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403" r:id="rId3"/>
    <p:sldId id="384" r:id="rId4"/>
    <p:sldId id="412" r:id="rId5"/>
    <p:sldId id="408" r:id="rId6"/>
    <p:sldId id="409" r:id="rId7"/>
    <p:sldId id="411" r:id="rId8"/>
    <p:sldId id="414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465"/>
    <a:srgbClr val="555555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88824" autoAdjust="0"/>
  </p:normalViewPr>
  <p:slideViewPr>
    <p:cSldViewPr snapToGrid="0" snapToObjects="1">
      <p:cViewPr varScale="1">
        <p:scale>
          <a:sx n="64" d="100"/>
          <a:sy n="64" d="100"/>
        </p:scale>
        <p:origin x="156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  <a:p>
            <a:endParaRPr lang="en-US" dirty="0"/>
          </a:p>
          <a:p>
            <a:r>
              <a:rPr lang="en-US" dirty="0"/>
              <a:t>Linked list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12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C479595-E0E6-9A4F-A879-282875B5ED5F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492" y="1441682"/>
            <a:ext cx="7187512" cy="43909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A005-C105-694D-974A-9E230ACD1845}" type="datetime2">
              <a:rPr lang="en-IN" smtClean="0"/>
              <a:t>Monday, 20 March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5904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605206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0FB0-8A81-1A45-9CAB-D477090BE8CD}" type="datetime2">
              <a:rPr lang="en-IN" smtClean="0"/>
              <a:t>Monday, 20 March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72E8315-B7B9-4C41-8FCE-88698851CD2F}" type="datetime2">
              <a:rPr lang="en-IN" smtClean="0"/>
              <a:t>Monday, 20 March 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  <p:pic>
        <p:nvPicPr>
          <p:cNvPr id="72" name="Picture 71" descr="CB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959F-218F-0645-AB52-CCFAD2FC228B}" type="datetime2">
              <a:rPr lang="en-IN" smtClean="0"/>
              <a:t>Monday, 20 March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</p:spPr>
        <p:txBody>
          <a:bodyPr/>
          <a:lstStyle/>
          <a:p>
            <a:fld id="{4861FA15-18B4-7848-9711-5C828E172105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</p:spPr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721" y="2316009"/>
            <a:ext cx="35116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51168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6460" y="2316010"/>
            <a:ext cx="35038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6460" y="2974694"/>
            <a:ext cx="350389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2D5C-220C-6142-A28D-B0B50202DCEC}" type="datetime2">
              <a:rPr lang="en-IN" smtClean="0"/>
              <a:t>Monday, 20 March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36460" y="5852160"/>
            <a:ext cx="350389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16A-23A9-974D-B545-1E5744145292}" type="datetime2">
              <a:rPr lang="en-IN" smtClean="0"/>
              <a:t>Monday, 20 March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0298-0D3F-4B4A-BECC-2D9F844375D1}" type="datetime2">
              <a:rPr lang="en-IN" smtClean="0"/>
              <a:t>Monday, 20 March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7AFB-89E6-6F46-BCF3-ED4F563AC8EF}" type="datetime2">
              <a:rPr lang="en-IN" smtClean="0"/>
              <a:t>Monday, 20 March 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295543" cy="1463153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09"/>
            <a:ext cx="3505200" cy="246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7115-182C-7F4E-BF48-89E7884BF556}" type="datetime2">
              <a:rPr lang="en-IN" smtClean="0"/>
              <a:t>Monday, 20 March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04093E0-2606-0047-BDBA-2995AD9C65D9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1" name="Picture 60" descr="CB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  <p:pic>
        <p:nvPicPr>
          <p:cNvPr id="62" name="Picture 61" descr="CB_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4665" y="2600780"/>
            <a:ext cx="3464691" cy="1656440"/>
          </a:xfrm>
        </p:spPr>
        <p:txBody>
          <a:bodyPr>
            <a:normAutofit/>
          </a:bodyPr>
          <a:lstStyle/>
          <a:p>
            <a:r>
              <a:rPr lang="en-US" sz="3200" dirty="0"/>
              <a:t>Crux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4665" y="4421080"/>
            <a:ext cx="3408503" cy="12606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Structures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Hashtables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3002848" cy="750981"/>
          </a:xfrm>
        </p:spPr>
        <p:txBody>
          <a:bodyPr/>
          <a:lstStyle/>
          <a:p>
            <a:fld id="{91D12779-968B-034B-9516-3DCE5429577B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3422" y="5679991"/>
            <a:ext cx="1259746" cy="365125"/>
          </a:xfrm>
        </p:spPr>
        <p:txBody>
          <a:bodyPr/>
          <a:lstStyle/>
          <a:p>
            <a:r>
              <a:rPr lang="en-US" dirty="0"/>
              <a:t>Rishab Kapoor</a:t>
            </a:r>
          </a:p>
        </p:txBody>
      </p:sp>
    </p:spTree>
    <p:extLst>
      <p:ext uri="{BB962C8B-B14F-4D97-AF65-F5344CB8AC3E}">
        <p14:creationId xmlns:p14="http://schemas.microsoft.com/office/powerpoint/2010/main" val="284955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Maps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E6F3-0AAC-C24D-A67F-B2EDAFA12E5F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2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 a Map using Linked List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Find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Add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Remove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/>
          <a:lstStyle/>
          <a:p>
            <a:fld id="{5CDC0E38-B03C-BC43-94BE-D6EC9A59B1B3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4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 err="1"/>
              <a:t>Hashtables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1807-FCD9-EA42-B1D0-B80774CB813D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7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of </a:t>
            </a:r>
            <a:r>
              <a:rPr lang="en-US" dirty="0" err="1"/>
              <a:t>Hashtables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Bucket Array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Hash Function</a:t>
            </a:r>
          </a:p>
          <a:p>
            <a:pPr marL="822960" lvl="1" indent="-457200">
              <a:buFont typeface="+mj-lt"/>
              <a:buAutoNum type="alphaLcPeriod"/>
            </a:pPr>
            <a:r>
              <a:rPr lang="en-US" dirty="0"/>
              <a:t>Hash Code</a:t>
            </a:r>
          </a:p>
          <a:p>
            <a:pPr marL="822960" lvl="1" indent="-457200">
              <a:buFont typeface="+mj-lt"/>
              <a:buAutoNum type="alphaLcPeriod"/>
            </a:pPr>
            <a:r>
              <a:rPr lang="en-US" dirty="0"/>
              <a:t>Compression Function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/>
          <a:lstStyle/>
          <a:p>
            <a:fld id="{10AE86E3-7EC7-3448-9EBF-0386DCE9A515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0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What if two keys map to same bucket?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3B8-F364-054E-8286-5C7B5410E250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9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time for separate chaining?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Find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Add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Remove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/>
          <a:lstStyle/>
          <a:p>
            <a:fld id="{351562BC-CC53-BB4E-BAA2-98C28A05B787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8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Load Factor and Rehashing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DA54-8CC7-654D-9CA5-71A1C86F5E3A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3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Rishab </a:t>
            </a:r>
            <a:r>
              <a:rPr lang="en-US">
                <a:solidFill>
                  <a:schemeClr val="tx2"/>
                </a:solidFill>
              </a:rPr>
              <a:t>Kapoor Rishab.Kapoor.29@</a:t>
            </a:r>
            <a:r>
              <a:rPr lang="en-US" dirty="0">
                <a:solidFill>
                  <a:schemeClr val="tx2"/>
                </a:solidFill>
              </a:rPr>
              <a:t>gmail.com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8568-8B9B-6F42-AF34-15C7237D6376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Placeholder 2" descr="codeBlocks_icons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r="8121"/>
          <a:stretch>
            <a:fillRect/>
          </a:stretch>
        </p:blipFill>
        <p:spPr>
          <a:xfrm>
            <a:off x="1004888" y="693738"/>
            <a:ext cx="3359150" cy="5468937"/>
          </a:xfrm>
        </p:spPr>
      </p:pic>
    </p:spTree>
    <p:extLst>
      <p:ext uri="{BB962C8B-B14F-4D97-AF65-F5344CB8AC3E}">
        <p14:creationId xmlns:p14="http://schemas.microsoft.com/office/powerpoint/2010/main" val="1439423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 FINAL.thmx</Template>
  <TotalTime>14933</TotalTime>
  <Words>141</Words>
  <Application>Microsoft Office PowerPoint</Application>
  <PresentationFormat>On-screen Show (4:3)</PresentationFormat>
  <Paragraphs>59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CB FINAL</vt:lpstr>
      <vt:lpstr>Crux</vt:lpstr>
      <vt:lpstr>Maps</vt:lpstr>
      <vt:lpstr>Implement a Map using Linked List</vt:lpstr>
      <vt:lpstr>Hashtables</vt:lpstr>
      <vt:lpstr>Components of Hashtables</vt:lpstr>
      <vt:lpstr>What if two keys map to same bucket?</vt:lpstr>
      <vt:lpstr>Running time for separate chaining?</vt:lpstr>
      <vt:lpstr>Load Factor and Rehashing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Rishab Kapoor</cp:lastModifiedBy>
  <cp:revision>432</cp:revision>
  <cp:lastPrinted>2014-06-03T09:33:39Z</cp:lastPrinted>
  <dcterms:created xsi:type="dcterms:W3CDTF">2014-06-03T09:33:34Z</dcterms:created>
  <dcterms:modified xsi:type="dcterms:W3CDTF">2017-03-20T08:01:22Z</dcterms:modified>
</cp:coreProperties>
</file>