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384" r:id="rId3"/>
    <p:sldId id="407" r:id="rId4"/>
    <p:sldId id="417" r:id="rId5"/>
    <p:sldId id="421" r:id="rId6"/>
    <p:sldId id="412" r:id="rId7"/>
    <p:sldId id="424" r:id="rId8"/>
    <p:sldId id="408" r:id="rId9"/>
    <p:sldId id="409" r:id="rId10"/>
    <p:sldId id="425" r:id="rId11"/>
    <p:sldId id="410" r:id="rId12"/>
    <p:sldId id="411" r:id="rId13"/>
    <p:sldId id="428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465"/>
    <a:srgbClr val="555555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87748" autoAdjust="0"/>
  </p:normalViewPr>
  <p:slideViewPr>
    <p:cSldViewPr snapToGrid="0" snapToObjects="1">
      <p:cViewPr varScale="1">
        <p:scale>
          <a:sx n="60" d="100"/>
          <a:sy n="60" d="100"/>
        </p:scale>
        <p:origin x="168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  <a:p>
            <a:endParaRPr lang="en-US" dirty="0"/>
          </a:p>
          <a:p>
            <a:r>
              <a:rPr lang="en-US" dirty="0"/>
              <a:t>Linked list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12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 off between having</a:t>
            </a:r>
            <a:r>
              <a:rPr lang="en-US" baseline="0" dirty="0"/>
              <a:t> one efficient and one non efficient method…lets have a </a:t>
            </a:r>
            <a:r>
              <a:rPr lang="en-US" baseline="0" dirty="0" err="1"/>
              <a:t>logn</a:t>
            </a:r>
            <a:r>
              <a:rPr lang="en-US" baseline="0" dirty="0"/>
              <a:t> method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Sigma</a:t>
            </a:r>
            <a:r>
              <a:rPr lang="en-US" baseline="0" dirty="0"/>
              <a:t> </a:t>
            </a:r>
            <a:r>
              <a:rPr lang="en-US" baseline="0" dirty="0" err="1"/>
              <a:t>x^j</a:t>
            </a:r>
            <a:r>
              <a:rPr lang="en-US" baseline="0" dirty="0"/>
              <a:t> = 1/1-x</a:t>
            </a:r>
          </a:p>
          <a:p>
            <a:endParaRPr lang="en-US" baseline="0" dirty="0"/>
          </a:p>
          <a:p>
            <a:r>
              <a:rPr lang="en-US" baseline="0" dirty="0"/>
              <a:t>Differentiate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 off between having</a:t>
            </a:r>
            <a:r>
              <a:rPr lang="en-US" baseline="0" dirty="0"/>
              <a:t> one efficient and one non efficient method…lets have a </a:t>
            </a:r>
            <a:r>
              <a:rPr lang="en-US" baseline="0" dirty="0" err="1"/>
              <a:t>logn</a:t>
            </a:r>
            <a:r>
              <a:rPr lang="en-US" baseline="0" dirty="0"/>
              <a:t> method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 off between having</a:t>
            </a:r>
            <a:r>
              <a:rPr lang="en-US" baseline="0" dirty="0"/>
              <a:t> one efficient and one non efficient method…lets have a </a:t>
            </a:r>
            <a:r>
              <a:rPr lang="en-US" baseline="0" dirty="0" err="1"/>
              <a:t>logn</a:t>
            </a:r>
            <a:r>
              <a:rPr lang="en-US" baseline="0" dirty="0"/>
              <a:t> method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3972125-25B5-5847-AE7D-FC54A2E5BD5E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492" y="1441682"/>
            <a:ext cx="7187512" cy="43909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94B5-C3E2-3B4D-9255-2B4736368BA2}" type="datetime2">
              <a:rPr lang="en-IN" smtClean="0"/>
              <a:t>Monday, 20 March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5904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605206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4294-FBB3-CE40-94B3-A26C7A396EB3}" type="datetime2">
              <a:rPr lang="en-IN" smtClean="0"/>
              <a:t>Monday, 20 March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F3AAB96-4B29-4C40-BB91-7F4DDE45713B}" type="datetime2">
              <a:rPr lang="en-IN" smtClean="0"/>
              <a:t>Monday, 20 March 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  <p:pic>
        <p:nvPicPr>
          <p:cNvPr id="72" name="Picture 71" descr="CB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B97F-AA49-F04B-99AB-090B06E3ACDD}" type="datetime2">
              <a:rPr lang="en-IN" smtClean="0"/>
              <a:t>Monday, 20 March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</p:spPr>
        <p:txBody>
          <a:bodyPr/>
          <a:lstStyle/>
          <a:p>
            <a:fld id="{1B7B6504-53CD-1545-9344-52564F42ADF6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</p:spPr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721" y="2316009"/>
            <a:ext cx="35116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51168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6460" y="2316010"/>
            <a:ext cx="35038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6460" y="2974694"/>
            <a:ext cx="350389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9424-793E-214F-A613-66DEB4FD4978}" type="datetime2">
              <a:rPr lang="en-IN" smtClean="0"/>
              <a:t>Monday, 20 March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36460" y="5852160"/>
            <a:ext cx="350389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67EE-9862-5247-8E21-CB7ED3109440}" type="datetime2">
              <a:rPr lang="en-IN" smtClean="0"/>
              <a:t>Monday, 20 March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8D7A-BBBF-544B-B4C3-536A666715B4}" type="datetime2">
              <a:rPr lang="en-IN" smtClean="0"/>
              <a:t>Monday, 20 March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BA9A-C70B-EA4B-8FBB-02D51118685F}" type="datetime2">
              <a:rPr lang="en-IN" smtClean="0"/>
              <a:t>Monday, 20 March 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295543" cy="1463153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09"/>
            <a:ext cx="3505200" cy="246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CBA8-2DA8-6449-A47A-BFD195E5E787}" type="datetime2">
              <a:rPr lang="en-IN" smtClean="0"/>
              <a:t>Monday, 20 March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48F255E-67B2-524C-A7BB-D12C6F2156C2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1" name="Picture 60" descr="CB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  <p:pic>
        <p:nvPicPr>
          <p:cNvPr id="62" name="Picture 61" descr="CB_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4665" y="2600780"/>
            <a:ext cx="3464691" cy="1656440"/>
          </a:xfrm>
        </p:spPr>
        <p:txBody>
          <a:bodyPr>
            <a:normAutofit/>
          </a:bodyPr>
          <a:lstStyle/>
          <a:p>
            <a:r>
              <a:rPr lang="en-US" sz="3200" dirty="0"/>
              <a:t>Crux</a:t>
            </a:r>
            <a:br>
              <a:rPr lang="en-US" sz="3200" dirty="0"/>
            </a:br>
            <a:r>
              <a:rPr lang="en-US" sz="2200" dirty="0"/>
              <a:t>Lecture -17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4665" y="4421080"/>
            <a:ext cx="3408503" cy="12606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Structures -7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Priority Queues, Heaps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981974" cy="750981"/>
          </a:xfrm>
        </p:spPr>
        <p:txBody>
          <a:bodyPr/>
          <a:lstStyle/>
          <a:p>
            <a:fld id="{C0818216-C7FA-8C42-8602-5DCE0B78A192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3422" y="5679991"/>
            <a:ext cx="1259746" cy="365125"/>
          </a:xfrm>
        </p:spPr>
        <p:txBody>
          <a:bodyPr/>
          <a:lstStyle/>
          <a:p>
            <a:r>
              <a:rPr lang="en-US" dirty="0"/>
              <a:t>Rishab Kapoor</a:t>
            </a:r>
          </a:p>
        </p:txBody>
      </p:sp>
    </p:spTree>
    <p:extLst>
      <p:ext uri="{BB962C8B-B14F-4D97-AF65-F5344CB8AC3E}">
        <p14:creationId xmlns:p14="http://schemas.microsoft.com/office/powerpoint/2010/main" val="284955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What is the height of a complete binary tree?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314A-0B38-7C42-A2DB-722A617F8F15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8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Binary Tree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Add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Remove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/>
          <a:lstStyle/>
          <a:p>
            <a:fld id="{162C2522-879B-3640-AA96-6EACD2875BE9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0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implement Heap using CBT?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Min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Insertion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removeMin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/>
          <a:lstStyle/>
          <a:p>
            <a:fld id="{EF9B0B87-A7D5-2F4D-A4DB-50BA0DDE4608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8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Building a Heap in O(n)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63843" y="-27231"/>
            <a:ext cx="2678586" cy="251724"/>
          </a:xfrm>
        </p:spPr>
        <p:txBody>
          <a:bodyPr/>
          <a:lstStyle/>
          <a:p>
            <a:fld id="{2399AAB6-730C-DC47-B11B-77D3CB8C1A8B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0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Rishab Kapoor </a:t>
            </a:r>
          </a:p>
          <a:p>
            <a:r>
              <a:rPr lang="en-US">
                <a:solidFill>
                  <a:schemeClr val="tx2"/>
                </a:solidFill>
              </a:rPr>
              <a:t>Rishab.Kapoor.29@</a:t>
            </a:r>
            <a:r>
              <a:rPr lang="en-US" dirty="0">
                <a:solidFill>
                  <a:schemeClr val="tx2"/>
                </a:solidFill>
              </a:rPr>
              <a:t>gmail.com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DAE9-15BC-5A46-9418-C07C9FF48A33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Placeholder 2" descr="codeBlocks_icons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r="8121"/>
          <a:stretch>
            <a:fillRect/>
          </a:stretch>
        </p:blipFill>
        <p:spPr>
          <a:xfrm>
            <a:off x="1004888" y="693738"/>
            <a:ext cx="3359150" cy="5468937"/>
          </a:xfrm>
        </p:spPr>
      </p:pic>
    </p:spTree>
    <p:extLst>
      <p:ext uri="{BB962C8B-B14F-4D97-AF65-F5344CB8AC3E}">
        <p14:creationId xmlns:p14="http://schemas.microsoft.com/office/powerpoint/2010/main" val="14394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Structures so far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Linked Lists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Stacks and Queues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Trees(Generic + Binary)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BST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Maps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/>
          <a:lstStyle/>
          <a:p>
            <a:fld id="{E1FA2F44-FD16-A648-AB46-E0EB707740E0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4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How to find min/max out of some elements?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8625-BB4F-824B-8052-18D6C1583511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7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286106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 using unsorted List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Min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RemoveMin</a:t>
            </a: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Insert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/>
          <a:lstStyle/>
          <a:p>
            <a:fld id="{B550404C-B365-F349-A5A1-FBDE6FF8E08F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8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286106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 using sorted List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Min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RemoveMin</a:t>
            </a: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Insert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/>
          <a:lstStyle/>
          <a:p>
            <a:fld id="{1366A7CB-4058-D14C-B3F1-7D80AA8E41ED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Any other options?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09FF-3D2C-E34D-9106-698ABA7FCEC7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7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Heaps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EDBA-544D-8B4C-8CCB-6A27547F6DFF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7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Heap Data Structure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Binary Tree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Heap Order Property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Complete Binary Tree Property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/>
          <a:lstStyle/>
          <a:p>
            <a:fld id="{FE27F185-8865-974F-8298-38DAAA2B1AC2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0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33F5-E629-A645-9C67-1F7885E7165E}" type="datetime2">
              <a:rPr lang="en-IN" smtClean="0"/>
              <a:t>Monday, 20 March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 descr="Min-he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7" y="1370347"/>
            <a:ext cx="6326033" cy="454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96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 FINAL.thmx</Template>
  <TotalTime>17623</TotalTime>
  <Words>272</Words>
  <Application>Microsoft Office PowerPoint</Application>
  <PresentationFormat>On-screen Show (4:3)</PresentationFormat>
  <Paragraphs>95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2</vt:lpstr>
      <vt:lpstr>CB FINAL</vt:lpstr>
      <vt:lpstr>Crux Lecture -17</vt:lpstr>
      <vt:lpstr>Data Structures so far</vt:lpstr>
      <vt:lpstr>How to find min/max out of some elements?</vt:lpstr>
      <vt:lpstr>Implement using unsorted List</vt:lpstr>
      <vt:lpstr>Implement using sorted List</vt:lpstr>
      <vt:lpstr>Any other options?</vt:lpstr>
      <vt:lpstr>Heaps</vt:lpstr>
      <vt:lpstr>Heap Data Structure</vt:lpstr>
      <vt:lpstr>PowerPoint Presentation</vt:lpstr>
      <vt:lpstr>What is the height of a complete binary tree?</vt:lpstr>
      <vt:lpstr>Complete Binary Tree</vt:lpstr>
      <vt:lpstr>How to implement Heap using CBT?</vt:lpstr>
      <vt:lpstr>Building a Heap in O(n)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Rishab Kapoor</cp:lastModifiedBy>
  <cp:revision>484</cp:revision>
  <cp:lastPrinted>2014-06-03T09:33:39Z</cp:lastPrinted>
  <dcterms:created xsi:type="dcterms:W3CDTF">2014-06-03T09:33:34Z</dcterms:created>
  <dcterms:modified xsi:type="dcterms:W3CDTF">2017-03-20T08:04:29Z</dcterms:modified>
</cp:coreProperties>
</file>