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6" r:id="rId1"/>
  </p:sldMasterIdLst>
  <p:notesMasterIdLst>
    <p:notesMasterId r:id="rId29"/>
  </p:notesMasterIdLst>
  <p:handoutMasterIdLst>
    <p:handoutMasterId r:id="rId30"/>
  </p:handoutMasterIdLst>
  <p:sldIdLst>
    <p:sldId id="323" r:id="rId2"/>
    <p:sldId id="313" r:id="rId3"/>
    <p:sldId id="257" r:id="rId4"/>
    <p:sldId id="258" r:id="rId5"/>
    <p:sldId id="260" r:id="rId6"/>
    <p:sldId id="315" r:id="rId7"/>
    <p:sldId id="316" r:id="rId8"/>
    <p:sldId id="317" r:id="rId9"/>
    <p:sldId id="261" r:id="rId10"/>
    <p:sldId id="268" r:id="rId11"/>
    <p:sldId id="262" r:id="rId12"/>
    <p:sldId id="272" r:id="rId13"/>
    <p:sldId id="277" r:id="rId14"/>
    <p:sldId id="275" r:id="rId15"/>
    <p:sldId id="274" r:id="rId16"/>
    <p:sldId id="264" r:id="rId17"/>
    <p:sldId id="265" r:id="rId18"/>
    <p:sldId id="266" r:id="rId19"/>
    <p:sldId id="278" r:id="rId20"/>
    <p:sldId id="279" r:id="rId21"/>
    <p:sldId id="280" r:id="rId22"/>
    <p:sldId id="318" r:id="rId23"/>
    <p:sldId id="281" r:id="rId24"/>
    <p:sldId id="282" r:id="rId25"/>
    <p:sldId id="283" r:id="rId26"/>
    <p:sldId id="284" r:id="rId27"/>
    <p:sldId id="32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7465"/>
    <a:srgbClr val="555555"/>
    <a:srgbClr val="3D3D3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05" autoAdjust="0"/>
  </p:normalViewPr>
  <p:slideViewPr>
    <p:cSldViewPr snapToGrid="0" snapToObjects="1">
      <p:cViewPr varScale="1">
        <p:scale>
          <a:sx n="63" d="100"/>
          <a:sy n="63" d="100"/>
        </p:scale>
        <p:origin x="1596"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8"/>
    </p:cViewPr>
  </p:sorterViewPr>
  <p:notesViewPr>
    <p:cSldViewPr snapToGrid="0" snapToObjects="1">
      <p:cViewPr varScale="1">
        <p:scale>
          <a:sx n="80" d="100"/>
          <a:sy n="80" d="100"/>
        </p:scale>
        <p:origin x="-242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Lecture Title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341EE8-427D-274C-AC09-7F8784018025}" type="datetime1">
              <a:rPr lang="en-US" smtClean="0"/>
              <a:t>12/20/2016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04B22F-56A2-2F46-A5B2-7EF77FDB6E83}" type="slidenum">
              <a:rPr lang="en-US" smtClean="0"/>
              <a:t>‹#›</a:t>
            </a:fld>
            <a:endParaRPr lang="en-US"/>
          </a:p>
        </p:txBody>
      </p:sp>
    </p:spTree>
    <p:extLst>
      <p:ext uri="{BB962C8B-B14F-4D97-AF65-F5344CB8AC3E}">
        <p14:creationId xmlns:p14="http://schemas.microsoft.com/office/powerpoint/2010/main" val="5357418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Lecture Title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B4983-A1D5-2346-8E06-D3B1B2883035}" type="datetime1">
              <a:rPr lang="en-US" smtClean="0"/>
              <a:t>12/20/2016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99714A-EC05-274A-AA3E-F54B0F2AB8DF}" type="slidenum">
              <a:rPr lang="en-US" smtClean="0"/>
              <a:t>‹#›</a:t>
            </a:fld>
            <a:endParaRPr lang="en-US"/>
          </a:p>
        </p:txBody>
      </p:sp>
    </p:spTree>
    <p:extLst>
      <p:ext uri="{BB962C8B-B14F-4D97-AF65-F5344CB8AC3E}">
        <p14:creationId xmlns:p14="http://schemas.microsoft.com/office/powerpoint/2010/main" val="175942533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502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502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6557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107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0806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2805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0993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2201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30938"/>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2" name="Title 1"/>
          <p:cNvSpPr>
            <a:spLocks noGrp="1"/>
          </p:cNvSpPr>
          <p:nvPr>
            <p:ph type="ctrTitle" hasCustomPrompt="1"/>
          </p:nvPr>
        </p:nvSpPr>
        <p:spPr>
          <a:xfrm>
            <a:off x="4733365" y="2831704"/>
            <a:ext cx="3313355" cy="1578932"/>
          </a:xfrm>
        </p:spPr>
        <p:txBody>
          <a:bodyPr anchor="ctr">
            <a:normAutofit/>
          </a:bodyPr>
          <a:lstStyle>
            <a:lvl1pPr>
              <a:defRPr sz="3200"/>
            </a:lvl1pPr>
          </a:lstStyle>
          <a:p>
            <a:br>
              <a:rPr lang="en-US" dirty="0"/>
            </a:br>
            <a:br>
              <a:rPr lang="en-US" dirty="0"/>
            </a:br>
            <a:r>
              <a:rPr lang="en-US" dirty="0"/>
              <a:t>Lecture Title</a:t>
            </a:r>
            <a:br>
              <a:rPr lang="en-US" dirty="0"/>
            </a:br>
            <a:br>
              <a:rPr lang="en-US" dirty="0"/>
            </a:br>
            <a:endParaRPr lang="en-US" dirty="0"/>
          </a:p>
        </p:txBody>
      </p:sp>
      <p:sp>
        <p:nvSpPr>
          <p:cNvPr id="3" name="Subtitle 2"/>
          <p:cNvSpPr>
            <a:spLocks noGrp="1"/>
          </p:cNvSpPr>
          <p:nvPr>
            <p:ph type="subTitle" idx="1" hasCustomPrompt="1"/>
          </p:nvPr>
        </p:nvSpPr>
        <p:spPr>
          <a:xfrm>
            <a:off x="4733365" y="4421080"/>
            <a:ext cx="3309803" cy="1260629"/>
          </a:xfrm>
        </p:spPr>
        <p:txBody>
          <a:bodyPr>
            <a:normAutofit/>
          </a:bodyPr>
          <a:lstStyle>
            <a:lvl1pPr marL="285750" marR="0" indent="-285750" algn="l" defTabSz="914400" rtl="0" eaLnBrk="1" fontAlgn="auto" latinLnBrk="0" hangingPunct="1">
              <a:lnSpc>
                <a:spcPct val="100000"/>
              </a:lnSpc>
              <a:spcBef>
                <a:spcPct val="20000"/>
              </a:spcBef>
              <a:spcAft>
                <a:spcPts val="0"/>
              </a:spcAft>
              <a:buClr>
                <a:schemeClr val="accent1"/>
              </a:buClr>
              <a:buSzPct val="76000"/>
              <a:buFont typeface="Arial" panose="020B0604020202020204" pitchFamily="34" charset="0"/>
              <a:buChar char="•"/>
              <a:tabLst/>
              <a:defRPr sz="1800" baseline="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Lecture Topic 1</a:t>
            </a:r>
          </a:p>
          <a:p>
            <a:r>
              <a:rPr lang="en-US" dirty="0"/>
              <a:t>Lecture Topic 2</a:t>
            </a:r>
          </a:p>
          <a:p>
            <a:r>
              <a:rPr lang="en-US" dirty="0"/>
              <a:t>Lecture Topic 3</a:t>
            </a:r>
          </a:p>
          <a:p>
            <a:endParaRPr lang="en-US" dirty="0"/>
          </a:p>
        </p:txBody>
      </p:sp>
      <p:sp>
        <p:nvSpPr>
          <p:cNvPr id="74" name="Rectangle 73"/>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84" name="Rectangle 83"/>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50" name="Picture 49"/>
          <p:cNvPicPr>
            <a:picLocks noChangeAspect="1"/>
          </p:cNvPicPr>
          <p:nvPr userDrawn="1"/>
        </p:nvPicPr>
        <p:blipFill>
          <a:blip r:embed="rId2"/>
          <a:stretch>
            <a:fillRect/>
          </a:stretch>
        </p:blipFill>
        <p:spPr>
          <a:xfrm>
            <a:off x="1044277" y="715266"/>
            <a:ext cx="3325053" cy="5422103"/>
          </a:xfrm>
          <a:prstGeom prst="rect">
            <a:avLst/>
          </a:prstGeom>
        </p:spPr>
      </p:pic>
      <p:pic>
        <p:nvPicPr>
          <p:cNvPr id="72" name="Picture 71"/>
          <p:cNvPicPr>
            <a:picLocks noChangeAspect="1"/>
          </p:cNvPicPr>
          <p:nvPr userDrawn="1"/>
        </p:nvPicPr>
        <p:blipFill>
          <a:blip r:embed="rId3"/>
          <a:stretch>
            <a:fillRect/>
          </a:stretch>
        </p:blipFill>
        <p:spPr>
          <a:xfrm>
            <a:off x="4904207" y="641083"/>
            <a:ext cx="2791993" cy="11623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dirty="0"/>
              <a:t>Click to edit Master title style</a:t>
            </a:r>
          </a:p>
        </p:txBody>
      </p:sp>
      <p:sp>
        <p:nvSpPr>
          <p:cNvPr id="3" name="Content Placeholder 2"/>
          <p:cNvSpPr>
            <a:spLocks noGrp="1"/>
          </p:cNvSpPr>
          <p:nvPr>
            <p:ph idx="1"/>
          </p:nvPr>
        </p:nvSpPr>
        <p:spPr>
          <a:xfrm>
            <a:off x="1043492" y="1441682"/>
            <a:ext cx="7187512" cy="4390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98714DF3-86AC-4011-BBCB-159D361877BB}" type="slidenum">
              <a:rPr lang="en-US" smtClean="0"/>
              <a:pPr/>
              <a:t>‹#›</a:t>
            </a:fld>
            <a:endParaRPr lang="en-US" dirty="0"/>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a:t>Click to edit Master title style</a:t>
            </a:r>
            <a:endParaRPr lang="en-US" dirty="0"/>
          </a:p>
        </p:txBody>
      </p:sp>
      <p:sp>
        <p:nvSpPr>
          <p:cNvPr id="6" name="Footer Placeholder 5"/>
          <p:cNvSpPr>
            <a:spLocks noGrp="1"/>
          </p:cNvSpPr>
          <p:nvPr>
            <p:ph type="ftr" sz="quarter" idx="11"/>
          </p:nvPr>
        </p:nvSpPr>
        <p:spPr>
          <a:xfrm>
            <a:off x="4782222" y="5852160"/>
            <a:ext cx="3458136" cy="365125"/>
          </a:xfrm>
          <a:prstGeom prst="rect">
            <a:avLst/>
          </a:prstGeom>
        </p:spPr>
        <p:txBody>
          <a:bodyPr/>
          <a:lstStyle>
            <a:lvl1pPr>
              <a:defRPr lang="en-US" sz="1200" kern="1200" dirty="0">
                <a:solidFill>
                  <a:schemeClr val="accent1"/>
                </a:solidFill>
                <a:latin typeface="+mn-lt"/>
                <a:ea typeface="+mn-ea"/>
                <a:cs typeface="+mn-cs"/>
              </a:defRPr>
            </a:lvl1pPr>
          </a:lstStyle>
          <a:p>
            <a:fld id="{658B6B06-6E22-40A6-BF5F-7B01555206D9}" type="slidenum">
              <a:rPr lang="en-US" smtClean="0"/>
              <a:pPr/>
              <a:t>‹#›</a:t>
            </a:fld>
            <a:endParaRPr lang="en-US" dirty="0"/>
          </a:p>
        </p:txBody>
      </p:sp>
      <p:sp>
        <p:nvSpPr>
          <p:cNvPr id="9" name="Content Placeholder 8"/>
          <p:cNvSpPr>
            <a:spLocks noGrp="1"/>
          </p:cNvSpPr>
          <p:nvPr>
            <p:ph sz="quarter" idx="13"/>
          </p:nvPr>
        </p:nvSpPr>
        <p:spPr>
          <a:xfrm>
            <a:off x="1042415" y="1453124"/>
            <a:ext cx="3510993" cy="4353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782222" y="1453124"/>
            <a:ext cx="3458135" cy="43533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4" y="2900829"/>
            <a:ext cx="6981713"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981712"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07206BD5-5D94-4599-B334-D25178E51AAF}" type="slidenum">
              <a:rPr lang="en-US" smtClean="0"/>
              <a:pPr/>
              <a:t>‹#›</a:t>
            </a:fld>
            <a:endParaRPr lang="en-US" dirty="0"/>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835F4617-8195-498D-A18D-8F3FE6531D84}" type="slidenum">
              <a:rPr lang="en-US" smtClean="0"/>
              <a:pPr/>
              <a:t>‹#›</a:t>
            </a:fld>
            <a:endParaRPr lang="en-US" dirty="0"/>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CE5BC230-D0DA-428C-B119-86767C0E109E}" type="slidenum">
              <a:rPr lang="en-US" smtClean="0"/>
              <a:pPr/>
              <a:t>‹#›</a:t>
            </a:fld>
            <a:endParaRPr lang="en-US" dirty="0"/>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95" name="Group 94"/>
          <p:cNvGrpSpPr/>
          <p:nvPr userDrawn="1"/>
        </p:nvGrpSpPr>
        <p:grpSpPr>
          <a:xfrm>
            <a:off x="-382404" y="0"/>
            <a:ext cx="9932332" cy="6858000"/>
            <a:chOff x="-382404" y="0"/>
            <a:chExt cx="9932332" cy="6858000"/>
          </a:xfrm>
        </p:grpSpPr>
        <p:grpSp>
          <p:nvGrpSpPr>
            <p:cNvPr id="96" name="Group 44"/>
            <p:cNvGrpSpPr/>
            <p:nvPr/>
          </p:nvGrpSpPr>
          <p:grpSpPr>
            <a:xfrm>
              <a:off x="0" y="0"/>
              <a:ext cx="9144000" cy="6858000"/>
              <a:chOff x="0" y="0"/>
              <a:chExt cx="9144000" cy="6858000"/>
            </a:xfrm>
          </p:grpSpPr>
          <p:grpSp>
            <p:nvGrpSpPr>
              <p:cNvPr id="122" name="Group 4"/>
              <p:cNvGrpSpPr/>
              <p:nvPr/>
            </p:nvGrpSpPr>
            <p:grpSpPr>
              <a:xfrm>
                <a:off x="0" y="0"/>
                <a:ext cx="2514600" cy="6858000"/>
                <a:chOff x="0" y="0"/>
                <a:chExt cx="2514600" cy="6858000"/>
              </a:xfrm>
            </p:grpSpPr>
            <p:sp>
              <p:nvSpPr>
                <p:cNvPr id="134" name="Rectangle 13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5"/>
              <p:cNvGrpSpPr/>
              <p:nvPr/>
            </p:nvGrpSpPr>
            <p:grpSpPr>
              <a:xfrm>
                <a:off x="422910" y="0"/>
                <a:ext cx="2514600" cy="6858000"/>
                <a:chOff x="0" y="0"/>
                <a:chExt cx="2514600" cy="6858000"/>
              </a:xfrm>
            </p:grpSpPr>
            <p:sp>
              <p:nvSpPr>
                <p:cNvPr id="131" name="Rectangle 13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9"/>
              <p:cNvGrpSpPr/>
              <p:nvPr/>
            </p:nvGrpSpPr>
            <p:grpSpPr>
              <a:xfrm rot="10800000">
                <a:off x="6629400" y="0"/>
                <a:ext cx="2514600" cy="6858000"/>
                <a:chOff x="0" y="0"/>
                <a:chExt cx="2514600" cy="6858000"/>
              </a:xfrm>
            </p:grpSpPr>
            <p:sp>
              <p:nvSpPr>
                <p:cNvPr id="128" name="Rectangle 12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Hexagon 103"/>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Hexagon 105"/>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Hexagon 106"/>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Hexagon 107"/>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Hexagon 108"/>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exagon 110"/>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Hexagon 11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exagon 11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exagon 11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exagon 11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Hexagon 11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exagon 11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Hexagon 11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Rectangle 136"/>
          <p:cNvSpPr/>
          <p:nvPr userDrawn="1"/>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userDrawn="1"/>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139" name="Title 1"/>
          <p:cNvSpPr>
            <a:spLocks noGrp="1"/>
          </p:cNvSpPr>
          <p:nvPr>
            <p:ph type="ctrTitle" hasCustomPrompt="1"/>
          </p:nvPr>
        </p:nvSpPr>
        <p:spPr>
          <a:xfrm>
            <a:off x="4733365" y="2708476"/>
            <a:ext cx="3313355" cy="1702160"/>
          </a:xfrm>
        </p:spPr>
        <p:txBody>
          <a:bodyPr anchor="ctr">
            <a:normAutofit/>
          </a:bodyPr>
          <a:lstStyle>
            <a:lvl1pPr>
              <a:defRPr sz="3200"/>
            </a:lvl1pPr>
          </a:lstStyle>
          <a:p>
            <a:r>
              <a:rPr lang="en-US" dirty="0"/>
              <a:t>Thank you</a:t>
            </a:r>
          </a:p>
        </p:txBody>
      </p:sp>
      <p:sp>
        <p:nvSpPr>
          <p:cNvPr id="143" name="Rectangle 142"/>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147" name="Rectangle 146"/>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49" name="Picture 48"/>
          <p:cNvPicPr>
            <a:picLocks noChangeAspect="1"/>
          </p:cNvPicPr>
          <p:nvPr userDrawn="1"/>
        </p:nvPicPr>
        <p:blipFill>
          <a:blip r:embed="rId2"/>
          <a:stretch>
            <a:fillRect/>
          </a:stretch>
        </p:blipFill>
        <p:spPr>
          <a:xfrm>
            <a:off x="1044277" y="715266"/>
            <a:ext cx="3325053" cy="5422103"/>
          </a:xfrm>
          <a:prstGeom prst="rect">
            <a:avLst/>
          </a:prstGeom>
        </p:spPr>
      </p:pic>
      <p:pic>
        <p:nvPicPr>
          <p:cNvPr id="50" name="Picture 49"/>
          <p:cNvPicPr>
            <a:picLocks noChangeAspect="1"/>
          </p:cNvPicPr>
          <p:nvPr userDrawn="1"/>
        </p:nvPicPr>
        <p:blipFill>
          <a:blip r:embed="rId3"/>
          <a:stretch>
            <a:fillRect/>
          </a:stretch>
        </p:blipFill>
        <p:spPr>
          <a:xfrm>
            <a:off x="4904207" y="641083"/>
            <a:ext cx="2791993" cy="1162305"/>
          </a:xfrm>
          <a:prstGeom prst="rect">
            <a:avLst/>
          </a:prstGeom>
        </p:spPr>
      </p:pic>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44929"/>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53628" y="722589"/>
            <a:ext cx="7177376" cy="5715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1043492" y="1441682"/>
            <a:ext cx="7187512" cy="4390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1" name="Picture 60" descr="CB_logo.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455851" y="5834474"/>
            <a:ext cx="2321100" cy="689699"/>
          </a:xfrm>
          <a:prstGeom prst="rect">
            <a:avLst/>
          </a:prstGeom>
        </p:spPr>
      </p:pic>
      <p:pic>
        <p:nvPicPr>
          <p:cNvPr id="4" name="Picture 3"/>
          <p:cNvPicPr>
            <a:picLocks noChangeAspect="1"/>
          </p:cNvPicPr>
          <p:nvPr userDrawn="1"/>
        </p:nvPicPr>
        <p:blipFill>
          <a:blip r:embed="rId10"/>
          <a:stretch>
            <a:fillRect/>
          </a:stretch>
        </p:blipFill>
        <p:spPr>
          <a:xfrm>
            <a:off x="7811241" y="362263"/>
            <a:ext cx="866775" cy="1838325"/>
          </a:xfrm>
          <a:prstGeom prst="rect">
            <a:avLst/>
          </a:prstGeom>
        </p:spPr>
      </p:pic>
    </p:spTree>
  </p:cSld>
  <p:clrMap bg1="lt1" tx1="dk1" bg2="lt2" tx2="dk2" accent1="accent1" accent2="accent2" accent3="accent3" accent4="accent4" accent5="accent5" accent6="accent6" hlink="hlink" folHlink="folHlink"/>
  <p:sldLayoutIdLst>
    <p:sldLayoutId id="2147483898" r:id="rId1"/>
    <p:sldLayoutId id="2147483897" r:id="rId2"/>
    <p:sldLayoutId id="2147483899" r:id="rId3"/>
    <p:sldLayoutId id="2147483900" r:id="rId4"/>
    <p:sldLayoutId id="2147483902" r:id="rId5"/>
    <p:sldLayoutId id="2147483903" r:id="rId6"/>
    <p:sldLayoutId id="2147483905" r:id="rId7"/>
  </p:sldLayoutIdLst>
  <p:hf sldNum="0" hdr="0" ftr="0" dt="0"/>
  <p:txStyles>
    <p:titleStyle>
      <a:lvl1pPr algn="l" defTabSz="914400" rtl="0" eaLnBrk="1" latinLnBrk="0" hangingPunct="1">
        <a:spcBef>
          <a:spcPct val="0"/>
        </a:spcBef>
        <a:buNone/>
        <a:defRPr sz="3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Problem Solving</a:t>
            </a:r>
          </a:p>
        </p:txBody>
      </p:sp>
      <p:sp>
        <p:nvSpPr>
          <p:cNvPr id="6" name="Subtitle 5"/>
          <p:cNvSpPr>
            <a:spLocks noGrp="1"/>
          </p:cNvSpPr>
          <p:nvPr>
            <p:ph type="subTitle" idx="1"/>
          </p:nvPr>
        </p:nvSpPr>
        <p:spPr/>
        <p:txBody>
          <a:bodyPr/>
          <a:lstStyle/>
          <a:p>
            <a:r>
              <a:rPr lang="en-US" dirty="0"/>
              <a:t>Logistics</a:t>
            </a:r>
          </a:p>
          <a:p>
            <a:r>
              <a:rPr lang="en-US" dirty="0"/>
              <a:t>Flowcharts</a:t>
            </a:r>
          </a:p>
          <a:p>
            <a:r>
              <a:rPr lang="en-US" dirty="0"/>
              <a:t>Pseudo Codes</a:t>
            </a:r>
          </a:p>
        </p:txBody>
      </p:sp>
      <p:sp>
        <p:nvSpPr>
          <p:cNvPr id="8" name="Text Placeholder 7"/>
          <p:cNvSpPr>
            <a:spLocks noGrp="1"/>
          </p:cNvSpPr>
          <p:nvPr>
            <p:ph type="body" sz="quarter" idx="13"/>
          </p:nvPr>
        </p:nvSpPr>
        <p:spPr/>
        <p:txBody>
          <a:bodyPr/>
          <a:lstStyle/>
          <a:p>
            <a:r>
              <a:rPr lang="en-US" dirty="0"/>
              <a:t>Rishab Kapoor</a:t>
            </a:r>
          </a:p>
        </p:txBody>
      </p:sp>
    </p:spTree>
    <p:extLst>
      <p:ext uri="{BB962C8B-B14F-4D97-AF65-F5344CB8AC3E}">
        <p14:creationId xmlns:p14="http://schemas.microsoft.com/office/powerpoint/2010/main" val="96210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ctr"/>
          <a:lstStyle/>
          <a:p>
            <a:r>
              <a:rPr lang="en-US" dirty="0"/>
              <a:t>Time to Try?</a:t>
            </a:r>
          </a:p>
        </p:txBody>
      </p:sp>
      <p:sp>
        <p:nvSpPr>
          <p:cNvPr id="11" name="Content Placeholder 10"/>
          <p:cNvSpPr>
            <a:spLocks noGrp="1"/>
          </p:cNvSpPr>
          <p:nvPr>
            <p:ph idx="1"/>
          </p:nvPr>
        </p:nvSpPr>
        <p:spPr/>
        <p:txBody>
          <a:bodyPr anchor="ctr">
            <a:normAutofit/>
          </a:bodyPr>
          <a:lstStyle/>
          <a:p>
            <a:pPr marL="68580" indent="0">
              <a:buNone/>
            </a:pPr>
            <a:r>
              <a:rPr lang="en-US" sz="3200" dirty="0"/>
              <a:t>Given a Number N, check if it’s Prime or Not?</a:t>
            </a:r>
          </a:p>
        </p:txBody>
      </p:sp>
      <p:sp>
        <p:nvSpPr>
          <p:cNvPr id="6" name="Footer Placeholder 5"/>
          <p:cNvSpPr>
            <a:spLocks noGrp="1"/>
          </p:cNvSpPr>
          <p:nvPr>
            <p:ph type="ftr" sz="quarter" idx="3"/>
          </p:nvPr>
        </p:nvSpPr>
        <p:spPr/>
        <p:txBody>
          <a:bodyPr/>
          <a:lstStyle/>
          <a:p>
            <a:fld id="{98714DF3-86AC-4011-BBCB-159D361877BB}" type="slidenum">
              <a:rPr lang="en-US" smtClean="0"/>
              <a:pPr/>
              <a:t>10</a:t>
            </a:fld>
            <a:endParaRPr lang="en-US" dirty="0"/>
          </a:p>
        </p:txBody>
      </p:sp>
    </p:spTree>
    <p:extLst>
      <p:ext uri="{BB962C8B-B14F-4D97-AF65-F5344CB8AC3E}">
        <p14:creationId xmlns:p14="http://schemas.microsoft.com/office/powerpoint/2010/main" val="208403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Check if a number Is Prime?</a:t>
            </a:r>
          </a:p>
        </p:txBody>
      </p:sp>
      <p:sp>
        <p:nvSpPr>
          <p:cNvPr id="7" name="Footer Placeholder 6"/>
          <p:cNvSpPr>
            <a:spLocks noGrp="1"/>
          </p:cNvSpPr>
          <p:nvPr>
            <p:ph type="ftr" sz="quarter" idx="11"/>
          </p:nvPr>
        </p:nvSpPr>
        <p:spPr/>
        <p:txBody>
          <a:bodyPr/>
          <a:lstStyle/>
          <a:p>
            <a:fld id="{98714DF3-86AC-4011-BBCB-159D361877BB}" type="slidenum">
              <a:rPr lang="en-US" smtClean="0"/>
              <a:pPr/>
              <a:t>11</a:t>
            </a:fld>
            <a:endParaRPr lang="en-US" dirty="0"/>
          </a:p>
        </p:txBody>
      </p:sp>
      <p:sp>
        <p:nvSpPr>
          <p:cNvPr id="9" name="Terminator 8"/>
          <p:cNvSpPr/>
          <p:nvPr/>
        </p:nvSpPr>
        <p:spPr>
          <a:xfrm>
            <a:off x="3568767" y="1407003"/>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11" name="Data 10"/>
          <p:cNvSpPr/>
          <p:nvPr/>
        </p:nvSpPr>
        <p:spPr>
          <a:xfrm>
            <a:off x="3403432" y="1981375"/>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N</a:t>
            </a:r>
          </a:p>
        </p:txBody>
      </p:sp>
      <p:sp>
        <p:nvSpPr>
          <p:cNvPr id="10" name="Decision 9"/>
          <p:cNvSpPr/>
          <p:nvPr/>
        </p:nvSpPr>
        <p:spPr>
          <a:xfrm>
            <a:off x="3412136" y="3124531"/>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I  Smaller than N ?</a:t>
            </a:r>
          </a:p>
        </p:txBody>
      </p:sp>
      <p:sp>
        <p:nvSpPr>
          <p:cNvPr id="15" name="Data 14"/>
          <p:cNvSpPr/>
          <p:nvPr/>
        </p:nvSpPr>
        <p:spPr>
          <a:xfrm>
            <a:off x="5894696" y="3384622"/>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a:t>
            </a:r>
          </a:p>
          <a:p>
            <a:pPr algn="ctr"/>
            <a:r>
              <a:rPr lang="en-US" sz="1400" dirty="0"/>
              <a:t> “IS PRIME”</a:t>
            </a:r>
          </a:p>
        </p:txBody>
      </p:sp>
      <p:sp>
        <p:nvSpPr>
          <p:cNvPr id="12" name="Process 11"/>
          <p:cNvSpPr/>
          <p:nvPr/>
        </p:nvSpPr>
        <p:spPr>
          <a:xfrm>
            <a:off x="3444116" y="2568447"/>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 = 2</a:t>
            </a:r>
          </a:p>
        </p:txBody>
      </p:sp>
      <p:sp>
        <p:nvSpPr>
          <p:cNvPr id="16" name="Terminator 15"/>
          <p:cNvSpPr/>
          <p:nvPr/>
        </p:nvSpPr>
        <p:spPr>
          <a:xfrm>
            <a:off x="5734638" y="5339039"/>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17" name="Straight Arrow Connector 16"/>
          <p:cNvCxnSpPr>
            <a:endCxn id="15" idx="2"/>
          </p:cNvCxnSpPr>
          <p:nvPr/>
        </p:nvCxnSpPr>
        <p:spPr>
          <a:xfrm>
            <a:off x="5486702" y="3607207"/>
            <a:ext cx="616321" cy="6015"/>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2" idx="0"/>
          </p:cNvCxnSpPr>
          <p:nvPr/>
        </p:nvCxnSpPr>
        <p:spPr>
          <a:xfrm>
            <a:off x="4445067" y="2438575"/>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31" idx="2"/>
          </p:cNvCxnSpPr>
          <p:nvPr/>
        </p:nvCxnSpPr>
        <p:spPr>
          <a:xfrm>
            <a:off x="5486704" y="4719273"/>
            <a:ext cx="450503" cy="1203"/>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31" idx="3"/>
            <a:endCxn id="16" idx="0"/>
          </p:cNvCxnSpPr>
          <p:nvPr/>
        </p:nvCxnSpPr>
        <p:spPr>
          <a:xfrm>
            <a:off x="6606611" y="4949076"/>
            <a:ext cx="4327" cy="389963"/>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5" idx="5"/>
            <a:endCxn id="16" idx="0"/>
          </p:cNvCxnSpPr>
          <p:nvPr/>
        </p:nvCxnSpPr>
        <p:spPr>
          <a:xfrm flipH="1">
            <a:off x="6610938" y="3613222"/>
            <a:ext cx="1158701" cy="1725817"/>
          </a:xfrm>
          <a:prstGeom prst="bentConnector4">
            <a:avLst>
              <a:gd name="adj1" fmla="val -19729"/>
              <a:gd name="adj2" fmla="val 90765"/>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445067" y="4020197"/>
            <a:ext cx="475132" cy="276999"/>
          </a:xfrm>
          <a:prstGeom prst="rect">
            <a:avLst/>
          </a:prstGeom>
          <a:noFill/>
        </p:spPr>
        <p:txBody>
          <a:bodyPr wrap="square" rtlCol="0">
            <a:spAutoFit/>
          </a:bodyPr>
          <a:lstStyle/>
          <a:p>
            <a:r>
              <a:rPr lang="en-US" sz="1200" dirty="0">
                <a:solidFill>
                  <a:srgbClr val="555555"/>
                </a:solidFill>
              </a:rPr>
              <a:t>Yes</a:t>
            </a:r>
          </a:p>
        </p:txBody>
      </p:sp>
      <p:sp>
        <p:nvSpPr>
          <p:cNvPr id="26" name="TextBox 25"/>
          <p:cNvSpPr txBox="1"/>
          <p:nvPr/>
        </p:nvSpPr>
        <p:spPr>
          <a:xfrm>
            <a:off x="5404469" y="3365531"/>
            <a:ext cx="475132" cy="276999"/>
          </a:xfrm>
          <a:prstGeom prst="rect">
            <a:avLst/>
          </a:prstGeom>
          <a:noFill/>
        </p:spPr>
        <p:txBody>
          <a:bodyPr wrap="square" rtlCol="0">
            <a:spAutoFit/>
          </a:bodyPr>
          <a:lstStyle/>
          <a:p>
            <a:r>
              <a:rPr lang="en-US" sz="1200" dirty="0">
                <a:solidFill>
                  <a:srgbClr val="555555"/>
                </a:solidFill>
              </a:rPr>
              <a:t>No</a:t>
            </a:r>
          </a:p>
        </p:txBody>
      </p:sp>
      <p:cxnSp>
        <p:nvCxnSpPr>
          <p:cNvPr id="28" name="Straight Arrow Connector 27"/>
          <p:cNvCxnSpPr>
            <a:stCxn id="9" idx="2"/>
            <a:endCxn id="11" idx="1"/>
          </p:cNvCxnSpPr>
          <p:nvPr/>
        </p:nvCxnSpPr>
        <p:spPr>
          <a:xfrm>
            <a:off x="4445067" y="1851503"/>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7" name="Decision 26"/>
          <p:cNvSpPr/>
          <p:nvPr/>
        </p:nvSpPr>
        <p:spPr>
          <a:xfrm>
            <a:off x="3412136" y="4231785"/>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N Divisible by I ?</a:t>
            </a:r>
          </a:p>
        </p:txBody>
      </p:sp>
      <p:sp>
        <p:nvSpPr>
          <p:cNvPr id="31" name="Data 30"/>
          <p:cNvSpPr/>
          <p:nvPr/>
        </p:nvSpPr>
        <p:spPr>
          <a:xfrm>
            <a:off x="5714073" y="4491876"/>
            <a:ext cx="2231344"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a:t>
            </a:r>
          </a:p>
          <a:p>
            <a:pPr algn="ctr"/>
            <a:r>
              <a:rPr lang="en-US" sz="1400" dirty="0"/>
              <a:t> “NOT PRIME”</a:t>
            </a:r>
          </a:p>
        </p:txBody>
      </p:sp>
      <p:sp>
        <p:nvSpPr>
          <p:cNvPr id="32" name="TextBox 31"/>
          <p:cNvSpPr txBox="1"/>
          <p:nvPr/>
        </p:nvSpPr>
        <p:spPr>
          <a:xfrm>
            <a:off x="5419564" y="4478786"/>
            <a:ext cx="475132" cy="276999"/>
          </a:xfrm>
          <a:prstGeom prst="rect">
            <a:avLst/>
          </a:prstGeom>
          <a:noFill/>
        </p:spPr>
        <p:txBody>
          <a:bodyPr wrap="square" rtlCol="0">
            <a:spAutoFit/>
          </a:bodyPr>
          <a:lstStyle/>
          <a:p>
            <a:r>
              <a:rPr lang="en-US" sz="1200" dirty="0">
                <a:solidFill>
                  <a:srgbClr val="555555"/>
                </a:solidFill>
              </a:rPr>
              <a:t>Yes</a:t>
            </a:r>
          </a:p>
        </p:txBody>
      </p:sp>
      <p:cxnSp>
        <p:nvCxnSpPr>
          <p:cNvPr id="105" name="Straight Arrow Connector 104"/>
          <p:cNvCxnSpPr/>
          <p:nvPr/>
        </p:nvCxnSpPr>
        <p:spPr>
          <a:xfrm>
            <a:off x="4437598" y="2994659"/>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4445067" y="4101913"/>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111" name="Process 110"/>
          <p:cNvSpPr/>
          <p:nvPr/>
        </p:nvSpPr>
        <p:spPr>
          <a:xfrm>
            <a:off x="1166035" y="3870984"/>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Add 1 to I</a:t>
            </a:r>
          </a:p>
        </p:txBody>
      </p:sp>
      <p:cxnSp>
        <p:nvCxnSpPr>
          <p:cNvPr id="112" name="Elbow Connector 111"/>
          <p:cNvCxnSpPr>
            <a:stCxn id="27" idx="1"/>
            <a:endCxn id="111" idx="2"/>
          </p:cNvCxnSpPr>
          <p:nvPr/>
        </p:nvCxnSpPr>
        <p:spPr>
          <a:xfrm rot="10800000">
            <a:off x="2166986" y="4297196"/>
            <a:ext cx="1245150" cy="423280"/>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15" name="Elbow Connector 114"/>
          <p:cNvCxnSpPr>
            <a:stCxn id="111" idx="0"/>
          </p:cNvCxnSpPr>
          <p:nvPr/>
        </p:nvCxnSpPr>
        <p:spPr>
          <a:xfrm rot="5400000" flipH="1" flipV="1">
            <a:off x="2932800" y="2358718"/>
            <a:ext cx="746453" cy="2278081"/>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3118719" y="4480021"/>
            <a:ext cx="475132" cy="276999"/>
          </a:xfrm>
          <a:prstGeom prst="rect">
            <a:avLst/>
          </a:prstGeom>
          <a:noFill/>
        </p:spPr>
        <p:txBody>
          <a:bodyPr wrap="square" rtlCol="0">
            <a:spAutoFit/>
          </a:bodyPr>
          <a:lstStyle/>
          <a:p>
            <a:r>
              <a:rPr lang="en-US" sz="1200" dirty="0">
                <a:solidFill>
                  <a:srgbClr val="555555"/>
                </a:solidFill>
              </a:rPr>
              <a:t>No</a:t>
            </a:r>
          </a:p>
        </p:txBody>
      </p:sp>
    </p:spTree>
    <p:extLst>
      <p:ext uri="{BB962C8B-B14F-4D97-AF65-F5344CB8AC3E}">
        <p14:creationId xmlns:p14="http://schemas.microsoft.com/office/powerpoint/2010/main" val="159665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 calcmode="lin" valueType="num">
                                      <p:cBhvr additive="base">
                                        <p:cTn id="37" dur="500" fill="hold"/>
                                        <p:tgtEl>
                                          <p:spTgt spid="105"/>
                                        </p:tgtEl>
                                        <p:attrNameLst>
                                          <p:attrName>ppt_x</p:attrName>
                                        </p:attrNameLst>
                                      </p:cBhvr>
                                      <p:tavLst>
                                        <p:tav tm="0">
                                          <p:val>
                                            <p:strVal val="#ppt_x"/>
                                          </p:val>
                                        </p:tav>
                                        <p:tav tm="100000">
                                          <p:val>
                                            <p:strVal val="#ppt_x"/>
                                          </p:val>
                                        </p:tav>
                                      </p:tavLst>
                                    </p:anim>
                                    <p:anim calcmode="lin" valueType="num">
                                      <p:cBhvr additive="base">
                                        <p:cTn id="38" dur="500" fill="hold"/>
                                        <p:tgtEl>
                                          <p:spTgt spid="105"/>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107"/>
                                        </p:tgtEl>
                                        <p:attrNameLst>
                                          <p:attrName>style.visibility</p:attrName>
                                        </p:attrNameLst>
                                      </p:cBhvr>
                                      <p:to>
                                        <p:strVal val="visible"/>
                                      </p:to>
                                    </p:set>
                                    <p:anim calcmode="lin" valueType="num">
                                      <p:cBhvr additive="base">
                                        <p:cTn id="49" dur="500" fill="hold"/>
                                        <p:tgtEl>
                                          <p:spTgt spid="107"/>
                                        </p:tgtEl>
                                        <p:attrNameLst>
                                          <p:attrName>ppt_x</p:attrName>
                                        </p:attrNameLst>
                                      </p:cBhvr>
                                      <p:tavLst>
                                        <p:tav tm="0">
                                          <p:val>
                                            <p:strVal val="#ppt_x"/>
                                          </p:val>
                                        </p:tav>
                                        <p:tav tm="100000">
                                          <p:val>
                                            <p:strVal val="#ppt_x"/>
                                          </p:val>
                                        </p:tav>
                                      </p:tavLst>
                                    </p:anim>
                                    <p:anim calcmode="lin" valueType="num">
                                      <p:cBhvr additive="base">
                                        <p:cTn id="50" dur="500" fill="hold"/>
                                        <p:tgtEl>
                                          <p:spTgt spid="107"/>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ppt_x"/>
                                          </p:val>
                                        </p:tav>
                                        <p:tav tm="100000">
                                          <p:val>
                                            <p:strVal val="#ppt_x"/>
                                          </p:val>
                                        </p:tav>
                                      </p:tavLst>
                                    </p:anim>
                                    <p:anim calcmode="lin" valueType="num">
                                      <p:cBhvr additive="base">
                                        <p:cTn id="7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additive="base">
                                        <p:cTn id="79" dur="500" fill="hold"/>
                                        <p:tgtEl>
                                          <p:spTgt spid="31"/>
                                        </p:tgtEl>
                                        <p:attrNameLst>
                                          <p:attrName>ppt_x</p:attrName>
                                        </p:attrNameLst>
                                      </p:cBhvr>
                                      <p:tavLst>
                                        <p:tav tm="0">
                                          <p:val>
                                            <p:strVal val="#ppt_x"/>
                                          </p:val>
                                        </p:tav>
                                        <p:tav tm="100000">
                                          <p:val>
                                            <p:strVal val="#ppt_x"/>
                                          </p:val>
                                        </p:tav>
                                      </p:tavLst>
                                    </p:anim>
                                    <p:anim calcmode="lin" valueType="num">
                                      <p:cBhvr additive="base">
                                        <p:cTn id="80"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ppt_x"/>
                                          </p:val>
                                        </p:tav>
                                        <p:tav tm="100000">
                                          <p:val>
                                            <p:strVal val="#ppt_x"/>
                                          </p:val>
                                        </p:tav>
                                      </p:tavLst>
                                    </p:anim>
                                    <p:anim calcmode="lin" valueType="num">
                                      <p:cBhvr additive="base">
                                        <p:cTn id="86"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fill="hold"/>
                                        <p:tgtEl>
                                          <p:spTgt spid="16"/>
                                        </p:tgtEl>
                                        <p:attrNameLst>
                                          <p:attrName>ppt_x</p:attrName>
                                        </p:attrNameLst>
                                      </p:cBhvr>
                                      <p:tavLst>
                                        <p:tav tm="0">
                                          <p:val>
                                            <p:strVal val="#ppt_x"/>
                                          </p:val>
                                        </p:tav>
                                        <p:tav tm="100000">
                                          <p:val>
                                            <p:strVal val="#ppt_x"/>
                                          </p:val>
                                        </p:tav>
                                      </p:tavLst>
                                    </p:anim>
                                    <p:anim calcmode="lin" valueType="num">
                                      <p:cBhvr additive="base">
                                        <p:cTn id="9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anim calcmode="lin" valueType="num">
                                      <p:cBhvr additive="base">
                                        <p:cTn id="97" dur="500" fill="hold"/>
                                        <p:tgtEl>
                                          <p:spTgt spid="119"/>
                                        </p:tgtEl>
                                        <p:attrNameLst>
                                          <p:attrName>ppt_x</p:attrName>
                                        </p:attrNameLst>
                                      </p:cBhvr>
                                      <p:tavLst>
                                        <p:tav tm="0">
                                          <p:val>
                                            <p:strVal val="#ppt_x"/>
                                          </p:val>
                                        </p:tav>
                                        <p:tav tm="100000">
                                          <p:val>
                                            <p:strVal val="#ppt_x"/>
                                          </p:val>
                                        </p:tav>
                                      </p:tavLst>
                                    </p:anim>
                                    <p:anim calcmode="lin" valueType="num">
                                      <p:cBhvr additive="base">
                                        <p:cTn id="98" dur="500" fill="hold"/>
                                        <p:tgtEl>
                                          <p:spTgt spid="119"/>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nodeType="clickEffect">
                                  <p:stCondLst>
                                    <p:cond delay="0"/>
                                  </p:stCondLst>
                                  <p:childTnLst>
                                    <p:set>
                                      <p:cBhvr>
                                        <p:cTn id="102" dur="1" fill="hold">
                                          <p:stCondLst>
                                            <p:cond delay="0"/>
                                          </p:stCondLst>
                                        </p:cTn>
                                        <p:tgtEl>
                                          <p:spTgt spid="112"/>
                                        </p:tgtEl>
                                        <p:attrNameLst>
                                          <p:attrName>style.visibility</p:attrName>
                                        </p:attrNameLst>
                                      </p:cBhvr>
                                      <p:to>
                                        <p:strVal val="visible"/>
                                      </p:to>
                                    </p:set>
                                    <p:anim calcmode="lin" valueType="num">
                                      <p:cBhvr additive="base">
                                        <p:cTn id="103" dur="500" fill="hold"/>
                                        <p:tgtEl>
                                          <p:spTgt spid="112"/>
                                        </p:tgtEl>
                                        <p:attrNameLst>
                                          <p:attrName>ppt_x</p:attrName>
                                        </p:attrNameLst>
                                      </p:cBhvr>
                                      <p:tavLst>
                                        <p:tav tm="0">
                                          <p:val>
                                            <p:strVal val="#ppt_x"/>
                                          </p:val>
                                        </p:tav>
                                        <p:tav tm="100000">
                                          <p:val>
                                            <p:strVal val="#ppt_x"/>
                                          </p:val>
                                        </p:tav>
                                      </p:tavLst>
                                    </p:anim>
                                    <p:anim calcmode="lin" valueType="num">
                                      <p:cBhvr additive="base">
                                        <p:cTn id="104" dur="500" fill="hold"/>
                                        <p:tgtEl>
                                          <p:spTgt spid="112"/>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grpId="0" nodeType="clickEffect">
                                  <p:stCondLst>
                                    <p:cond delay="0"/>
                                  </p:stCondLst>
                                  <p:childTnLst>
                                    <p:set>
                                      <p:cBhvr>
                                        <p:cTn id="108" dur="1" fill="hold">
                                          <p:stCondLst>
                                            <p:cond delay="0"/>
                                          </p:stCondLst>
                                        </p:cTn>
                                        <p:tgtEl>
                                          <p:spTgt spid="111"/>
                                        </p:tgtEl>
                                        <p:attrNameLst>
                                          <p:attrName>style.visibility</p:attrName>
                                        </p:attrNameLst>
                                      </p:cBhvr>
                                      <p:to>
                                        <p:strVal val="visible"/>
                                      </p:to>
                                    </p:set>
                                    <p:anim calcmode="lin" valueType="num">
                                      <p:cBhvr additive="base">
                                        <p:cTn id="109" dur="500" fill="hold"/>
                                        <p:tgtEl>
                                          <p:spTgt spid="111"/>
                                        </p:tgtEl>
                                        <p:attrNameLst>
                                          <p:attrName>ppt_x</p:attrName>
                                        </p:attrNameLst>
                                      </p:cBhvr>
                                      <p:tavLst>
                                        <p:tav tm="0">
                                          <p:val>
                                            <p:strVal val="#ppt_x"/>
                                          </p:val>
                                        </p:tav>
                                        <p:tav tm="100000">
                                          <p:val>
                                            <p:strVal val="#ppt_x"/>
                                          </p:val>
                                        </p:tav>
                                      </p:tavLst>
                                    </p:anim>
                                    <p:anim calcmode="lin" valueType="num">
                                      <p:cBhvr additive="base">
                                        <p:cTn id="110" dur="500" fill="hold"/>
                                        <p:tgtEl>
                                          <p:spTgt spid="111"/>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1" fill="hold" nodeType="clickEffect">
                                  <p:stCondLst>
                                    <p:cond delay="0"/>
                                  </p:stCondLst>
                                  <p:childTnLst>
                                    <p:set>
                                      <p:cBhvr>
                                        <p:cTn id="114" dur="1" fill="hold">
                                          <p:stCondLst>
                                            <p:cond delay="0"/>
                                          </p:stCondLst>
                                        </p:cTn>
                                        <p:tgtEl>
                                          <p:spTgt spid="115"/>
                                        </p:tgtEl>
                                        <p:attrNameLst>
                                          <p:attrName>style.visibility</p:attrName>
                                        </p:attrNameLst>
                                      </p:cBhvr>
                                      <p:to>
                                        <p:strVal val="visible"/>
                                      </p:to>
                                    </p:set>
                                    <p:anim calcmode="lin" valueType="num">
                                      <p:cBhvr additive="base">
                                        <p:cTn id="115" dur="500" fill="hold"/>
                                        <p:tgtEl>
                                          <p:spTgt spid="115"/>
                                        </p:tgtEl>
                                        <p:attrNameLst>
                                          <p:attrName>ppt_x</p:attrName>
                                        </p:attrNameLst>
                                      </p:cBhvr>
                                      <p:tavLst>
                                        <p:tav tm="0">
                                          <p:val>
                                            <p:strVal val="#ppt_x"/>
                                          </p:val>
                                        </p:tav>
                                        <p:tav tm="100000">
                                          <p:val>
                                            <p:strVal val="#ppt_x"/>
                                          </p:val>
                                        </p:tav>
                                      </p:tavLst>
                                    </p:anim>
                                    <p:anim calcmode="lin" valueType="num">
                                      <p:cBhvr additive="base">
                                        <p:cTn id="116" dur="500" fill="hold"/>
                                        <p:tgtEl>
                                          <p:spTgt spid="115"/>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1" fill="hold" grpId="0" nodeType="clickEffect">
                                  <p:stCondLst>
                                    <p:cond delay="0"/>
                                  </p:stCondLst>
                                  <p:childTnLst>
                                    <p:set>
                                      <p:cBhvr>
                                        <p:cTn id="120" dur="1" fill="hold">
                                          <p:stCondLst>
                                            <p:cond delay="0"/>
                                          </p:stCondLst>
                                        </p:cTn>
                                        <p:tgtEl>
                                          <p:spTgt spid="26"/>
                                        </p:tgtEl>
                                        <p:attrNameLst>
                                          <p:attrName>style.visibility</p:attrName>
                                        </p:attrNameLst>
                                      </p:cBhvr>
                                      <p:to>
                                        <p:strVal val="visible"/>
                                      </p:to>
                                    </p:set>
                                    <p:anim calcmode="lin" valueType="num">
                                      <p:cBhvr additive="base">
                                        <p:cTn id="121" dur="500" fill="hold"/>
                                        <p:tgtEl>
                                          <p:spTgt spid="26"/>
                                        </p:tgtEl>
                                        <p:attrNameLst>
                                          <p:attrName>ppt_x</p:attrName>
                                        </p:attrNameLst>
                                      </p:cBhvr>
                                      <p:tavLst>
                                        <p:tav tm="0">
                                          <p:val>
                                            <p:strVal val="#ppt_x"/>
                                          </p:val>
                                        </p:tav>
                                        <p:tav tm="100000">
                                          <p:val>
                                            <p:strVal val="#ppt_x"/>
                                          </p:val>
                                        </p:tav>
                                      </p:tavLst>
                                    </p:anim>
                                    <p:anim calcmode="lin" valueType="num">
                                      <p:cBhvr additive="base">
                                        <p:cTn id="12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nodeType="clickEffect">
                                  <p:stCondLst>
                                    <p:cond delay="0"/>
                                  </p:stCondLst>
                                  <p:childTnLst>
                                    <p:set>
                                      <p:cBhvr>
                                        <p:cTn id="126" dur="1" fill="hold">
                                          <p:stCondLst>
                                            <p:cond delay="0"/>
                                          </p:stCondLst>
                                        </p:cTn>
                                        <p:tgtEl>
                                          <p:spTgt spid="17"/>
                                        </p:tgtEl>
                                        <p:attrNameLst>
                                          <p:attrName>style.visibility</p:attrName>
                                        </p:attrNameLst>
                                      </p:cBhvr>
                                      <p:to>
                                        <p:strVal val="visible"/>
                                      </p:to>
                                    </p:set>
                                    <p:anim calcmode="lin" valueType="num">
                                      <p:cBhvr additive="base">
                                        <p:cTn id="127" dur="500" fill="hold"/>
                                        <p:tgtEl>
                                          <p:spTgt spid="17"/>
                                        </p:tgtEl>
                                        <p:attrNameLst>
                                          <p:attrName>ppt_x</p:attrName>
                                        </p:attrNameLst>
                                      </p:cBhvr>
                                      <p:tavLst>
                                        <p:tav tm="0">
                                          <p:val>
                                            <p:strVal val="#ppt_x"/>
                                          </p:val>
                                        </p:tav>
                                        <p:tav tm="100000">
                                          <p:val>
                                            <p:strVal val="#ppt_x"/>
                                          </p:val>
                                        </p:tav>
                                      </p:tavLst>
                                    </p:anim>
                                    <p:anim calcmode="lin" valueType="num">
                                      <p:cBhvr additive="base">
                                        <p:cTn id="12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1" fill="hold" grpId="0" nodeType="clickEffect">
                                  <p:stCondLst>
                                    <p:cond delay="0"/>
                                  </p:stCondLst>
                                  <p:childTnLst>
                                    <p:set>
                                      <p:cBhvr>
                                        <p:cTn id="132" dur="1" fill="hold">
                                          <p:stCondLst>
                                            <p:cond delay="0"/>
                                          </p:stCondLst>
                                        </p:cTn>
                                        <p:tgtEl>
                                          <p:spTgt spid="15"/>
                                        </p:tgtEl>
                                        <p:attrNameLst>
                                          <p:attrName>style.visibility</p:attrName>
                                        </p:attrNameLst>
                                      </p:cBhvr>
                                      <p:to>
                                        <p:strVal val="visible"/>
                                      </p:to>
                                    </p:set>
                                    <p:anim calcmode="lin" valueType="num">
                                      <p:cBhvr additive="base">
                                        <p:cTn id="133" dur="500" fill="hold"/>
                                        <p:tgtEl>
                                          <p:spTgt spid="15"/>
                                        </p:tgtEl>
                                        <p:attrNameLst>
                                          <p:attrName>ppt_x</p:attrName>
                                        </p:attrNameLst>
                                      </p:cBhvr>
                                      <p:tavLst>
                                        <p:tav tm="0">
                                          <p:val>
                                            <p:strVal val="#ppt_x"/>
                                          </p:val>
                                        </p:tav>
                                        <p:tav tm="100000">
                                          <p:val>
                                            <p:strVal val="#ppt_x"/>
                                          </p:val>
                                        </p:tav>
                                      </p:tavLst>
                                    </p:anim>
                                    <p:anim calcmode="lin" valueType="num">
                                      <p:cBhvr additive="base">
                                        <p:cTn id="13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1" fill="hold" nodeType="clickEffect">
                                  <p:stCondLst>
                                    <p:cond delay="0"/>
                                  </p:stCondLst>
                                  <p:childTnLst>
                                    <p:set>
                                      <p:cBhvr>
                                        <p:cTn id="138" dur="1" fill="hold">
                                          <p:stCondLst>
                                            <p:cond delay="0"/>
                                          </p:stCondLst>
                                        </p:cTn>
                                        <p:tgtEl>
                                          <p:spTgt spid="24"/>
                                        </p:tgtEl>
                                        <p:attrNameLst>
                                          <p:attrName>style.visibility</p:attrName>
                                        </p:attrNameLst>
                                      </p:cBhvr>
                                      <p:to>
                                        <p:strVal val="visible"/>
                                      </p:to>
                                    </p:set>
                                    <p:anim calcmode="lin" valueType="num">
                                      <p:cBhvr additive="base">
                                        <p:cTn id="139" dur="500" fill="hold"/>
                                        <p:tgtEl>
                                          <p:spTgt spid="24"/>
                                        </p:tgtEl>
                                        <p:attrNameLst>
                                          <p:attrName>ppt_x</p:attrName>
                                        </p:attrNameLst>
                                      </p:cBhvr>
                                      <p:tavLst>
                                        <p:tav tm="0">
                                          <p:val>
                                            <p:strVal val="#ppt_x"/>
                                          </p:val>
                                        </p:tav>
                                        <p:tav tm="100000">
                                          <p:val>
                                            <p:strVal val="#ppt_x"/>
                                          </p:val>
                                        </p:tav>
                                      </p:tavLst>
                                    </p:anim>
                                    <p:anim calcmode="lin" valueType="num">
                                      <p:cBhvr additive="base">
                                        <p:cTn id="140"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0" grpId="0" animBg="1"/>
      <p:bldP spid="15" grpId="0" animBg="1"/>
      <p:bldP spid="12" grpId="0" animBg="1"/>
      <p:bldP spid="16" grpId="0" animBg="1"/>
      <p:bldP spid="25" grpId="0"/>
      <p:bldP spid="26" grpId="0"/>
      <p:bldP spid="27" grpId="0" animBg="1"/>
      <p:bldP spid="31" grpId="0" animBg="1"/>
      <p:bldP spid="32" grpId="0"/>
      <p:bldP spid="111" grpId="0" animBg="1"/>
      <p:bldP spid="1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dirty="0"/>
              <a:t>A real world example!</a:t>
            </a:r>
          </a:p>
        </p:txBody>
      </p:sp>
      <p:sp>
        <p:nvSpPr>
          <p:cNvPr id="7" name="Text Placeholder 6"/>
          <p:cNvSpPr>
            <a:spLocks noGrp="1"/>
          </p:cNvSpPr>
          <p:nvPr>
            <p:ph idx="1"/>
          </p:nvPr>
        </p:nvSpPr>
        <p:spPr/>
        <p:txBody>
          <a:bodyPr anchor="ctr"/>
          <a:lstStyle/>
          <a:p>
            <a:r>
              <a:rPr lang="en-US" dirty="0">
                <a:solidFill>
                  <a:srgbClr val="000000"/>
                </a:solidFill>
              </a:rPr>
              <a:t>A Bank is open till 6 p.m. and the banker needs to process requests from customers </a:t>
            </a:r>
          </a:p>
          <a:p>
            <a:r>
              <a:rPr lang="en-US" dirty="0">
                <a:solidFill>
                  <a:srgbClr val="000000"/>
                </a:solidFill>
              </a:rPr>
              <a:t>Requests can be one of the four types:</a:t>
            </a:r>
          </a:p>
          <a:p>
            <a:pPr marL="880110" lvl="1" indent="-514350">
              <a:buFont typeface="+mj-lt"/>
              <a:buAutoNum type="romanLcPeriod"/>
            </a:pPr>
            <a:r>
              <a:rPr lang="en-US" dirty="0">
                <a:solidFill>
                  <a:srgbClr val="000000"/>
                </a:solidFill>
              </a:rPr>
              <a:t>Cash Deposit</a:t>
            </a:r>
          </a:p>
          <a:p>
            <a:pPr marL="880110" lvl="1" indent="-514350">
              <a:buFont typeface="+mj-lt"/>
              <a:buAutoNum type="romanLcPeriod"/>
            </a:pPr>
            <a:r>
              <a:rPr lang="en-US" dirty="0">
                <a:solidFill>
                  <a:srgbClr val="000000"/>
                </a:solidFill>
              </a:rPr>
              <a:t>Cash Withdrawal </a:t>
            </a:r>
          </a:p>
          <a:p>
            <a:pPr marL="880110" lvl="1" indent="-514350">
              <a:buFont typeface="+mj-lt"/>
              <a:buAutoNum type="romanLcPeriod"/>
            </a:pPr>
            <a:r>
              <a:rPr lang="en-US" dirty="0" err="1">
                <a:solidFill>
                  <a:srgbClr val="000000"/>
                </a:solidFill>
              </a:rPr>
              <a:t>Cheque</a:t>
            </a:r>
            <a:r>
              <a:rPr lang="en-US" dirty="0">
                <a:solidFill>
                  <a:srgbClr val="000000"/>
                </a:solidFill>
              </a:rPr>
              <a:t> Deposit </a:t>
            </a:r>
          </a:p>
          <a:p>
            <a:pPr marL="880110" lvl="1" indent="-514350">
              <a:buFont typeface="+mj-lt"/>
              <a:buAutoNum type="romanLcPeriod"/>
            </a:pPr>
            <a:r>
              <a:rPr lang="en-US" dirty="0">
                <a:solidFill>
                  <a:srgbClr val="000000"/>
                </a:solidFill>
              </a:rPr>
              <a:t>Making A Demand Draft </a:t>
            </a:r>
          </a:p>
          <a:p>
            <a:r>
              <a:rPr lang="en-US" dirty="0">
                <a:solidFill>
                  <a:srgbClr val="000000"/>
                </a:solidFill>
              </a:rPr>
              <a:t>Draw the workflow of the banker</a:t>
            </a:r>
          </a:p>
        </p:txBody>
      </p:sp>
      <p:sp>
        <p:nvSpPr>
          <p:cNvPr id="8" name="Footer Placeholder 7"/>
          <p:cNvSpPr>
            <a:spLocks noGrp="1"/>
          </p:cNvSpPr>
          <p:nvPr>
            <p:ph type="ftr" sz="quarter" idx="3"/>
          </p:nvPr>
        </p:nvSpPr>
        <p:spPr/>
        <p:txBody>
          <a:bodyPr/>
          <a:lstStyle/>
          <a:p>
            <a:fld id="{98714DF3-86AC-4011-BBCB-159D361877BB}" type="slidenum">
              <a:rPr lang="en-US" smtClean="0"/>
              <a:pPr/>
              <a:t>12</a:t>
            </a:fld>
            <a:endParaRPr lang="en-US" dirty="0"/>
          </a:p>
        </p:txBody>
      </p:sp>
    </p:spTree>
    <p:extLst>
      <p:ext uri="{BB962C8B-B14F-4D97-AF65-F5344CB8AC3E}">
        <p14:creationId xmlns:p14="http://schemas.microsoft.com/office/powerpoint/2010/main" val="385289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dirty="0"/>
              <a:t>Lets see what the banker needs to do?</a:t>
            </a:r>
          </a:p>
        </p:txBody>
      </p:sp>
      <p:sp>
        <p:nvSpPr>
          <p:cNvPr id="8" name="Footer Placeholder 7"/>
          <p:cNvSpPr>
            <a:spLocks noGrp="1"/>
          </p:cNvSpPr>
          <p:nvPr>
            <p:ph type="ftr" sz="quarter" idx="3"/>
          </p:nvPr>
        </p:nvSpPr>
        <p:spPr/>
        <p:txBody>
          <a:bodyPr/>
          <a:lstStyle/>
          <a:p>
            <a:fld id="{07206BD5-5D94-4599-B334-D25178E51AAF}" type="slidenum">
              <a:rPr lang="en-US" smtClean="0"/>
              <a:pPr/>
              <a:t>13</a:t>
            </a:fld>
            <a:endParaRPr lang="en-US" dirty="0"/>
          </a:p>
        </p:txBody>
      </p:sp>
    </p:spTree>
    <p:extLst>
      <p:ext uri="{BB962C8B-B14F-4D97-AF65-F5344CB8AC3E}">
        <p14:creationId xmlns:p14="http://schemas.microsoft.com/office/powerpoint/2010/main" val="5926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rminator 7"/>
          <p:cNvSpPr/>
          <p:nvPr/>
        </p:nvSpPr>
        <p:spPr>
          <a:xfrm>
            <a:off x="1909953" y="577126"/>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Bank Open</a:t>
            </a:r>
          </a:p>
        </p:txBody>
      </p:sp>
      <p:sp>
        <p:nvSpPr>
          <p:cNvPr id="9" name="Decision 8"/>
          <p:cNvSpPr/>
          <p:nvPr/>
        </p:nvSpPr>
        <p:spPr>
          <a:xfrm>
            <a:off x="1831638" y="1488366"/>
            <a:ext cx="1909231" cy="1069449"/>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Is Queue Empty and Time &gt; 6 </a:t>
            </a:r>
            <a:r>
              <a:rPr lang="en-US" sz="1200" dirty="0" err="1"/>
              <a:t>p.m</a:t>
            </a:r>
            <a:endParaRPr lang="en-US" sz="1200" dirty="0"/>
          </a:p>
        </p:txBody>
      </p:sp>
      <p:sp>
        <p:nvSpPr>
          <p:cNvPr id="11" name="Terminator 10"/>
          <p:cNvSpPr/>
          <p:nvPr/>
        </p:nvSpPr>
        <p:spPr>
          <a:xfrm>
            <a:off x="946235" y="2580055"/>
            <a:ext cx="119239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Bank Closed</a:t>
            </a:r>
          </a:p>
        </p:txBody>
      </p:sp>
      <p:sp>
        <p:nvSpPr>
          <p:cNvPr id="25" name="Process 24"/>
          <p:cNvSpPr/>
          <p:nvPr/>
        </p:nvSpPr>
        <p:spPr>
          <a:xfrm>
            <a:off x="1785302" y="4468677"/>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Remove Customer from Queue</a:t>
            </a:r>
          </a:p>
        </p:txBody>
      </p:sp>
      <p:sp>
        <p:nvSpPr>
          <p:cNvPr id="27" name="Data 26"/>
          <p:cNvSpPr/>
          <p:nvPr/>
        </p:nvSpPr>
        <p:spPr>
          <a:xfrm>
            <a:off x="1839312" y="5361631"/>
            <a:ext cx="1893882"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request</a:t>
            </a:r>
          </a:p>
        </p:txBody>
      </p:sp>
      <p:sp>
        <p:nvSpPr>
          <p:cNvPr id="28" name="Decision 27"/>
          <p:cNvSpPr/>
          <p:nvPr/>
        </p:nvSpPr>
        <p:spPr>
          <a:xfrm>
            <a:off x="1831638" y="3024555"/>
            <a:ext cx="1909231"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Is Queue Empty</a:t>
            </a:r>
          </a:p>
        </p:txBody>
      </p:sp>
      <p:sp>
        <p:nvSpPr>
          <p:cNvPr id="38" name="Decision 37"/>
          <p:cNvSpPr/>
          <p:nvPr/>
        </p:nvSpPr>
        <p:spPr>
          <a:xfrm>
            <a:off x="5480856" y="1278363"/>
            <a:ext cx="1909231" cy="1069449"/>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Is Request for Cash Deposit</a:t>
            </a:r>
          </a:p>
        </p:txBody>
      </p:sp>
      <p:sp>
        <p:nvSpPr>
          <p:cNvPr id="39" name="Decision 38"/>
          <p:cNvSpPr/>
          <p:nvPr/>
        </p:nvSpPr>
        <p:spPr>
          <a:xfrm>
            <a:off x="5503738" y="5055507"/>
            <a:ext cx="1909231" cy="1069449"/>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Is Request for Demand Draft</a:t>
            </a:r>
          </a:p>
        </p:txBody>
      </p:sp>
      <p:sp>
        <p:nvSpPr>
          <p:cNvPr id="40" name="Decision 39"/>
          <p:cNvSpPr/>
          <p:nvPr/>
        </p:nvSpPr>
        <p:spPr>
          <a:xfrm>
            <a:off x="5503738" y="3796459"/>
            <a:ext cx="1909231" cy="1069449"/>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Is Request for </a:t>
            </a:r>
            <a:r>
              <a:rPr lang="en-US" sz="1200" dirty="0" err="1"/>
              <a:t>Cheque</a:t>
            </a:r>
            <a:r>
              <a:rPr lang="en-US" sz="1200" dirty="0"/>
              <a:t> Deposit</a:t>
            </a:r>
          </a:p>
        </p:txBody>
      </p:sp>
      <p:sp>
        <p:nvSpPr>
          <p:cNvPr id="41" name="Decision 40"/>
          <p:cNvSpPr/>
          <p:nvPr/>
        </p:nvSpPr>
        <p:spPr>
          <a:xfrm>
            <a:off x="5503738" y="2537411"/>
            <a:ext cx="1909231" cy="1069449"/>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Is Request for Cash Withdrawal</a:t>
            </a:r>
          </a:p>
        </p:txBody>
      </p:sp>
      <p:sp>
        <p:nvSpPr>
          <p:cNvPr id="43" name="Connector 42"/>
          <p:cNvSpPr/>
          <p:nvPr/>
        </p:nvSpPr>
        <p:spPr>
          <a:xfrm>
            <a:off x="4619046" y="3654787"/>
            <a:ext cx="484270" cy="511638"/>
          </a:xfrm>
          <a:prstGeom prst="flowChartConnec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44" name="Connector 43"/>
          <p:cNvSpPr/>
          <p:nvPr/>
        </p:nvSpPr>
        <p:spPr>
          <a:xfrm>
            <a:off x="4619046" y="2443667"/>
            <a:ext cx="484270" cy="511638"/>
          </a:xfrm>
          <a:prstGeom prst="flowChartConnec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p>
        </p:txBody>
      </p:sp>
      <p:sp>
        <p:nvSpPr>
          <p:cNvPr id="45" name="Connector 44"/>
          <p:cNvSpPr/>
          <p:nvPr/>
        </p:nvSpPr>
        <p:spPr>
          <a:xfrm>
            <a:off x="4619046" y="1232547"/>
            <a:ext cx="484270" cy="511638"/>
          </a:xfrm>
          <a:prstGeom prst="flowChartConnec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
            </a:r>
          </a:p>
        </p:txBody>
      </p:sp>
      <p:sp>
        <p:nvSpPr>
          <p:cNvPr id="47" name="Connector 46"/>
          <p:cNvSpPr/>
          <p:nvPr/>
        </p:nvSpPr>
        <p:spPr>
          <a:xfrm>
            <a:off x="4619046" y="4865908"/>
            <a:ext cx="484270" cy="511638"/>
          </a:xfrm>
          <a:prstGeom prst="flowChartConnec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a:t>
            </a:r>
          </a:p>
        </p:txBody>
      </p:sp>
      <p:sp>
        <p:nvSpPr>
          <p:cNvPr id="51" name="Connector 50"/>
          <p:cNvSpPr/>
          <p:nvPr/>
        </p:nvSpPr>
        <p:spPr>
          <a:xfrm>
            <a:off x="6193337" y="577126"/>
            <a:ext cx="484270" cy="511638"/>
          </a:xfrm>
          <a:prstGeom prst="flowChartConnec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a:t>
            </a:r>
          </a:p>
        </p:txBody>
      </p:sp>
      <p:cxnSp>
        <p:nvCxnSpPr>
          <p:cNvPr id="53" name="Straight Arrow Connector 52"/>
          <p:cNvCxnSpPr>
            <a:stCxn id="8" idx="2"/>
            <a:endCxn id="9" idx="0"/>
          </p:cNvCxnSpPr>
          <p:nvPr/>
        </p:nvCxnSpPr>
        <p:spPr>
          <a:xfrm>
            <a:off x="2786253" y="1021626"/>
            <a:ext cx="1" cy="46674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786253" y="2585681"/>
            <a:ext cx="1" cy="46674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2786253" y="4001937"/>
            <a:ext cx="1" cy="46674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773481" y="4914985"/>
            <a:ext cx="1" cy="46674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V="1">
            <a:off x="6458353" y="4865908"/>
            <a:ext cx="1" cy="189599"/>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V="1">
            <a:off x="6458353" y="3606860"/>
            <a:ext cx="1" cy="189599"/>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6435471" y="2331741"/>
            <a:ext cx="1" cy="189599"/>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flipV="1">
            <a:off x="6439718" y="1090719"/>
            <a:ext cx="1" cy="189599"/>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27" idx="5"/>
          </p:cNvCxnSpPr>
          <p:nvPr/>
        </p:nvCxnSpPr>
        <p:spPr>
          <a:xfrm>
            <a:off x="3543806" y="5590231"/>
            <a:ext cx="2891665" cy="534725"/>
          </a:xfrm>
          <a:prstGeom prst="bentConnector3">
            <a:avLst>
              <a:gd name="adj1" fmla="val 37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endCxn id="47" idx="4"/>
          </p:cNvCxnSpPr>
          <p:nvPr/>
        </p:nvCxnSpPr>
        <p:spPr>
          <a:xfrm rot="10800000">
            <a:off x="4861182" y="5377547"/>
            <a:ext cx="619675" cy="212685"/>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88" name="Elbow Connector 87"/>
          <p:cNvCxnSpPr>
            <a:stCxn id="40" idx="1"/>
          </p:cNvCxnSpPr>
          <p:nvPr/>
        </p:nvCxnSpPr>
        <p:spPr>
          <a:xfrm rot="10800000">
            <a:off x="4861182" y="4166426"/>
            <a:ext cx="642557" cy="164759"/>
          </a:xfrm>
          <a:prstGeom prst="bentConnector3">
            <a:avLst>
              <a:gd name="adj1" fmla="val 97435"/>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92" name="Elbow Connector 91"/>
          <p:cNvCxnSpPr>
            <a:endCxn id="44" idx="4"/>
          </p:cNvCxnSpPr>
          <p:nvPr/>
        </p:nvCxnSpPr>
        <p:spPr>
          <a:xfrm rot="10800000">
            <a:off x="4861181" y="2955305"/>
            <a:ext cx="642558" cy="132688"/>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98" name="Elbow Connector 97"/>
          <p:cNvCxnSpPr/>
          <p:nvPr/>
        </p:nvCxnSpPr>
        <p:spPr>
          <a:xfrm rot="10800000">
            <a:off x="4888712" y="1677841"/>
            <a:ext cx="642558" cy="132688"/>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05" name="Elbow Connector 104"/>
          <p:cNvCxnSpPr>
            <a:stCxn id="9" idx="1"/>
            <a:endCxn id="11" idx="0"/>
          </p:cNvCxnSpPr>
          <p:nvPr/>
        </p:nvCxnSpPr>
        <p:spPr>
          <a:xfrm rot="10800000" flipV="1">
            <a:off x="1542430" y="2023091"/>
            <a:ext cx="289208" cy="556964"/>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08" name="Elbow Connector 107"/>
          <p:cNvCxnSpPr>
            <a:stCxn id="47" idx="2"/>
          </p:cNvCxnSpPr>
          <p:nvPr/>
        </p:nvCxnSpPr>
        <p:spPr>
          <a:xfrm rot="10800000">
            <a:off x="4145226" y="3519461"/>
            <a:ext cx="473821" cy="1602267"/>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a:stCxn id="45" idx="2"/>
          </p:cNvCxnSpPr>
          <p:nvPr/>
        </p:nvCxnSpPr>
        <p:spPr>
          <a:xfrm flipH="1">
            <a:off x="4145225" y="1488366"/>
            <a:ext cx="473821" cy="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44" idx="2"/>
          </p:cNvCxnSpPr>
          <p:nvPr/>
        </p:nvCxnSpPr>
        <p:spPr>
          <a:xfrm flipH="1">
            <a:off x="4145225" y="2699486"/>
            <a:ext cx="473821" cy="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43" idx="2"/>
          </p:cNvCxnSpPr>
          <p:nvPr/>
        </p:nvCxnSpPr>
        <p:spPr>
          <a:xfrm flipH="1">
            <a:off x="4145225" y="3910606"/>
            <a:ext cx="473821" cy="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28" name="Elbow Connector 127"/>
          <p:cNvCxnSpPr>
            <a:stCxn id="51" idx="2"/>
          </p:cNvCxnSpPr>
          <p:nvPr/>
        </p:nvCxnSpPr>
        <p:spPr>
          <a:xfrm rot="10800000" flipV="1">
            <a:off x="4122031" y="832945"/>
            <a:ext cx="2071307" cy="399602"/>
          </a:xfrm>
          <a:prstGeom prst="bentConnector3">
            <a:avLst>
              <a:gd name="adj1" fmla="val 99664"/>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5126632" y="2819023"/>
            <a:ext cx="475132" cy="276999"/>
          </a:xfrm>
          <a:prstGeom prst="rect">
            <a:avLst/>
          </a:prstGeom>
          <a:noFill/>
        </p:spPr>
        <p:txBody>
          <a:bodyPr wrap="square" rtlCol="0" anchor="ctr">
            <a:spAutoFit/>
          </a:bodyPr>
          <a:lstStyle/>
          <a:p>
            <a:r>
              <a:rPr lang="en-US" sz="1200" dirty="0">
                <a:solidFill>
                  <a:srgbClr val="555555"/>
                </a:solidFill>
              </a:rPr>
              <a:t>Yes</a:t>
            </a:r>
          </a:p>
        </p:txBody>
      </p:sp>
      <p:sp>
        <p:nvSpPr>
          <p:cNvPr id="141" name="TextBox 140"/>
          <p:cNvSpPr txBox="1"/>
          <p:nvPr/>
        </p:nvSpPr>
        <p:spPr>
          <a:xfrm>
            <a:off x="5153096" y="4054186"/>
            <a:ext cx="475132" cy="276999"/>
          </a:xfrm>
          <a:prstGeom prst="rect">
            <a:avLst/>
          </a:prstGeom>
          <a:noFill/>
        </p:spPr>
        <p:txBody>
          <a:bodyPr wrap="square" rtlCol="0" anchor="ctr">
            <a:spAutoFit/>
          </a:bodyPr>
          <a:lstStyle/>
          <a:p>
            <a:r>
              <a:rPr lang="en-US" sz="1200" dirty="0">
                <a:solidFill>
                  <a:srgbClr val="555555"/>
                </a:solidFill>
              </a:rPr>
              <a:t>Yes</a:t>
            </a:r>
          </a:p>
        </p:txBody>
      </p:sp>
      <p:sp>
        <p:nvSpPr>
          <p:cNvPr id="142" name="TextBox 141"/>
          <p:cNvSpPr txBox="1"/>
          <p:nvPr/>
        </p:nvSpPr>
        <p:spPr>
          <a:xfrm>
            <a:off x="5126632" y="5313232"/>
            <a:ext cx="475132" cy="276999"/>
          </a:xfrm>
          <a:prstGeom prst="rect">
            <a:avLst/>
          </a:prstGeom>
          <a:noFill/>
        </p:spPr>
        <p:txBody>
          <a:bodyPr wrap="square" rtlCol="0" anchor="ctr">
            <a:spAutoFit/>
          </a:bodyPr>
          <a:lstStyle/>
          <a:p>
            <a:r>
              <a:rPr lang="en-US" sz="1200" dirty="0">
                <a:solidFill>
                  <a:srgbClr val="555555"/>
                </a:solidFill>
              </a:rPr>
              <a:t>Yes</a:t>
            </a:r>
          </a:p>
        </p:txBody>
      </p:sp>
      <p:sp>
        <p:nvSpPr>
          <p:cNvPr id="143" name="TextBox 142"/>
          <p:cNvSpPr txBox="1"/>
          <p:nvPr/>
        </p:nvSpPr>
        <p:spPr>
          <a:xfrm>
            <a:off x="5153096" y="1533530"/>
            <a:ext cx="475132" cy="276999"/>
          </a:xfrm>
          <a:prstGeom prst="rect">
            <a:avLst/>
          </a:prstGeom>
          <a:noFill/>
        </p:spPr>
        <p:txBody>
          <a:bodyPr wrap="square" rtlCol="0" anchor="ctr">
            <a:spAutoFit/>
          </a:bodyPr>
          <a:lstStyle/>
          <a:p>
            <a:r>
              <a:rPr lang="en-US" sz="1200" dirty="0">
                <a:solidFill>
                  <a:srgbClr val="555555"/>
                </a:solidFill>
              </a:rPr>
              <a:t>Yes</a:t>
            </a:r>
          </a:p>
        </p:txBody>
      </p:sp>
      <p:sp>
        <p:nvSpPr>
          <p:cNvPr id="144" name="TextBox 143"/>
          <p:cNvSpPr txBox="1"/>
          <p:nvPr/>
        </p:nvSpPr>
        <p:spPr>
          <a:xfrm>
            <a:off x="1067297" y="2101747"/>
            <a:ext cx="475132" cy="276999"/>
          </a:xfrm>
          <a:prstGeom prst="rect">
            <a:avLst/>
          </a:prstGeom>
          <a:noFill/>
        </p:spPr>
        <p:txBody>
          <a:bodyPr wrap="square" rtlCol="0" anchor="ctr">
            <a:spAutoFit/>
          </a:bodyPr>
          <a:lstStyle/>
          <a:p>
            <a:r>
              <a:rPr lang="en-US" sz="1200" dirty="0">
                <a:solidFill>
                  <a:srgbClr val="555555"/>
                </a:solidFill>
              </a:rPr>
              <a:t>Yes</a:t>
            </a:r>
          </a:p>
        </p:txBody>
      </p:sp>
      <p:sp>
        <p:nvSpPr>
          <p:cNvPr id="145" name="TextBox 144"/>
          <p:cNvSpPr txBox="1"/>
          <p:nvPr/>
        </p:nvSpPr>
        <p:spPr>
          <a:xfrm>
            <a:off x="3646898" y="3236247"/>
            <a:ext cx="475132" cy="276999"/>
          </a:xfrm>
          <a:prstGeom prst="rect">
            <a:avLst/>
          </a:prstGeom>
          <a:noFill/>
        </p:spPr>
        <p:txBody>
          <a:bodyPr wrap="square" rtlCol="0" anchor="ctr">
            <a:spAutoFit/>
          </a:bodyPr>
          <a:lstStyle/>
          <a:p>
            <a:r>
              <a:rPr lang="en-US" sz="1200" dirty="0">
                <a:solidFill>
                  <a:srgbClr val="555555"/>
                </a:solidFill>
              </a:rPr>
              <a:t>Yes</a:t>
            </a:r>
          </a:p>
        </p:txBody>
      </p:sp>
      <p:sp>
        <p:nvSpPr>
          <p:cNvPr id="146" name="TextBox 145"/>
          <p:cNvSpPr txBox="1"/>
          <p:nvPr/>
        </p:nvSpPr>
        <p:spPr>
          <a:xfrm>
            <a:off x="2773094" y="4001937"/>
            <a:ext cx="475132" cy="276999"/>
          </a:xfrm>
          <a:prstGeom prst="rect">
            <a:avLst/>
          </a:prstGeom>
          <a:noFill/>
        </p:spPr>
        <p:txBody>
          <a:bodyPr wrap="square" rtlCol="0" anchor="ctr">
            <a:spAutoFit/>
          </a:bodyPr>
          <a:lstStyle/>
          <a:p>
            <a:r>
              <a:rPr lang="en-US" sz="1200" dirty="0">
                <a:solidFill>
                  <a:srgbClr val="555555"/>
                </a:solidFill>
              </a:rPr>
              <a:t>No</a:t>
            </a:r>
          </a:p>
        </p:txBody>
      </p:sp>
      <p:sp>
        <p:nvSpPr>
          <p:cNvPr id="147" name="TextBox 146"/>
          <p:cNvSpPr txBox="1"/>
          <p:nvPr/>
        </p:nvSpPr>
        <p:spPr>
          <a:xfrm>
            <a:off x="2767146" y="2622817"/>
            <a:ext cx="475132" cy="276999"/>
          </a:xfrm>
          <a:prstGeom prst="rect">
            <a:avLst/>
          </a:prstGeom>
          <a:noFill/>
        </p:spPr>
        <p:txBody>
          <a:bodyPr wrap="square" rtlCol="0" anchor="ctr">
            <a:spAutoFit/>
          </a:bodyPr>
          <a:lstStyle/>
          <a:p>
            <a:r>
              <a:rPr lang="en-US" sz="1200" dirty="0">
                <a:solidFill>
                  <a:srgbClr val="555555"/>
                </a:solidFill>
              </a:rPr>
              <a:t>No</a:t>
            </a:r>
          </a:p>
        </p:txBody>
      </p:sp>
      <p:sp>
        <p:nvSpPr>
          <p:cNvPr id="148" name="TextBox 147"/>
          <p:cNvSpPr txBox="1"/>
          <p:nvPr/>
        </p:nvSpPr>
        <p:spPr>
          <a:xfrm>
            <a:off x="6446912" y="2293264"/>
            <a:ext cx="475132" cy="276999"/>
          </a:xfrm>
          <a:prstGeom prst="rect">
            <a:avLst/>
          </a:prstGeom>
          <a:noFill/>
        </p:spPr>
        <p:txBody>
          <a:bodyPr wrap="square" rtlCol="0" anchor="ctr">
            <a:spAutoFit/>
          </a:bodyPr>
          <a:lstStyle/>
          <a:p>
            <a:r>
              <a:rPr lang="en-US" sz="1200" dirty="0">
                <a:solidFill>
                  <a:srgbClr val="555555"/>
                </a:solidFill>
              </a:rPr>
              <a:t>No</a:t>
            </a:r>
          </a:p>
        </p:txBody>
      </p:sp>
      <p:sp>
        <p:nvSpPr>
          <p:cNvPr id="149" name="TextBox 148"/>
          <p:cNvSpPr txBox="1"/>
          <p:nvPr/>
        </p:nvSpPr>
        <p:spPr>
          <a:xfrm>
            <a:off x="6446912" y="3519460"/>
            <a:ext cx="475132" cy="276999"/>
          </a:xfrm>
          <a:prstGeom prst="rect">
            <a:avLst/>
          </a:prstGeom>
          <a:noFill/>
        </p:spPr>
        <p:txBody>
          <a:bodyPr wrap="square" rtlCol="0" anchor="ctr">
            <a:spAutoFit/>
          </a:bodyPr>
          <a:lstStyle/>
          <a:p>
            <a:r>
              <a:rPr lang="en-US" sz="1200" dirty="0">
                <a:solidFill>
                  <a:srgbClr val="555555"/>
                </a:solidFill>
              </a:rPr>
              <a:t>No</a:t>
            </a:r>
          </a:p>
        </p:txBody>
      </p:sp>
      <p:sp>
        <p:nvSpPr>
          <p:cNvPr id="150" name="TextBox 149"/>
          <p:cNvSpPr txBox="1"/>
          <p:nvPr/>
        </p:nvSpPr>
        <p:spPr>
          <a:xfrm>
            <a:off x="6446912" y="4818573"/>
            <a:ext cx="475132" cy="276999"/>
          </a:xfrm>
          <a:prstGeom prst="rect">
            <a:avLst/>
          </a:prstGeom>
          <a:noFill/>
        </p:spPr>
        <p:txBody>
          <a:bodyPr wrap="square" rtlCol="0" anchor="ctr">
            <a:spAutoFit/>
          </a:bodyPr>
          <a:lstStyle/>
          <a:p>
            <a:r>
              <a:rPr lang="en-US" sz="1200" dirty="0">
                <a:solidFill>
                  <a:srgbClr val="555555"/>
                </a:solidFill>
              </a:rPr>
              <a:t>No</a:t>
            </a:r>
          </a:p>
        </p:txBody>
      </p:sp>
      <p:sp>
        <p:nvSpPr>
          <p:cNvPr id="151" name="TextBox 150"/>
          <p:cNvSpPr txBox="1"/>
          <p:nvPr/>
        </p:nvSpPr>
        <p:spPr>
          <a:xfrm>
            <a:off x="6446912" y="1072828"/>
            <a:ext cx="475132" cy="276999"/>
          </a:xfrm>
          <a:prstGeom prst="rect">
            <a:avLst/>
          </a:prstGeom>
          <a:noFill/>
        </p:spPr>
        <p:txBody>
          <a:bodyPr wrap="square" rtlCol="0" anchor="ctr">
            <a:spAutoFit/>
          </a:bodyPr>
          <a:lstStyle/>
          <a:p>
            <a:r>
              <a:rPr lang="en-US" sz="1200" dirty="0">
                <a:solidFill>
                  <a:srgbClr val="555555"/>
                </a:solidFill>
              </a:rPr>
              <a:t>No</a:t>
            </a:r>
          </a:p>
        </p:txBody>
      </p:sp>
      <p:cxnSp>
        <p:nvCxnSpPr>
          <p:cNvPr id="153" name="Elbow Connector 152"/>
          <p:cNvCxnSpPr>
            <a:stCxn id="28" idx="3"/>
            <a:endCxn id="9" idx="0"/>
          </p:cNvCxnSpPr>
          <p:nvPr/>
        </p:nvCxnSpPr>
        <p:spPr>
          <a:xfrm flipH="1" flipV="1">
            <a:off x="2786254" y="1488366"/>
            <a:ext cx="954615" cy="2024880"/>
          </a:xfrm>
          <a:prstGeom prst="bentConnector4">
            <a:avLst>
              <a:gd name="adj1" fmla="val -42572"/>
              <a:gd name="adj2" fmla="val 11066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11"/>
          </p:nvPr>
        </p:nvSpPr>
        <p:spPr/>
        <p:txBody>
          <a:bodyPr/>
          <a:lstStyle/>
          <a:p>
            <a:fld id="{CE5BC230-D0DA-428C-B119-86767C0E109E}" type="slidenum">
              <a:rPr lang="en-US" smtClean="0"/>
              <a:pPr/>
              <a:t>14</a:t>
            </a:fld>
            <a:endParaRPr lang="en-US" dirty="0"/>
          </a:p>
        </p:txBody>
      </p:sp>
    </p:spTree>
    <p:extLst>
      <p:ext uri="{BB962C8B-B14F-4D97-AF65-F5344CB8AC3E}">
        <p14:creationId xmlns:p14="http://schemas.microsoft.com/office/powerpoint/2010/main" val="191967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500" fill="hold"/>
                                        <p:tgtEl>
                                          <p:spTgt spid="53"/>
                                        </p:tgtEl>
                                        <p:attrNameLst>
                                          <p:attrName>ppt_x</p:attrName>
                                        </p:attrNameLst>
                                      </p:cBhvr>
                                      <p:tavLst>
                                        <p:tav tm="0">
                                          <p:val>
                                            <p:strVal val="#ppt_x"/>
                                          </p:val>
                                        </p:tav>
                                        <p:tav tm="100000">
                                          <p:val>
                                            <p:strVal val="#ppt_x"/>
                                          </p:val>
                                        </p:tav>
                                      </p:tavLst>
                                    </p:anim>
                                    <p:anim calcmode="lin" valueType="num">
                                      <p:cBhvr additive="base">
                                        <p:cTn id="14"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05"/>
                                        </p:tgtEl>
                                        <p:attrNameLst>
                                          <p:attrName>style.visibility</p:attrName>
                                        </p:attrNameLst>
                                      </p:cBhvr>
                                      <p:to>
                                        <p:strVal val="visible"/>
                                      </p:to>
                                    </p:set>
                                    <p:anim calcmode="lin" valueType="num">
                                      <p:cBhvr additive="base">
                                        <p:cTn id="25" dur="500" fill="hold"/>
                                        <p:tgtEl>
                                          <p:spTgt spid="105"/>
                                        </p:tgtEl>
                                        <p:attrNameLst>
                                          <p:attrName>ppt_x</p:attrName>
                                        </p:attrNameLst>
                                      </p:cBhvr>
                                      <p:tavLst>
                                        <p:tav tm="0">
                                          <p:val>
                                            <p:strVal val="#ppt_x"/>
                                          </p:val>
                                        </p:tav>
                                        <p:tav tm="100000">
                                          <p:val>
                                            <p:strVal val="#ppt_x"/>
                                          </p:val>
                                        </p:tav>
                                      </p:tavLst>
                                    </p:anim>
                                    <p:anim calcmode="lin" valueType="num">
                                      <p:cBhvr additive="base">
                                        <p:cTn id="26" dur="500" fill="hold"/>
                                        <p:tgtEl>
                                          <p:spTgt spid="10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44"/>
                                        </p:tgtEl>
                                        <p:attrNameLst>
                                          <p:attrName>style.visibility</p:attrName>
                                        </p:attrNameLst>
                                      </p:cBhvr>
                                      <p:to>
                                        <p:strVal val="visible"/>
                                      </p:to>
                                    </p:set>
                                    <p:anim calcmode="lin" valueType="num">
                                      <p:cBhvr additive="base">
                                        <p:cTn id="31" dur="500" fill="hold"/>
                                        <p:tgtEl>
                                          <p:spTgt spid="144"/>
                                        </p:tgtEl>
                                        <p:attrNameLst>
                                          <p:attrName>ppt_x</p:attrName>
                                        </p:attrNameLst>
                                      </p:cBhvr>
                                      <p:tavLst>
                                        <p:tav tm="0">
                                          <p:val>
                                            <p:strVal val="#ppt_x"/>
                                          </p:val>
                                        </p:tav>
                                        <p:tav tm="100000">
                                          <p:val>
                                            <p:strVal val="#ppt_x"/>
                                          </p:val>
                                        </p:tav>
                                      </p:tavLst>
                                    </p:anim>
                                    <p:anim calcmode="lin" valueType="num">
                                      <p:cBhvr additive="base">
                                        <p:cTn id="32" dur="500" fill="hold"/>
                                        <p:tgtEl>
                                          <p:spTgt spid="14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fill="hold"/>
                                        <p:tgtEl>
                                          <p:spTgt spid="58"/>
                                        </p:tgtEl>
                                        <p:attrNameLst>
                                          <p:attrName>ppt_x</p:attrName>
                                        </p:attrNameLst>
                                      </p:cBhvr>
                                      <p:tavLst>
                                        <p:tav tm="0">
                                          <p:val>
                                            <p:strVal val="#ppt_x"/>
                                          </p:val>
                                        </p:tav>
                                        <p:tav tm="100000">
                                          <p:val>
                                            <p:strVal val="#ppt_x"/>
                                          </p:val>
                                        </p:tav>
                                      </p:tavLst>
                                    </p:anim>
                                    <p:anim calcmode="lin" valueType="num">
                                      <p:cBhvr additive="base">
                                        <p:cTn id="44" dur="500" fill="hold"/>
                                        <p:tgtEl>
                                          <p:spTgt spid="58"/>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47"/>
                                        </p:tgtEl>
                                        <p:attrNameLst>
                                          <p:attrName>style.visibility</p:attrName>
                                        </p:attrNameLst>
                                      </p:cBhvr>
                                      <p:to>
                                        <p:strVal val="visible"/>
                                      </p:to>
                                    </p:set>
                                    <p:anim calcmode="lin" valueType="num">
                                      <p:cBhvr additive="base">
                                        <p:cTn id="49" dur="500" fill="hold"/>
                                        <p:tgtEl>
                                          <p:spTgt spid="147"/>
                                        </p:tgtEl>
                                        <p:attrNameLst>
                                          <p:attrName>ppt_x</p:attrName>
                                        </p:attrNameLst>
                                      </p:cBhvr>
                                      <p:tavLst>
                                        <p:tav tm="0">
                                          <p:val>
                                            <p:strVal val="#ppt_x"/>
                                          </p:val>
                                        </p:tav>
                                        <p:tav tm="100000">
                                          <p:val>
                                            <p:strVal val="#ppt_x"/>
                                          </p:val>
                                        </p:tav>
                                      </p:tavLst>
                                    </p:anim>
                                    <p:anim calcmode="lin" valueType="num">
                                      <p:cBhvr additive="base">
                                        <p:cTn id="50" dur="500" fill="hold"/>
                                        <p:tgtEl>
                                          <p:spTgt spid="147"/>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ppt_x"/>
                                          </p:val>
                                        </p:tav>
                                        <p:tav tm="100000">
                                          <p:val>
                                            <p:strVal val="#ppt_x"/>
                                          </p:val>
                                        </p:tav>
                                      </p:tavLst>
                                    </p:anim>
                                    <p:anim calcmode="lin" valueType="num">
                                      <p:cBhvr additive="base">
                                        <p:cTn id="56"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nodeType="clickEffect">
                                  <p:stCondLst>
                                    <p:cond delay="0"/>
                                  </p:stCondLst>
                                  <p:childTnLst>
                                    <p:set>
                                      <p:cBhvr>
                                        <p:cTn id="60" dur="1" fill="hold">
                                          <p:stCondLst>
                                            <p:cond delay="0"/>
                                          </p:stCondLst>
                                        </p:cTn>
                                        <p:tgtEl>
                                          <p:spTgt spid="153"/>
                                        </p:tgtEl>
                                        <p:attrNameLst>
                                          <p:attrName>style.visibility</p:attrName>
                                        </p:attrNameLst>
                                      </p:cBhvr>
                                      <p:to>
                                        <p:strVal val="visible"/>
                                      </p:to>
                                    </p:set>
                                    <p:anim calcmode="lin" valueType="num">
                                      <p:cBhvr additive="base">
                                        <p:cTn id="61" dur="500" fill="hold"/>
                                        <p:tgtEl>
                                          <p:spTgt spid="153"/>
                                        </p:tgtEl>
                                        <p:attrNameLst>
                                          <p:attrName>ppt_x</p:attrName>
                                        </p:attrNameLst>
                                      </p:cBhvr>
                                      <p:tavLst>
                                        <p:tav tm="0">
                                          <p:val>
                                            <p:strVal val="#ppt_x"/>
                                          </p:val>
                                        </p:tav>
                                        <p:tav tm="100000">
                                          <p:val>
                                            <p:strVal val="#ppt_x"/>
                                          </p:val>
                                        </p:tav>
                                      </p:tavLst>
                                    </p:anim>
                                    <p:anim calcmode="lin" valueType="num">
                                      <p:cBhvr additive="base">
                                        <p:cTn id="62" dur="500" fill="hold"/>
                                        <p:tgtEl>
                                          <p:spTgt spid="153"/>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45"/>
                                        </p:tgtEl>
                                        <p:attrNameLst>
                                          <p:attrName>style.visibility</p:attrName>
                                        </p:attrNameLst>
                                      </p:cBhvr>
                                      <p:to>
                                        <p:strVal val="visible"/>
                                      </p:to>
                                    </p:set>
                                    <p:anim calcmode="lin" valueType="num">
                                      <p:cBhvr additive="base">
                                        <p:cTn id="67" dur="500" fill="hold"/>
                                        <p:tgtEl>
                                          <p:spTgt spid="145"/>
                                        </p:tgtEl>
                                        <p:attrNameLst>
                                          <p:attrName>ppt_x</p:attrName>
                                        </p:attrNameLst>
                                      </p:cBhvr>
                                      <p:tavLst>
                                        <p:tav tm="0">
                                          <p:val>
                                            <p:strVal val="#ppt_x"/>
                                          </p:val>
                                        </p:tav>
                                        <p:tav tm="100000">
                                          <p:val>
                                            <p:strVal val="#ppt_x"/>
                                          </p:val>
                                        </p:tav>
                                      </p:tavLst>
                                    </p:anim>
                                    <p:anim calcmode="lin" valueType="num">
                                      <p:cBhvr additive="base">
                                        <p:cTn id="68" dur="500" fill="hold"/>
                                        <p:tgtEl>
                                          <p:spTgt spid="145"/>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nodeType="click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additive="base">
                                        <p:cTn id="73" dur="500" fill="hold"/>
                                        <p:tgtEl>
                                          <p:spTgt spid="59"/>
                                        </p:tgtEl>
                                        <p:attrNameLst>
                                          <p:attrName>ppt_x</p:attrName>
                                        </p:attrNameLst>
                                      </p:cBhvr>
                                      <p:tavLst>
                                        <p:tav tm="0">
                                          <p:val>
                                            <p:strVal val="#ppt_x"/>
                                          </p:val>
                                        </p:tav>
                                        <p:tav tm="100000">
                                          <p:val>
                                            <p:strVal val="#ppt_x"/>
                                          </p:val>
                                        </p:tav>
                                      </p:tavLst>
                                    </p:anim>
                                    <p:anim calcmode="lin" valueType="num">
                                      <p:cBhvr additive="base">
                                        <p:cTn id="74" dur="500" fill="hold"/>
                                        <p:tgtEl>
                                          <p:spTgt spid="59"/>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146"/>
                                        </p:tgtEl>
                                        <p:attrNameLst>
                                          <p:attrName>style.visibility</p:attrName>
                                        </p:attrNameLst>
                                      </p:cBhvr>
                                      <p:to>
                                        <p:strVal val="visible"/>
                                      </p:to>
                                    </p:set>
                                    <p:anim calcmode="lin" valueType="num">
                                      <p:cBhvr additive="base">
                                        <p:cTn id="79" dur="500" fill="hold"/>
                                        <p:tgtEl>
                                          <p:spTgt spid="146"/>
                                        </p:tgtEl>
                                        <p:attrNameLst>
                                          <p:attrName>ppt_x</p:attrName>
                                        </p:attrNameLst>
                                      </p:cBhvr>
                                      <p:tavLst>
                                        <p:tav tm="0">
                                          <p:val>
                                            <p:strVal val="#ppt_x"/>
                                          </p:val>
                                        </p:tav>
                                        <p:tav tm="100000">
                                          <p:val>
                                            <p:strVal val="#ppt_x"/>
                                          </p:val>
                                        </p:tav>
                                      </p:tavLst>
                                    </p:anim>
                                    <p:anim calcmode="lin" valueType="num">
                                      <p:cBhvr additive="base">
                                        <p:cTn id="80" dur="500" fill="hold"/>
                                        <p:tgtEl>
                                          <p:spTgt spid="146"/>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ppt_x"/>
                                          </p:val>
                                        </p:tav>
                                        <p:tav tm="100000">
                                          <p:val>
                                            <p:strVal val="#ppt_x"/>
                                          </p:val>
                                        </p:tav>
                                      </p:tavLst>
                                    </p:anim>
                                    <p:anim calcmode="lin" valueType="num">
                                      <p:cBhvr additive="base">
                                        <p:cTn id="8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nodeType="clickEffect">
                                  <p:stCondLst>
                                    <p:cond delay="0"/>
                                  </p:stCondLst>
                                  <p:childTnLst>
                                    <p:set>
                                      <p:cBhvr>
                                        <p:cTn id="90" dur="1" fill="hold">
                                          <p:stCondLst>
                                            <p:cond delay="0"/>
                                          </p:stCondLst>
                                        </p:cTn>
                                        <p:tgtEl>
                                          <p:spTgt spid="60"/>
                                        </p:tgtEl>
                                        <p:attrNameLst>
                                          <p:attrName>style.visibility</p:attrName>
                                        </p:attrNameLst>
                                      </p:cBhvr>
                                      <p:to>
                                        <p:strVal val="visible"/>
                                      </p:to>
                                    </p:set>
                                    <p:anim calcmode="lin" valueType="num">
                                      <p:cBhvr additive="base">
                                        <p:cTn id="91" dur="500" fill="hold"/>
                                        <p:tgtEl>
                                          <p:spTgt spid="60"/>
                                        </p:tgtEl>
                                        <p:attrNameLst>
                                          <p:attrName>ppt_x</p:attrName>
                                        </p:attrNameLst>
                                      </p:cBhvr>
                                      <p:tavLst>
                                        <p:tav tm="0">
                                          <p:val>
                                            <p:strVal val="#ppt_x"/>
                                          </p:val>
                                        </p:tav>
                                        <p:tav tm="100000">
                                          <p:val>
                                            <p:strVal val="#ppt_x"/>
                                          </p:val>
                                        </p:tav>
                                      </p:tavLst>
                                    </p:anim>
                                    <p:anim calcmode="lin" valueType="num">
                                      <p:cBhvr additive="base">
                                        <p:cTn id="92"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anim calcmode="lin" valueType="num">
                                      <p:cBhvr additive="base">
                                        <p:cTn id="109" dur="500" fill="hold"/>
                                        <p:tgtEl>
                                          <p:spTgt spid="39"/>
                                        </p:tgtEl>
                                        <p:attrNameLst>
                                          <p:attrName>ppt_x</p:attrName>
                                        </p:attrNameLst>
                                      </p:cBhvr>
                                      <p:tavLst>
                                        <p:tav tm="0">
                                          <p:val>
                                            <p:strVal val="#ppt_x"/>
                                          </p:val>
                                        </p:tav>
                                        <p:tav tm="100000">
                                          <p:val>
                                            <p:strVal val="#ppt_x"/>
                                          </p:val>
                                        </p:tav>
                                      </p:tavLst>
                                    </p:anim>
                                    <p:anim calcmode="lin" valueType="num">
                                      <p:cBhvr additive="base">
                                        <p:cTn id="110"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1" fill="hold" nodeType="clickEffect">
                                  <p:stCondLst>
                                    <p:cond delay="0"/>
                                  </p:stCondLst>
                                  <p:childTnLst>
                                    <p:set>
                                      <p:cBhvr>
                                        <p:cTn id="114" dur="1" fill="hold">
                                          <p:stCondLst>
                                            <p:cond delay="0"/>
                                          </p:stCondLst>
                                        </p:cTn>
                                        <p:tgtEl>
                                          <p:spTgt spid="83"/>
                                        </p:tgtEl>
                                        <p:attrNameLst>
                                          <p:attrName>style.visibility</p:attrName>
                                        </p:attrNameLst>
                                      </p:cBhvr>
                                      <p:to>
                                        <p:strVal val="visible"/>
                                      </p:to>
                                    </p:set>
                                    <p:anim calcmode="lin" valueType="num">
                                      <p:cBhvr additive="base">
                                        <p:cTn id="115" dur="500" fill="hold"/>
                                        <p:tgtEl>
                                          <p:spTgt spid="83"/>
                                        </p:tgtEl>
                                        <p:attrNameLst>
                                          <p:attrName>ppt_x</p:attrName>
                                        </p:attrNameLst>
                                      </p:cBhvr>
                                      <p:tavLst>
                                        <p:tav tm="0">
                                          <p:val>
                                            <p:strVal val="#ppt_x"/>
                                          </p:val>
                                        </p:tav>
                                        <p:tav tm="100000">
                                          <p:val>
                                            <p:strVal val="#ppt_x"/>
                                          </p:val>
                                        </p:tav>
                                      </p:tavLst>
                                    </p:anim>
                                    <p:anim calcmode="lin" valueType="num">
                                      <p:cBhvr additive="base">
                                        <p:cTn id="116" dur="500" fill="hold"/>
                                        <p:tgtEl>
                                          <p:spTgt spid="83"/>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1" fill="hold" grpId="0" nodeType="clickEffect">
                                  <p:stCondLst>
                                    <p:cond delay="0"/>
                                  </p:stCondLst>
                                  <p:childTnLst>
                                    <p:set>
                                      <p:cBhvr>
                                        <p:cTn id="120" dur="1" fill="hold">
                                          <p:stCondLst>
                                            <p:cond delay="0"/>
                                          </p:stCondLst>
                                        </p:cTn>
                                        <p:tgtEl>
                                          <p:spTgt spid="142"/>
                                        </p:tgtEl>
                                        <p:attrNameLst>
                                          <p:attrName>style.visibility</p:attrName>
                                        </p:attrNameLst>
                                      </p:cBhvr>
                                      <p:to>
                                        <p:strVal val="visible"/>
                                      </p:to>
                                    </p:set>
                                    <p:anim calcmode="lin" valueType="num">
                                      <p:cBhvr additive="base">
                                        <p:cTn id="121" dur="500" fill="hold"/>
                                        <p:tgtEl>
                                          <p:spTgt spid="142"/>
                                        </p:tgtEl>
                                        <p:attrNameLst>
                                          <p:attrName>ppt_x</p:attrName>
                                        </p:attrNameLst>
                                      </p:cBhvr>
                                      <p:tavLst>
                                        <p:tav tm="0">
                                          <p:val>
                                            <p:strVal val="#ppt_x"/>
                                          </p:val>
                                        </p:tav>
                                        <p:tav tm="100000">
                                          <p:val>
                                            <p:strVal val="#ppt_x"/>
                                          </p:val>
                                        </p:tav>
                                      </p:tavLst>
                                    </p:anim>
                                    <p:anim calcmode="lin" valueType="num">
                                      <p:cBhvr additive="base">
                                        <p:cTn id="122" dur="500" fill="hold"/>
                                        <p:tgtEl>
                                          <p:spTgt spid="142"/>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grpId="0" nodeType="click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500" fill="hold"/>
                                        <p:tgtEl>
                                          <p:spTgt spid="47"/>
                                        </p:tgtEl>
                                        <p:attrNameLst>
                                          <p:attrName>ppt_x</p:attrName>
                                        </p:attrNameLst>
                                      </p:cBhvr>
                                      <p:tavLst>
                                        <p:tav tm="0">
                                          <p:val>
                                            <p:strVal val="#ppt_x"/>
                                          </p:val>
                                        </p:tav>
                                        <p:tav tm="100000">
                                          <p:val>
                                            <p:strVal val="#ppt_x"/>
                                          </p:val>
                                        </p:tav>
                                      </p:tavLst>
                                    </p:anim>
                                    <p:anim calcmode="lin" valueType="num">
                                      <p:cBhvr additive="base">
                                        <p:cTn id="128"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1" fill="hold" nodeType="clickEffect">
                                  <p:stCondLst>
                                    <p:cond delay="0"/>
                                  </p:stCondLst>
                                  <p:childTnLst>
                                    <p:set>
                                      <p:cBhvr>
                                        <p:cTn id="132" dur="1" fill="hold">
                                          <p:stCondLst>
                                            <p:cond delay="0"/>
                                          </p:stCondLst>
                                        </p:cTn>
                                        <p:tgtEl>
                                          <p:spTgt spid="66"/>
                                        </p:tgtEl>
                                        <p:attrNameLst>
                                          <p:attrName>style.visibility</p:attrName>
                                        </p:attrNameLst>
                                      </p:cBhvr>
                                      <p:to>
                                        <p:strVal val="visible"/>
                                      </p:to>
                                    </p:set>
                                    <p:anim calcmode="lin" valueType="num">
                                      <p:cBhvr additive="base">
                                        <p:cTn id="133" dur="500" fill="hold"/>
                                        <p:tgtEl>
                                          <p:spTgt spid="66"/>
                                        </p:tgtEl>
                                        <p:attrNameLst>
                                          <p:attrName>ppt_x</p:attrName>
                                        </p:attrNameLst>
                                      </p:cBhvr>
                                      <p:tavLst>
                                        <p:tav tm="0">
                                          <p:val>
                                            <p:strVal val="#ppt_x"/>
                                          </p:val>
                                        </p:tav>
                                        <p:tav tm="100000">
                                          <p:val>
                                            <p:strVal val="#ppt_x"/>
                                          </p:val>
                                        </p:tav>
                                      </p:tavLst>
                                    </p:anim>
                                    <p:anim calcmode="lin" valueType="num">
                                      <p:cBhvr additive="base">
                                        <p:cTn id="134" dur="500" fill="hold"/>
                                        <p:tgtEl>
                                          <p:spTgt spid="66"/>
                                        </p:tgtEl>
                                        <p:attrNameLst>
                                          <p:attrName>ppt_y</p:attrName>
                                        </p:attrNameLst>
                                      </p:cBhvr>
                                      <p:tavLst>
                                        <p:tav tm="0">
                                          <p:val>
                                            <p:strVal val="0-#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1" fill="hold" grpId="0" nodeType="clickEffect">
                                  <p:stCondLst>
                                    <p:cond delay="0"/>
                                  </p:stCondLst>
                                  <p:childTnLst>
                                    <p:set>
                                      <p:cBhvr>
                                        <p:cTn id="138" dur="1" fill="hold">
                                          <p:stCondLst>
                                            <p:cond delay="0"/>
                                          </p:stCondLst>
                                        </p:cTn>
                                        <p:tgtEl>
                                          <p:spTgt spid="150"/>
                                        </p:tgtEl>
                                        <p:attrNameLst>
                                          <p:attrName>style.visibility</p:attrName>
                                        </p:attrNameLst>
                                      </p:cBhvr>
                                      <p:to>
                                        <p:strVal val="visible"/>
                                      </p:to>
                                    </p:set>
                                    <p:anim calcmode="lin" valueType="num">
                                      <p:cBhvr additive="base">
                                        <p:cTn id="139" dur="500" fill="hold"/>
                                        <p:tgtEl>
                                          <p:spTgt spid="150"/>
                                        </p:tgtEl>
                                        <p:attrNameLst>
                                          <p:attrName>ppt_x</p:attrName>
                                        </p:attrNameLst>
                                      </p:cBhvr>
                                      <p:tavLst>
                                        <p:tav tm="0">
                                          <p:val>
                                            <p:strVal val="#ppt_x"/>
                                          </p:val>
                                        </p:tav>
                                        <p:tav tm="100000">
                                          <p:val>
                                            <p:strVal val="#ppt_x"/>
                                          </p:val>
                                        </p:tav>
                                      </p:tavLst>
                                    </p:anim>
                                    <p:anim calcmode="lin" valueType="num">
                                      <p:cBhvr additive="base">
                                        <p:cTn id="140" dur="500" fill="hold"/>
                                        <p:tgtEl>
                                          <p:spTgt spid="150"/>
                                        </p:tgtEl>
                                        <p:attrNameLst>
                                          <p:attrName>ppt_y</p:attrName>
                                        </p:attrNameLst>
                                      </p:cBhvr>
                                      <p:tavLst>
                                        <p:tav tm="0">
                                          <p:val>
                                            <p:strVal val="0-#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1" fill="hold" grpId="0" nodeType="clickEffect">
                                  <p:stCondLst>
                                    <p:cond delay="0"/>
                                  </p:stCondLst>
                                  <p:childTnLst>
                                    <p:set>
                                      <p:cBhvr>
                                        <p:cTn id="144" dur="1" fill="hold">
                                          <p:stCondLst>
                                            <p:cond delay="0"/>
                                          </p:stCondLst>
                                        </p:cTn>
                                        <p:tgtEl>
                                          <p:spTgt spid="40"/>
                                        </p:tgtEl>
                                        <p:attrNameLst>
                                          <p:attrName>style.visibility</p:attrName>
                                        </p:attrNameLst>
                                      </p:cBhvr>
                                      <p:to>
                                        <p:strVal val="visible"/>
                                      </p:to>
                                    </p:set>
                                    <p:anim calcmode="lin" valueType="num">
                                      <p:cBhvr additive="base">
                                        <p:cTn id="145" dur="500" fill="hold"/>
                                        <p:tgtEl>
                                          <p:spTgt spid="40"/>
                                        </p:tgtEl>
                                        <p:attrNameLst>
                                          <p:attrName>ppt_x</p:attrName>
                                        </p:attrNameLst>
                                      </p:cBhvr>
                                      <p:tavLst>
                                        <p:tav tm="0">
                                          <p:val>
                                            <p:strVal val="#ppt_x"/>
                                          </p:val>
                                        </p:tav>
                                        <p:tav tm="100000">
                                          <p:val>
                                            <p:strVal val="#ppt_x"/>
                                          </p:val>
                                        </p:tav>
                                      </p:tavLst>
                                    </p:anim>
                                    <p:anim calcmode="lin" valueType="num">
                                      <p:cBhvr additive="base">
                                        <p:cTn id="146"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1" fill="hold" nodeType="clickEffect">
                                  <p:stCondLst>
                                    <p:cond delay="0"/>
                                  </p:stCondLst>
                                  <p:childTnLst>
                                    <p:set>
                                      <p:cBhvr>
                                        <p:cTn id="150" dur="1" fill="hold">
                                          <p:stCondLst>
                                            <p:cond delay="0"/>
                                          </p:stCondLst>
                                        </p:cTn>
                                        <p:tgtEl>
                                          <p:spTgt spid="88"/>
                                        </p:tgtEl>
                                        <p:attrNameLst>
                                          <p:attrName>style.visibility</p:attrName>
                                        </p:attrNameLst>
                                      </p:cBhvr>
                                      <p:to>
                                        <p:strVal val="visible"/>
                                      </p:to>
                                    </p:set>
                                    <p:anim calcmode="lin" valueType="num">
                                      <p:cBhvr additive="base">
                                        <p:cTn id="151" dur="500" fill="hold"/>
                                        <p:tgtEl>
                                          <p:spTgt spid="88"/>
                                        </p:tgtEl>
                                        <p:attrNameLst>
                                          <p:attrName>ppt_x</p:attrName>
                                        </p:attrNameLst>
                                      </p:cBhvr>
                                      <p:tavLst>
                                        <p:tav tm="0">
                                          <p:val>
                                            <p:strVal val="#ppt_x"/>
                                          </p:val>
                                        </p:tav>
                                        <p:tav tm="100000">
                                          <p:val>
                                            <p:strVal val="#ppt_x"/>
                                          </p:val>
                                        </p:tav>
                                      </p:tavLst>
                                    </p:anim>
                                    <p:anim calcmode="lin" valueType="num">
                                      <p:cBhvr additive="base">
                                        <p:cTn id="152" dur="500" fill="hold"/>
                                        <p:tgtEl>
                                          <p:spTgt spid="88"/>
                                        </p:tgtEl>
                                        <p:attrNameLst>
                                          <p:attrName>ppt_y</p:attrName>
                                        </p:attrNameLst>
                                      </p:cBhvr>
                                      <p:tavLst>
                                        <p:tav tm="0">
                                          <p:val>
                                            <p:strVal val="0-#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1" fill="hold" grpId="0" nodeType="clickEffect">
                                  <p:stCondLst>
                                    <p:cond delay="0"/>
                                  </p:stCondLst>
                                  <p:childTnLst>
                                    <p:set>
                                      <p:cBhvr>
                                        <p:cTn id="156" dur="1" fill="hold">
                                          <p:stCondLst>
                                            <p:cond delay="0"/>
                                          </p:stCondLst>
                                        </p:cTn>
                                        <p:tgtEl>
                                          <p:spTgt spid="141"/>
                                        </p:tgtEl>
                                        <p:attrNameLst>
                                          <p:attrName>style.visibility</p:attrName>
                                        </p:attrNameLst>
                                      </p:cBhvr>
                                      <p:to>
                                        <p:strVal val="visible"/>
                                      </p:to>
                                    </p:set>
                                    <p:anim calcmode="lin" valueType="num">
                                      <p:cBhvr additive="base">
                                        <p:cTn id="157" dur="500" fill="hold"/>
                                        <p:tgtEl>
                                          <p:spTgt spid="141"/>
                                        </p:tgtEl>
                                        <p:attrNameLst>
                                          <p:attrName>ppt_x</p:attrName>
                                        </p:attrNameLst>
                                      </p:cBhvr>
                                      <p:tavLst>
                                        <p:tav tm="0">
                                          <p:val>
                                            <p:strVal val="#ppt_x"/>
                                          </p:val>
                                        </p:tav>
                                        <p:tav tm="100000">
                                          <p:val>
                                            <p:strVal val="#ppt_x"/>
                                          </p:val>
                                        </p:tav>
                                      </p:tavLst>
                                    </p:anim>
                                    <p:anim calcmode="lin" valueType="num">
                                      <p:cBhvr additive="base">
                                        <p:cTn id="158" dur="500" fill="hold"/>
                                        <p:tgtEl>
                                          <p:spTgt spid="141"/>
                                        </p:tgtEl>
                                        <p:attrNameLst>
                                          <p:attrName>ppt_y</p:attrName>
                                        </p:attrNameLst>
                                      </p:cBhvr>
                                      <p:tavLst>
                                        <p:tav tm="0">
                                          <p:val>
                                            <p:strVal val="0-#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1" fill="hold" grpId="0" nodeType="clickEffect">
                                  <p:stCondLst>
                                    <p:cond delay="0"/>
                                  </p:stCondLst>
                                  <p:childTnLst>
                                    <p:set>
                                      <p:cBhvr>
                                        <p:cTn id="162" dur="1" fill="hold">
                                          <p:stCondLst>
                                            <p:cond delay="0"/>
                                          </p:stCondLst>
                                        </p:cTn>
                                        <p:tgtEl>
                                          <p:spTgt spid="43"/>
                                        </p:tgtEl>
                                        <p:attrNameLst>
                                          <p:attrName>style.visibility</p:attrName>
                                        </p:attrNameLst>
                                      </p:cBhvr>
                                      <p:to>
                                        <p:strVal val="visible"/>
                                      </p:to>
                                    </p:set>
                                    <p:anim calcmode="lin" valueType="num">
                                      <p:cBhvr additive="base">
                                        <p:cTn id="163" dur="500" fill="hold"/>
                                        <p:tgtEl>
                                          <p:spTgt spid="43"/>
                                        </p:tgtEl>
                                        <p:attrNameLst>
                                          <p:attrName>ppt_x</p:attrName>
                                        </p:attrNameLst>
                                      </p:cBhvr>
                                      <p:tavLst>
                                        <p:tav tm="0">
                                          <p:val>
                                            <p:strVal val="#ppt_x"/>
                                          </p:val>
                                        </p:tav>
                                        <p:tav tm="100000">
                                          <p:val>
                                            <p:strVal val="#ppt_x"/>
                                          </p:val>
                                        </p:tav>
                                      </p:tavLst>
                                    </p:anim>
                                    <p:anim calcmode="lin" valueType="num">
                                      <p:cBhvr additive="base">
                                        <p:cTn id="164"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1" fill="hold" nodeType="clickEffect">
                                  <p:stCondLst>
                                    <p:cond delay="0"/>
                                  </p:stCondLst>
                                  <p:childTnLst>
                                    <p:set>
                                      <p:cBhvr>
                                        <p:cTn id="168" dur="1" fill="hold">
                                          <p:stCondLst>
                                            <p:cond delay="0"/>
                                          </p:stCondLst>
                                        </p:cTn>
                                        <p:tgtEl>
                                          <p:spTgt spid="69"/>
                                        </p:tgtEl>
                                        <p:attrNameLst>
                                          <p:attrName>style.visibility</p:attrName>
                                        </p:attrNameLst>
                                      </p:cBhvr>
                                      <p:to>
                                        <p:strVal val="visible"/>
                                      </p:to>
                                    </p:set>
                                    <p:anim calcmode="lin" valueType="num">
                                      <p:cBhvr additive="base">
                                        <p:cTn id="169" dur="500" fill="hold"/>
                                        <p:tgtEl>
                                          <p:spTgt spid="69"/>
                                        </p:tgtEl>
                                        <p:attrNameLst>
                                          <p:attrName>ppt_x</p:attrName>
                                        </p:attrNameLst>
                                      </p:cBhvr>
                                      <p:tavLst>
                                        <p:tav tm="0">
                                          <p:val>
                                            <p:strVal val="#ppt_x"/>
                                          </p:val>
                                        </p:tav>
                                        <p:tav tm="100000">
                                          <p:val>
                                            <p:strVal val="#ppt_x"/>
                                          </p:val>
                                        </p:tav>
                                      </p:tavLst>
                                    </p:anim>
                                    <p:anim calcmode="lin" valueType="num">
                                      <p:cBhvr additive="base">
                                        <p:cTn id="170"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1" fill="hold" grpId="0" nodeType="clickEffect">
                                  <p:stCondLst>
                                    <p:cond delay="0"/>
                                  </p:stCondLst>
                                  <p:childTnLst>
                                    <p:set>
                                      <p:cBhvr>
                                        <p:cTn id="174" dur="1" fill="hold">
                                          <p:stCondLst>
                                            <p:cond delay="0"/>
                                          </p:stCondLst>
                                        </p:cTn>
                                        <p:tgtEl>
                                          <p:spTgt spid="149"/>
                                        </p:tgtEl>
                                        <p:attrNameLst>
                                          <p:attrName>style.visibility</p:attrName>
                                        </p:attrNameLst>
                                      </p:cBhvr>
                                      <p:to>
                                        <p:strVal val="visible"/>
                                      </p:to>
                                    </p:set>
                                    <p:anim calcmode="lin" valueType="num">
                                      <p:cBhvr additive="base">
                                        <p:cTn id="175" dur="500" fill="hold"/>
                                        <p:tgtEl>
                                          <p:spTgt spid="149"/>
                                        </p:tgtEl>
                                        <p:attrNameLst>
                                          <p:attrName>ppt_x</p:attrName>
                                        </p:attrNameLst>
                                      </p:cBhvr>
                                      <p:tavLst>
                                        <p:tav tm="0">
                                          <p:val>
                                            <p:strVal val="#ppt_x"/>
                                          </p:val>
                                        </p:tav>
                                        <p:tav tm="100000">
                                          <p:val>
                                            <p:strVal val="#ppt_x"/>
                                          </p:val>
                                        </p:tav>
                                      </p:tavLst>
                                    </p:anim>
                                    <p:anim calcmode="lin" valueType="num">
                                      <p:cBhvr additive="base">
                                        <p:cTn id="176" dur="500" fill="hold"/>
                                        <p:tgtEl>
                                          <p:spTgt spid="149"/>
                                        </p:tgtEl>
                                        <p:attrNameLst>
                                          <p:attrName>ppt_y</p:attrName>
                                        </p:attrNameLst>
                                      </p:cBhvr>
                                      <p:tavLst>
                                        <p:tav tm="0">
                                          <p:val>
                                            <p:strVal val="0-#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1" fill="hold" grpId="0" nodeType="clickEffect">
                                  <p:stCondLst>
                                    <p:cond delay="0"/>
                                  </p:stCondLst>
                                  <p:childTnLst>
                                    <p:set>
                                      <p:cBhvr>
                                        <p:cTn id="180" dur="1" fill="hold">
                                          <p:stCondLst>
                                            <p:cond delay="0"/>
                                          </p:stCondLst>
                                        </p:cTn>
                                        <p:tgtEl>
                                          <p:spTgt spid="41"/>
                                        </p:tgtEl>
                                        <p:attrNameLst>
                                          <p:attrName>style.visibility</p:attrName>
                                        </p:attrNameLst>
                                      </p:cBhvr>
                                      <p:to>
                                        <p:strVal val="visible"/>
                                      </p:to>
                                    </p:set>
                                    <p:anim calcmode="lin" valueType="num">
                                      <p:cBhvr additive="base">
                                        <p:cTn id="181" dur="500" fill="hold"/>
                                        <p:tgtEl>
                                          <p:spTgt spid="41"/>
                                        </p:tgtEl>
                                        <p:attrNameLst>
                                          <p:attrName>ppt_x</p:attrName>
                                        </p:attrNameLst>
                                      </p:cBhvr>
                                      <p:tavLst>
                                        <p:tav tm="0">
                                          <p:val>
                                            <p:strVal val="#ppt_x"/>
                                          </p:val>
                                        </p:tav>
                                        <p:tav tm="100000">
                                          <p:val>
                                            <p:strVal val="#ppt_x"/>
                                          </p:val>
                                        </p:tav>
                                      </p:tavLst>
                                    </p:anim>
                                    <p:anim calcmode="lin" valueType="num">
                                      <p:cBhvr additive="base">
                                        <p:cTn id="182"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1" fill="hold" nodeType="clickEffect">
                                  <p:stCondLst>
                                    <p:cond delay="0"/>
                                  </p:stCondLst>
                                  <p:childTnLst>
                                    <p:set>
                                      <p:cBhvr>
                                        <p:cTn id="186" dur="1" fill="hold">
                                          <p:stCondLst>
                                            <p:cond delay="0"/>
                                          </p:stCondLst>
                                        </p:cTn>
                                        <p:tgtEl>
                                          <p:spTgt spid="92"/>
                                        </p:tgtEl>
                                        <p:attrNameLst>
                                          <p:attrName>style.visibility</p:attrName>
                                        </p:attrNameLst>
                                      </p:cBhvr>
                                      <p:to>
                                        <p:strVal val="visible"/>
                                      </p:to>
                                    </p:set>
                                    <p:anim calcmode="lin" valueType="num">
                                      <p:cBhvr additive="base">
                                        <p:cTn id="187" dur="500" fill="hold"/>
                                        <p:tgtEl>
                                          <p:spTgt spid="92"/>
                                        </p:tgtEl>
                                        <p:attrNameLst>
                                          <p:attrName>ppt_x</p:attrName>
                                        </p:attrNameLst>
                                      </p:cBhvr>
                                      <p:tavLst>
                                        <p:tav tm="0">
                                          <p:val>
                                            <p:strVal val="#ppt_x"/>
                                          </p:val>
                                        </p:tav>
                                        <p:tav tm="100000">
                                          <p:val>
                                            <p:strVal val="#ppt_x"/>
                                          </p:val>
                                        </p:tav>
                                      </p:tavLst>
                                    </p:anim>
                                    <p:anim calcmode="lin" valueType="num">
                                      <p:cBhvr additive="base">
                                        <p:cTn id="188" dur="500" fill="hold"/>
                                        <p:tgtEl>
                                          <p:spTgt spid="92"/>
                                        </p:tgtEl>
                                        <p:attrNameLst>
                                          <p:attrName>ppt_y</p:attrName>
                                        </p:attrNameLst>
                                      </p:cBhvr>
                                      <p:tavLst>
                                        <p:tav tm="0">
                                          <p:val>
                                            <p:strVal val="0-#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1" fill="hold" grpId="0" nodeType="clickEffect">
                                  <p:stCondLst>
                                    <p:cond delay="0"/>
                                  </p:stCondLst>
                                  <p:childTnLst>
                                    <p:set>
                                      <p:cBhvr>
                                        <p:cTn id="192" dur="1" fill="hold">
                                          <p:stCondLst>
                                            <p:cond delay="0"/>
                                          </p:stCondLst>
                                        </p:cTn>
                                        <p:tgtEl>
                                          <p:spTgt spid="140"/>
                                        </p:tgtEl>
                                        <p:attrNameLst>
                                          <p:attrName>style.visibility</p:attrName>
                                        </p:attrNameLst>
                                      </p:cBhvr>
                                      <p:to>
                                        <p:strVal val="visible"/>
                                      </p:to>
                                    </p:set>
                                    <p:anim calcmode="lin" valueType="num">
                                      <p:cBhvr additive="base">
                                        <p:cTn id="193" dur="500" fill="hold"/>
                                        <p:tgtEl>
                                          <p:spTgt spid="140"/>
                                        </p:tgtEl>
                                        <p:attrNameLst>
                                          <p:attrName>ppt_x</p:attrName>
                                        </p:attrNameLst>
                                      </p:cBhvr>
                                      <p:tavLst>
                                        <p:tav tm="0">
                                          <p:val>
                                            <p:strVal val="#ppt_x"/>
                                          </p:val>
                                        </p:tav>
                                        <p:tav tm="100000">
                                          <p:val>
                                            <p:strVal val="#ppt_x"/>
                                          </p:val>
                                        </p:tav>
                                      </p:tavLst>
                                    </p:anim>
                                    <p:anim calcmode="lin" valueType="num">
                                      <p:cBhvr additive="base">
                                        <p:cTn id="194" dur="500" fill="hold"/>
                                        <p:tgtEl>
                                          <p:spTgt spid="140"/>
                                        </p:tgtEl>
                                        <p:attrNameLst>
                                          <p:attrName>ppt_y</p:attrName>
                                        </p:attrNameLst>
                                      </p:cBhvr>
                                      <p:tavLst>
                                        <p:tav tm="0">
                                          <p:val>
                                            <p:strVal val="0-#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1" fill="hold" grpId="0" nodeType="clickEffect">
                                  <p:stCondLst>
                                    <p:cond delay="0"/>
                                  </p:stCondLst>
                                  <p:childTnLst>
                                    <p:set>
                                      <p:cBhvr>
                                        <p:cTn id="198" dur="1" fill="hold">
                                          <p:stCondLst>
                                            <p:cond delay="0"/>
                                          </p:stCondLst>
                                        </p:cTn>
                                        <p:tgtEl>
                                          <p:spTgt spid="44"/>
                                        </p:tgtEl>
                                        <p:attrNameLst>
                                          <p:attrName>style.visibility</p:attrName>
                                        </p:attrNameLst>
                                      </p:cBhvr>
                                      <p:to>
                                        <p:strVal val="visible"/>
                                      </p:to>
                                    </p:set>
                                    <p:anim calcmode="lin" valueType="num">
                                      <p:cBhvr additive="base">
                                        <p:cTn id="199" dur="500" fill="hold"/>
                                        <p:tgtEl>
                                          <p:spTgt spid="44"/>
                                        </p:tgtEl>
                                        <p:attrNameLst>
                                          <p:attrName>ppt_x</p:attrName>
                                        </p:attrNameLst>
                                      </p:cBhvr>
                                      <p:tavLst>
                                        <p:tav tm="0">
                                          <p:val>
                                            <p:strVal val="#ppt_x"/>
                                          </p:val>
                                        </p:tav>
                                        <p:tav tm="100000">
                                          <p:val>
                                            <p:strVal val="#ppt_x"/>
                                          </p:val>
                                        </p:tav>
                                      </p:tavLst>
                                    </p:anim>
                                    <p:anim calcmode="lin" valueType="num">
                                      <p:cBhvr additive="base">
                                        <p:cTn id="200"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1" fill="hold" nodeType="clickEffect">
                                  <p:stCondLst>
                                    <p:cond delay="0"/>
                                  </p:stCondLst>
                                  <p:childTnLst>
                                    <p:set>
                                      <p:cBhvr>
                                        <p:cTn id="204" dur="1" fill="hold">
                                          <p:stCondLst>
                                            <p:cond delay="0"/>
                                          </p:stCondLst>
                                        </p:cTn>
                                        <p:tgtEl>
                                          <p:spTgt spid="73"/>
                                        </p:tgtEl>
                                        <p:attrNameLst>
                                          <p:attrName>style.visibility</p:attrName>
                                        </p:attrNameLst>
                                      </p:cBhvr>
                                      <p:to>
                                        <p:strVal val="visible"/>
                                      </p:to>
                                    </p:set>
                                    <p:anim calcmode="lin" valueType="num">
                                      <p:cBhvr additive="base">
                                        <p:cTn id="205" dur="500" fill="hold"/>
                                        <p:tgtEl>
                                          <p:spTgt spid="73"/>
                                        </p:tgtEl>
                                        <p:attrNameLst>
                                          <p:attrName>ppt_x</p:attrName>
                                        </p:attrNameLst>
                                      </p:cBhvr>
                                      <p:tavLst>
                                        <p:tav tm="0">
                                          <p:val>
                                            <p:strVal val="#ppt_x"/>
                                          </p:val>
                                        </p:tav>
                                        <p:tav tm="100000">
                                          <p:val>
                                            <p:strVal val="#ppt_x"/>
                                          </p:val>
                                        </p:tav>
                                      </p:tavLst>
                                    </p:anim>
                                    <p:anim calcmode="lin" valueType="num">
                                      <p:cBhvr additive="base">
                                        <p:cTn id="206" dur="500" fill="hold"/>
                                        <p:tgtEl>
                                          <p:spTgt spid="73"/>
                                        </p:tgtEl>
                                        <p:attrNameLst>
                                          <p:attrName>ppt_y</p:attrName>
                                        </p:attrNameLst>
                                      </p:cBhvr>
                                      <p:tavLst>
                                        <p:tav tm="0">
                                          <p:val>
                                            <p:strVal val="0-#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1" fill="hold" grpId="0" nodeType="clickEffect">
                                  <p:stCondLst>
                                    <p:cond delay="0"/>
                                  </p:stCondLst>
                                  <p:childTnLst>
                                    <p:set>
                                      <p:cBhvr>
                                        <p:cTn id="210" dur="1" fill="hold">
                                          <p:stCondLst>
                                            <p:cond delay="0"/>
                                          </p:stCondLst>
                                        </p:cTn>
                                        <p:tgtEl>
                                          <p:spTgt spid="148"/>
                                        </p:tgtEl>
                                        <p:attrNameLst>
                                          <p:attrName>style.visibility</p:attrName>
                                        </p:attrNameLst>
                                      </p:cBhvr>
                                      <p:to>
                                        <p:strVal val="visible"/>
                                      </p:to>
                                    </p:set>
                                    <p:anim calcmode="lin" valueType="num">
                                      <p:cBhvr additive="base">
                                        <p:cTn id="211" dur="500" fill="hold"/>
                                        <p:tgtEl>
                                          <p:spTgt spid="148"/>
                                        </p:tgtEl>
                                        <p:attrNameLst>
                                          <p:attrName>ppt_x</p:attrName>
                                        </p:attrNameLst>
                                      </p:cBhvr>
                                      <p:tavLst>
                                        <p:tav tm="0">
                                          <p:val>
                                            <p:strVal val="#ppt_x"/>
                                          </p:val>
                                        </p:tav>
                                        <p:tav tm="100000">
                                          <p:val>
                                            <p:strVal val="#ppt_x"/>
                                          </p:val>
                                        </p:tav>
                                      </p:tavLst>
                                    </p:anim>
                                    <p:anim calcmode="lin" valueType="num">
                                      <p:cBhvr additive="base">
                                        <p:cTn id="212" dur="500" fill="hold"/>
                                        <p:tgtEl>
                                          <p:spTgt spid="148"/>
                                        </p:tgtEl>
                                        <p:attrNameLst>
                                          <p:attrName>ppt_y</p:attrName>
                                        </p:attrNameLst>
                                      </p:cBhvr>
                                      <p:tavLst>
                                        <p:tav tm="0">
                                          <p:val>
                                            <p:strVal val="0-#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1" fill="hold" grpId="0" nodeType="clickEffect">
                                  <p:stCondLst>
                                    <p:cond delay="0"/>
                                  </p:stCondLst>
                                  <p:childTnLst>
                                    <p:set>
                                      <p:cBhvr>
                                        <p:cTn id="216" dur="1" fill="hold">
                                          <p:stCondLst>
                                            <p:cond delay="0"/>
                                          </p:stCondLst>
                                        </p:cTn>
                                        <p:tgtEl>
                                          <p:spTgt spid="38"/>
                                        </p:tgtEl>
                                        <p:attrNameLst>
                                          <p:attrName>style.visibility</p:attrName>
                                        </p:attrNameLst>
                                      </p:cBhvr>
                                      <p:to>
                                        <p:strVal val="visible"/>
                                      </p:to>
                                    </p:set>
                                    <p:anim calcmode="lin" valueType="num">
                                      <p:cBhvr additive="base">
                                        <p:cTn id="217" dur="500" fill="hold"/>
                                        <p:tgtEl>
                                          <p:spTgt spid="38"/>
                                        </p:tgtEl>
                                        <p:attrNameLst>
                                          <p:attrName>ppt_x</p:attrName>
                                        </p:attrNameLst>
                                      </p:cBhvr>
                                      <p:tavLst>
                                        <p:tav tm="0">
                                          <p:val>
                                            <p:strVal val="#ppt_x"/>
                                          </p:val>
                                        </p:tav>
                                        <p:tav tm="100000">
                                          <p:val>
                                            <p:strVal val="#ppt_x"/>
                                          </p:val>
                                        </p:tav>
                                      </p:tavLst>
                                    </p:anim>
                                    <p:anim calcmode="lin" valueType="num">
                                      <p:cBhvr additive="base">
                                        <p:cTn id="218"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1" fill="hold" nodeType="clickEffect">
                                  <p:stCondLst>
                                    <p:cond delay="0"/>
                                  </p:stCondLst>
                                  <p:childTnLst>
                                    <p:set>
                                      <p:cBhvr>
                                        <p:cTn id="222" dur="1" fill="hold">
                                          <p:stCondLst>
                                            <p:cond delay="0"/>
                                          </p:stCondLst>
                                        </p:cTn>
                                        <p:tgtEl>
                                          <p:spTgt spid="98"/>
                                        </p:tgtEl>
                                        <p:attrNameLst>
                                          <p:attrName>style.visibility</p:attrName>
                                        </p:attrNameLst>
                                      </p:cBhvr>
                                      <p:to>
                                        <p:strVal val="visible"/>
                                      </p:to>
                                    </p:set>
                                    <p:anim calcmode="lin" valueType="num">
                                      <p:cBhvr additive="base">
                                        <p:cTn id="223" dur="500" fill="hold"/>
                                        <p:tgtEl>
                                          <p:spTgt spid="98"/>
                                        </p:tgtEl>
                                        <p:attrNameLst>
                                          <p:attrName>ppt_x</p:attrName>
                                        </p:attrNameLst>
                                      </p:cBhvr>
                                      <p:tavLst>
                                        <p:tav tm="0">
                                          <p:val>
                                            <p:strVal val="#ppt_x"/>
                                          </p:val>
                                        </p:tav>
                                        <p:tav tm="100000">
                                          <p:val>
                                            <p:strVal val="#ppt_x"/>
                                          </p:val>
                                        </p:tav>
                                      </p:tavLst>
                                    </p:anim>
                                    <p:anim calcmode="lin" valueType="num">
                                      <p:cBhvr additive="base">
                                        <p:cTn id="224" dur="500" fill="hold"/>
                                        <p:tgtEl>
                                          <p:spTgt spid="98"/>
                                        </p:tgtEl>
                                        <p:attrNameLst>
                                          <p:attrName>ppt_y</p:attrName>
                                        </p:attrNameLst>
                                      </p:cBhvr>
                                      <p:tavLst>
                                        <p:tav tm="0">
                                          <p:val>
                                            <p:strVal val="0-#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1" fill="hold" grpId="0" nodeType="clickEffect">
                                  <p:stCondLst>
                                    <p:cond delay="0"/>
                                  </p:stCondLst>
                                  <p:childTnLst>
                                    <p:set>
                                      <p:cBhvr>
                                        <p:cTn id="228" dur="1" fill="hold">
                                          <p:stCondLst>
                                            <p:cond delay="0"/>
                                          </p:stCondLst>
                                        </p:cTn>
                                        <p:tgtEl>
                                          <p:spTgt spid="143"/>
                                        </p:tgtEl>
                                        <p:attrNameLst>
                                          <p:attrName>style.visibility</p:attrName>
                                        </p:attrNameLst>
                                      </p:cBhvr>
                                      <p:to>
                                        <p:strVal val="visible"/>
                                      </p:to>
                                    </p:set>
                                    <p:anim calcmode="lin" valueType="num">
                                      <p:cBhvr additive="base">
                                        <p:cTn id="229" dur="500" fill="hold"/>
                                        <p:tgtEl>
                                          <p:spTgt spid="143"/>
                                        </p:tgtEl>
                                        <p:attrNameLst>
                                          <p:attrName>ppt_x</p:attrName>
                                        </p:attrNameLst>
                                      </p:cBhvr>
                                      <p:tavLst>
                                        <p:tav tm="0">
                                          <p:val>
                                            <p:strVal val="#ppt_x"/>
                                          </p:val>
                                        </p:tav>
                                        <p:tav tm="100000">
                                          <p:val>
                                            <p:strVal val="#ppt_x"/>
                                          </p:val>
                                        </p:tav>
                                      </p:tavLst>
                                    </p:anim>
                                    <p:anim calcmode="lin" valueType="num">
                                      <p:cBhvr additive="base">
                                        <p:cTn id="230" dur="500" fill="hold"/>
                                        <p:tgtEl>
                                          <p:spTgt spid="143"/>
                                        </p:tgtEl>
                                        <p:attrNameLst>
                                          <p:attrName>ppt_y</p:attrName>
                                        </p:attrNameLst>
                                      </p:cBhvr>
                                      <p:tavLst>
                                        <p:tav tm="0">
                                          <p:val>
                                            <p:strVal val="0-#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1" fill="hold" grpId="0" nodeType="clickEffect">
                                  <p:stCondLst>
                                    <p:cond delay="0"/>
                                  </p:stCondLst>
                                  <p:childTnLst>
                                    <p:set>
                                      <p:cBhvr>
                                        <p:cTn id="234" dur="1" fill="hold">
                                          <p:stCondLst>
                                            <p:cond delay="0"/>
                                          </p:stCondLst>
                                        </p:cTn>
                                        <p:tgtEl>
                                          <p:spTgt spid="45"/>
                                        </p:tgtEl>
                                        <p:attrNameLst>
                                          <p:attrName>style.visibility</p:attrName>
                                        </p:attrNameLst>
                                      </p:cBhvr>
                                      <p:to>
                                        <p:strVal val="visible"/>
                                      </p:to>
                                    </p:set>
                                    <p:anim calcmode="lin" valueType="num">
                                      <p:cBhvr additive="base">
                                        <p:cTn id="235" dur="500" fill="hold"/>
                                        <p:tgtEl>
                                          <p:spTgt spid="45"/>
                                        </p:tgtEl>
                                        <p:attrNameLst>
                                          <p:attrName>ppt_x</p:attrName>
                                        </p:attrNameLst>
                                      </p:cBhvr>
                                      <p:tavLst>
                                        <p:tav tm="0">
                                          <p:val>
                                            <p:strVal val="#ppt_x"/>
                                          </p:val>
                                        </p:tav>
                                        <p:tav tm="100000">
                                          <p:val>
                                            <p:strVal val="#ppt_x"/>
                                          </p:val>
                                        </p:tav>
                                      </p:tavLst>
                                    </p:anim>
                                    <p:anim calcmode="lin" valueType="num">
                                      <p:cBhvr additive="base">
                                        <p:cTn id="236"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1" fill="hold" nodeType="clickEffect">
                                  <p:stCondLst>
                                    <p:cond delay="0"/>
                                  </p:stCondLst>
                                  <p:childTnLst>
                                    <p:set>
                                      <p:cBhvr>
                                        <p:cTn id="240" dur="1" fill="hold">
                                          <p:stCondLst>
                                            <p:cond delay="0"/>
                                          </p:stCondLst>
                                        </p:cTn>
                                        <p:tgtEl>
                                          <p:spTgt spid="75"/>
                                        </p:tgtEl>
                                        <p:attrNameLst>
                                          <p:attrName>style.visibility</p:attrName>
                                        </p:attrNameLst>
                                      </p:cBhvr>
                                      <p:to>
                                        <p:strVal val="visible"/>
                                      </p:to>
                                    </p:set>
                                    <p:anim calcmode="lin" valueType="num">
                                      <p:cBhvr additive="base">
                                        <p:cTn id="241" dur="500" fill="hold"/>
                                        <p:tgtEl>
                                          <p:spTgt spid="75"/>
                                        </p:tgtEl>
                                        <p:attrNameLst>
                                          <p:attrName>ppt_x</p:attrName>
                                        </p:attrNameLst>
                                      </p:cBhvr>
                                      <p:tavLst>
                                        <p:tav tm="0">
                                          <p:val>
                                            <p:strVal val="#ppt_x"/>
                                          </p:val>
                                        </p:tav>
                                        <p:tav tm="100000">
                                          <p:val>
                                            <p:strVal val="#ppt_x"/>
                                          </p:val>
                                        </p:tav>
                                      </p:tavLst>
                                    </p:anim>
                                    <p:anim calcmode="lin" valueType="num">
                                      <p:cBhvr additive="base">
                                        <p:cTn id="242"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1" fill="hold" grpId="0" nodeType="clickEffect">
                                  <p:stCondLst>
                                    <p:cond delay="0"/>
                                  </p:stCondLst>
                                  <p:childTnLst>
                                    <p:set>
                                      <p:cBhvr>
                                        <p:cTn id="246" dur="1" fill="hold">
                                          <p:stCondLst>
                                            <p:cond delay="0"/>
                                          </p:stCondLst>
                                        </p:cTn>
                                        <p:tgtEl>
                                          <p:spTgt spid="151"/>
                                        </p:tgtEl>
                                        <p:attrNameLst>
                                          <p:attrName>style.visibility</p:attrName>
                                        </p:attrNameLst>
                                      </p:cBhvr>
                                      <p:to>
                                        <p:strVal val="visible"/>
                                      </p:to>
                                    </p:set>
                                    <p:anim calcmode="lin" valueType="num">
                                      <p:cBhvr additive="base">
                                        <p:cTn id="247" dur="500" fill="hold"/>
                                        <p:tgtEl>
                                          <p:spTgt spid="151"/>
                                        </p:tgtEl>
                                        <p:attrNameLst>
                                          <p:attrName>ppt_x</p:attrName>
                                        </p:attrNameLst>
                                      </p:cBhvr>
                                      <p:tavLst>
                                        <p:tav tm="0">
                                          <p:val>
                                            <p:strVal val="#ppt_x"/>
                                          </p:val>
                                        </p:tav>
                                        <p:tav tm="100000">
                                          <p:val>
                                            <p:strVal val="#ppt_x"/>
                                          </p:val>
                                        </p:tav>
                                      </p:tavLst>
                                    </p:anim>
                                    <p:anim calcmode="lin" valueType="num">
                                      <p:cBhvr additive="base">
                                        <p:cTn id="248" dur="500" fill="hold"/>
                                        <p:tgtEl>
                                          <p:spTgt spid="151"/>
                                        </p:tgtEl>
                                        <p:attrNameLst>
                                          <p:attrName>ppt_y</p:attrName>
                                        </p:attrNameLst>
                                      </p:cBhvr>
                                      <p:tavLst>
                                        <p:tav tm="0">
                                          <p:val>
                                            <p:strVal val="0-#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1" fill="hold" grpId="0" nodeType="clickEffect">
                                  <p:stCondLst>
                                    <p:cond delay="0"/>
                                  </p:stCondLst>
                                  <p:childTnLst>
                                    <p:set>
                                      <p:cBhvr>
                                        <p:cTn id="252" dur="1" fill="hold">
                                          <p:stCondLst>
                                            <p:cond delay="0"/>
                                          </p:stCondLst>
                                        </p:cTn>
                                        <p:tgtEl>
                                          <p:spTgt spid="51"/>
                                        </p:tgtEl>
                                        <p:attrNameLst>
                                          <p:attrName>style.visibility</p:attrName>
                                        </p:attrNameLst>
                                      </p:cBhvr>
                                      <p:to>
                                        <p:strVal val="visible"/>
                                      </p:to>
                                    </p:set>
                                    <p:anim calcmode="lin" valueType="num">
                                      <p:cBhvr additive="base">
                                        <p:cTn id="253" dur="500" fill="hold"/>
                                        <p:tgtEl>
                                          <p:spTgt spid="51"/>
                                        </p:tgtEl>
                                        <p:attrNameLst>
                                          <p:attrName>ppt_x</p:attrName>
                                        </p:attrNameLst>
                                      </p:cBhvr>
                                      <p:tavLst>
                                        <p:tav tm="0">
                                          <p:val>
                                            <p:strVal val="#ppt_x"/>
                                          </p:val>
                                        </p:tav>
                                        <p:tav tm="100000">
                                          <p:val>
                                            <p:strVal val="#ppt_x"/>
                                          </p:val>
                                        </p:tav>
                                      </p:tavLst>
                                    </p:anim>
                                    <p:anim calcmode="lin" valueType="num">
                                      <p:cBhvr additive="base">
                                        <p:cTn id="254"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1" fill="hold" nodeType="clickEffect">
                                  <p:stCondLst>
                                    <p:cond delay="0"/>
                                  </p:stCondLst>
                                  <p:childTnLst>
                                    <p:set>
                                      <p:cBhvr>
                                        <p:cTn id="258" dur="1" fill="hold">
                                          <p:stCondLst>
                                            <p:cond delay="0"/>
                                          </p:stCondLst>
                                        </p:cTn>
                                        <p:tgtEl>
                                          <p:spTgt spid="128"/>
                                        </p:tgtEl>
                                        <p:attrNameLst>
                                          <p:attrName>style.visibility</p:attrName>
                                        </p:attrNameLst>
                                      </p:cBhvr>
                                      <p:to>
                                        <p:strVal val="visible"/>
                                      </p:to>
                                    </p:set>
                                    <p:anim calcmode="lin" valueType="num">
                                      <p:cBhvr additive="base">
                                        <p:cTn id="259" dur="500" fill="hold"/>
                                        <p:tgtEl>
                                          <p:spTgt spid="128"/>
                                        </p:tgtEl>
                                        <p:attrNameLst>
                                          <p:attrName>ppt_x</p:attrName>
                                        </p:attrNameLst>
                                      </p:cBhvr>
                                      <p:tavLst>
                                        <p:tav tm="0">
                                          <p:val>
                                            <p:strVal val="#ppt_x"/>
                                          </p:val>
                                        </p:tav>
                                        <p:tav tm="100000">
                                          <p:val>
                                            <p:strVal val="#ppt_x"/>
                                          </p:val>
                                        </p:tav>
                                      </p:tavLst>
                                    </p:anim>
                                    <p:anim calcmode="lin" valueType="num">
                                      <p:cBhvr additive="base">
                                        <p:cTn id="260" dur="500" fill="hold"/>
                                        <p:tgtEl>
                                          <p:spTgt spid="128"/>
                                        </p:tgtEl>
                                        <p:attrNameLst>
                                          <p:attrName>ppt_y</p:attrName>
                                        </p:attrNameLst>
                                      </p:cBhvr>
                                      <p:tavLst>
                                        <p:tav tm="0">
                                          <p:val>
                                            <p:strVal val="0-#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1" fill="hold" nodeType="clickEffect">
                                  <p:stCondLst>
                                    <p:cond delay="0"/>
                                  </p:stCondLst>
                                  <p:childTnLst>
                                    <p:set>
                                      <p:cBhvr>
                                        <p:cTn id="264" dur="1" fill="hold">
                                          <p:stCondLst>
                                            <p:cond delay="0"/>
                                          </p:stCondLst>
                                        </p:cTn>
                                        <p:tgtEl>
                                          <p:spTgt spid="119"/>
                                        </p:tgtEl>
                                        <p:attrNameLst>
                                          <p:attrName>style.visibility</p:attrName>
                                        </p:attrNameLst>
                                      </p:cBhvr>
                                      <p:to>
                                        <p:strVal val="visible"/>
                                      </p:to>
                                    </p:set>
                                    <p:anim calcmode="lin" valueType="num">
                                      <p:cBhvr additive="base">
                                        <p:cTn id="265" dur="500" fill="hold"/>
                                        <p:tgtEl>
                                          <p:spTgt spid="119"/>
                                        </p:tgtEl>
                                        <p:attrNameLst>
                                          <p:attrName>ppt_x</p:attrName>
                                        </p:attrNameLst>
                                      </p:cBhvr>
                                      <p:tavLst>
                                        <p:tav tm="0">
                                          <p:val>
                                            <p:strVal val="#ppt_x"/>
                                          </p:val>
                                        </p:tav>
                                        <p:tav tm="100000">
                                          <p:val>
                                            <p:strVal val="#ppt_x"/>
                                          </p:val>
                                        </p:tav>
                                      </p:tavLst>
                                    </p:anim>
                                    <p:anim calcmode="lin" valueType="num">
                                      <p:cBhvr additive="base">
                                        <p:cTn id="266" dur="500" fill="hold"/>
                                        <p:tgtEl>
                                          <p:spTgt spid="119"/>
                                        </p:tgtEl>
                                        <p:attrNameLst>
                                          <p:attrName>ppt_y</p:attrName>
                                        </p:attrNameLst>
                                      </p:cBhvr>
                                      <p:tavLst>
                                        <p:tav tm="0">
                                          <p:val>
                                            <p:strVal val="0-#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1" fill="hold" nodeType="clickEffect">
                                  <p:stCondLst>
                                    <p:cond delay="0"/>
                                  </p:stCondLst>
                                  <p:childTnLst>
                                    <p:set>
                                      <p:cBhvr>
                                        <p:cTn id="270" dur="1" fill="hold">
                                          <p:stCondLst>
                                            <p:cond delay="0"/>
                                          </p:stCondLst>
                                        </p:cTn>
                                        <p:tgtEl>
                                          <p:spTgt spid="121"/>
                                        </p:tgtEl>
                                        <p:attrNameLst>
                                          <p:attrName>style.visibility</p:attrName>
                                        </p:attrNameLst>
                                      </p:cBhvr>
                                      <p:to>
                                        <p:strVal val="visible"/>
                                      </p:to>
                                    </p:set>
                                    <p:anim calcmode="lin" valueType="num">
                                      <p:cBhvr additive="base">
                                        <p:cTn id="271" dur="500" fill="hold"/>
                                        <p:tgtEl>
                                          <p:spTgt spid="121"/>
                                        </p:tgtEl>
                                        <p:attrNameLst>
                                          <p:attrName>ppt_x</p:attrName>
                                        </p:attrNameLst>
                                      </p:cBhvr>
                                      <p:tavLst>
                                        <p:tav tm="0">
                                          <p:val>
                                            <p:strVal val="#ppt_x"/>
                                          </p:val>
                                        </p:tav>
                                        <p:tav tm="100000">
                                          <p:val>
                                            <p:strVal val="#ppt_x"/>
                                          </p:val>
                                        </p:tav>
                                      </p:tavLst>
                                    </p:anim>
                                    <p:anim calcmode="lin" valueType="num">
                                      <p:cBhvr additive="base">
                                        <p:cTn id="272" dur="500" fill="hold"/>
                                        <p:tgtEl>
                                          <p:spTgt spid="121"/>
                                        </p:tgtEl>
                                        <p:attrNameLst>
                                          <p:attrName>ppt_y</p:attrName>
                                        </p:attrNameLst>
                                      </p:cBhvr>
                                      <p:tavLst>
                                        <p:tav tm="0">
                                          <p:val>
                                            <p:strVal val="0-#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1" fill="hold" nodeType="clickEffect">
                                  <p:stCondLst>
                                    <p:cond delay="0"/>
                                  </p:stCondLst>
                                  <p:childTnLst>
                                    <p:set>
                                      <p:cBhvr>
                                        <p:cTn id="276" dur="1" fill="hold">
                                          <p:stCondLst>
                                            <p:cond delay="0"/>
                                          </p:stCondLst>
                                        </p:cTn>
                                        <p:tgtEl>
                                          <p:spTgt spid="108"/>
                                        </p:tgtEl>
                                        <p:attrNameLst>
                                          <p:attrName>style.visibility</p:attrName>
                                        </p:attrNameLst>
                                      </p:cBhvr>
                                      <p:to>
                                        <p:strVal val="visible"/>
                                      </p:to>
                                    </p:set>
                                    <p:anim calcmode="lin" valueType="num">
                                      <p:cBhvr additive="base">
                                        <p:cTn id="277" dur="500" fill="hold"/>
                                        <p:tgtEl>
                                          <p:spTgt spid="108"/>
                                        </p:tgtEl>
                                        <p:attrNameLst>
                                          <p:attrName>ppt_x</p:attrName>
                                        </p:attrNameLst>
                                      </p:cBhvr>
                                      <p:tavLst>
                                        <p:tav tm="0">
                                          <p:val>
                                            <p:strVal val="#ppt_x"/>
                                          </p:val>
                                        </p:tav>
                                        <p:tav tm="100000">
                                          <p:val>
                                            <p:strVal val="#ppt_x"/>
                                          </p:val>
                                        </p:tav>
                                      </p:tavLst>
                                    </p:anim>
                                    <p:anim calcmode="lin" valueType="num">
                                      <p:cBhvr additive="base">
                                        <p:cTn id="278" dur="500" fill="hold"/>
                                        <p:tgtEl>
                                          <p:spTgt spid="108"/>
                                        </p:tgtEl>
                                        <p:attrNameLst>
                                          <p:attrName>ppt_y</p:attrName>
                                        </p:attrNameLst>
                                      </p:cBhvr>
                                      <p:tavLst>
                                        <p:tav tm="0">
                                          <p:val>
                                            <p:strVal val="0-#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1" fill="hold" nodeType="clickEffect">
                                  <p:stCondLst>
                                    <p:cond delay="0"/>
                                  </p:stCondLst>
                                  <p:childTnLst>
                                    <p:set>
                                      <p:cBhvr>
                                        <p:cTn id="282" dur="1" fill="hold">
                                          <p:stCondLst>
                                            <p:cond delay="0"/>
                                          </p:stCondLst>
                                        </p:cTn>
                                        <p:tgtEl>
                                          <p:spTgt spid="124"/>
                                        </p:tgtEl>
                                        <p:attrNameLst>
                                          <p:attrName>style.visibility</p:attrName>
                                        </p:attrNameLst>
                                      </p:cBhvr>
                                      <p:to>
                                        <p:strVal val="visible"/>
                                      </p:to>
                                    </p:set>
                                    <p:anim calcmode="lin" valueType="num">
                                      <p:cBhvr additive="base">
                                        <p:cTn id="283" dur="500" fill="hold"/>
                                        <p:tgtEl>
                                          <p:spTgt spid="124"/>
                                        </p:tgtEl>
                                        <p:attrNameLst>
                                          <p:attrName>ppt_x</p:attrName>
                                        </p:attrNameLst>
                                      </p:cBhvr>
                                      <p:tavLst>
                                        <p:tav tm="0">
                                          <p:val>
                                            <p:strVal val="#ppt_x"/>
                                          </p:val>
                                        </p:tav>
                                        <p:tav tm="100000">
                                          <p:val>
                                            <p:strVal val="#ppt_x"/>
                                          </p:val>
                                        </p:tav>
                                      </p:tavLst>
                                    </p:anim>
                                    <p:anim calcmode="lin" valueType="num">
                                      <p:cBhvr additive="base">
                                        <p:cTn id="284" dur="500" fill="hold"/>
                                        <p:tgtEl>
                                          <p:spTgt spid="1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25" grpId="0" animBg="1"/>
      <p:bldP spid="27" grpId="0" animBg="1"/>
      <p:bldP spid="28" grpId="0" animBg="1"/>
      <p:bldP spid="38" grpId="0" animBg="1"/>
      <p:bldP spid="39" grpId="0" animBg="1"/>
      <p:bldP spid="40" grpId="0" animBg="1"/>
      <p:bldP spid="41" grpId="0" animBg="1"/>
      <p:bldP spid="43" grpId="0" animBg="1"/>
      <p:bldP spid="44" grpId="0" animBg="1"/>
      <p:bldP spid="45" grpId="0" animBg="1"/>
      <p:bldP spid="47" grpId="0" animBg="1"/>
      <p:bldP spid="51" grpId="0" animBg="1"/>
      <p:bldP spid="140" grpId="0"/>
      <p:bldP spid="141" grpId="0"/>
      <p:bldP spid="142" grpId="0"/>
      <p:bldP spid="143" grpId="0"/>
      <p:bldP spid="144" grpId="0"/>
      <p:bldP spid="145" grpId="0"/>
      <p:bldP spid="146" grpId="0"/>
      <p:bldP spid="147" grpId="0"/>
      <p:bldP spid="148" grpId="0"/>
      <p:bldP spid="149" grpId="0"/>
      <p:bldP spid="150" grpId="0"/>
      <p:bldP spid="1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dirty="0"/>
              <a:t>Time for Brain Teasers!</a:t>
            </a:r>
          </a:p>
        </p:txBody>
      </p:sp>
      <p:sp>
        <p:nvSpPr>
          <p:cNvPr id="8" name="Footer Placeholder 7"/>
          <p:cNvSpPr>
            <a:spLocks noGrp="1"/>
          </p:cNvSpPr>
          <p:nvPr>
            <p:ph type="ftr" sz="quarter" idx="3"/>
          </p:nvPr>
        </p:nvSpPr>
        <p:spPr/>
        <p:txBody>
          <a:bodyPr/>
          <a:lstStyle/>
          <a:p>
            <a:fld id="{07206BD5-5D94-4599-B334-D25178E51AAF}" type="slidenum">
              <a:rPr lang="en-US" smtClean="0"/>
              <a:pPr/>
              <a:t>15</a:t>
            </a:fld>
            <a:endParaRPr lang="en-US" dirty="0"/>
          </a:p>
        </p:txBody>
      </p:sp>
    </p:spTree>
    <p:extLst>
      <p:ext uri="{BB962C8B-B14F-4D97-AF65-F5344CB8AC3E}">
        <p14:creationId xmlns:p14="http://schemas.microsoft.com/office/powerpoint/2010/main" val="466276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 - 1: Hour Glasses</a:t>
            </a:r>
          </a:p>
        </p:txBody>
      </p:sp>
      <p:sp>
        <p:nvSpPr>
          <p:cNvPr id="3" name="Content Placeholder 2"/>
          <p:cNvSpPr>
            <a:spLocks noGrp="1"/>
          </p:cNvSpPr>
          <p:nvPr>
            <p:ph idx="1"/>
          </p:nvPr>
        </p:nvSpPr>
        <p:spPr/>
        <p:txBody>
          <a:bodyPr anchor="ctr"/>
          <a:lstStyle/>
          <a:p>
            <a:pPr marL="68580" indent="0">
              <a:buNone/>
            </a:pPr>
            <a:r>
              <a:rPr lang="en-US" dirty="0"/>
              <a:t>You have two hourglasses: a 7 minute one and a 11 minute one. Using just two hourglass, </a:t>
            </a:r>
            <a:r>
              <a:rPr lang="en-US" b="1" dirty="0"/>
              <a:t>accurately time 15 minutes</a:t>
            </a:r>
            <a:r>
              <a:rPr lang="en-US" dirty="0"/>
              <a:t>.</a:t>
            </a:r>
          </a:p>
        </p:txBody>
      </p:sp>
      <p:sp>
        <p:nvSpPr>
          <p:cNvPr id="8" name="Footer Placeholder 7"/>
          <p:cNvSpPr>
            <a:spLocks noGrp="1"/>
          </p:cNvSpPr>
          <p:nvPr>
            <p:ph type="ftr" sz="quarter" idx="3"/>
          </p:nvPr>
        </p:nvSpPr>
        <p:spPr/>
        <p:txBody>
          <a:bodyPr/>
          <a:lstStyle/>
          <a:p>
            <a:fld id="{98714DF3-86AC-4011-BBCB-159D361877BB}" type="slidenum">
              <a:rPr lang="en-US" smtClean="0"/>
              <a:pPr/>
              <a:t>16</a:t>
            </a:fld>
            <a:endParaRPr lang="en-US" dirty="0"/>
          </a:p>
        </p:txBody>
      </p:sp>
    </p:spTree>
    <p:extLst>
      <p:ext uri="{BB962C8B-B14F-4D97-AF65-F5344CB8AC3E}">
        <p14:creationId xmlns:p14="http://schemas.microsoft.com/office/powerpoint/2010/main" val="386415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 – 2: Apples and Oranges</a:t>
            </a:r>
          </a:p>
        </p:txBody>
      </p:sp>
      <p:sp>
        <p:nvSpPr>
          <p:cNvPr id="3" name="Content Placeholder 2"/>
          <p:cNvSpPr>
            <a:spLocks noGrp="1"/>
          </p:cNvSpPr>
          <p:nvPr>
            <p:ph idx="1"/>
          </p:nvPr>
        </p:nvSpPr>
        <p:spPr/>
        <p:txBody>
          <a:bodyPr anchor="ctr"/>
          <a:lstStyle/>
          <a:p>
            <a:pPr marL="68580" indent="0">
              <a:buNone/>
            </a:pPr>
            <a:r>
              <a:rPr lang="en-US" dirty="0"/>
              <a:t>There are three closed and opaque cardboard boxes. One is labeled "APPLES", another is labeled "ORANGES", and the last is labeled "APPLES AND ORANGES". You know that the labels are currently misarranged, such that no box is correctly labeled. You would like to correctly rearrange these labels. To accomplish this, you may draw only one fruit from one of the boxes. </a:t>
            </a:r>
            <a:r>
              <a:rPr lang="en-US" b="1" dirty="0"/>
              <a:t>Which box do you choose, and how do you then proceed to rearrange the labels?</a:t>
            </a:r>
          </a:p>
        </p:txBody>
      </p:sp>
      <p:sp>
        <p:nvSpPr>
          <p:cNvPr id="8" name="Footer Placeholder 7"/>
          <p:cNvSpPr>
            <a:spLocks noGrp="1"/>
          </p:cNvSpPr>
          <p:nvPr>
            <p:ph type="ftr" sz="quarter" idx="3"/>
          </p:nvPr>
        </p:nvSpPr>
        <p:spPr/>
        <p:txBody>
          <a:bodyPr/>
          <a:lstStyle/>
          <a:p>
            <a:fld id="{98714DF3-86AC-4011-BBCB-159D361877BB}" type="slidenum">
              <a:rPr lang="en-US" smtClean="0"/>
              <a:pPr/>
              <a:t>17</a:t>
            </a:fld>
            <a:endParaRPr lang="en-US" dirty="0"/>
          </a:p>
        </p:txBody>
      </p:sp>
    </p:spTree>
    <p:extLst>
      <p:ext uri="{BB962C8B-B14F-4D97-AF65-F5344CB8AC3E}">
        <p14:creationId xmlns:p14="http://schemas.microsoft.com/office/powerpoint/2010/main" val="3855906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 – 3:  Identify Correct Switch</a:t>
            </a:r>
          </a:p>
        </p:txBody>
      </p:sp>
      <p:sp>
        <p:nvSpPr>
          <p:cNvPr id="3" name="Content Placeholder 2"/>
          <p:cNvSpPr>
            <a:spLocks noGrp="1"/>
          </p:cNvSpPr>
          <p:nvPr>
            <p:ph idx="1"/>
          </p:nvPr>
        </p:nvSpPr>
        <p:spPr/>
        <p:txBody>
          <a:bodyPr anchor="ctr"/>
          <a:lstStyle/>
          <a:p>
            <a:r>
              <a:rPr lang="en-US" dirty="0"/>
              <a:t>There are 3 Switches in One Room and one bulb in another room. The bulb lightens up with any one of the three switches. </a:t>
            </a:r>
            <a:r>
              <a:rPr lang="en-US" b="1" dirty="0"/>
              <a:t>You need to identify the correct switch which lightens up the bulb. You can enter the room in which bulb is attached only once?</a:t>
            </a:r>
          </a:p>
        </p:txBody>
      </p:sp>
      <p:sp>
        <p:nvSpPr>
          <p:cNvPr id="8" name="Footer Placeholder 7"/>
          <p:cNvSpPr>
            <a:spLocks noGrp="1"/>
          </p:cNvSpPr>
          <p:nvPr>
            <p:ph type="ftr" sz="quarter" idx="3"/>
          </p:nvPr>
        </p:nvSpPr>
        <p:spPr/>
        <p:txBody>
          <a:bodyPr/>
          <a:lstStyle/>
          <a:p>
            <a:fld id="{98714DF3-86AC-4011-BBCB-159D361877BB}" type="slidenum">
              <a:rPr lang="en-US" smtClean="0"/>
              <a:pPr/>
              <a:t>18</a:t>
            </a:fld>
            <a:endParaRPr lang="en-US" dirty="0"/>
          </a:p>
        </p:txBody>
      </p:sp>
    </p:spTree>
    <p:extLst>
      <p:ext uri="{BB962C8B-B14F-4D97-AF65-F5344CB8AC3E}">
        <p14:creationId xmlns:p14="http://schemas.microsoft.com/office/powerpoint/2010/main" val="373769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What is a Pseudocode?</a:t>
            </a:r>
            <a:endParaRPr lang="en-US" dirty="0"/>
          </a:p>
        </p:txBody>
      </p:sp>
      <p:sp>
        <p:nvSpPr>
          <p:cNvPr id="7" name="Content Placeholder 6"/>
          <p:cNvSpPr>
            <a:spLocks noGrp="1"/>
          </p:cNvSpPr>
          <p:nvPr>
            <p:ph idx="1"/>
          </p:nvPr>
        </p:nvSpPr>
        <p:spPr/>
        <p:txBody>
          <a:bodyPr anchor="ctr"/>
          <a:lstStyle/>
          <a:p>
            <a:pPr marL="68580" indent="0" algn="ctr">
              <a:buNone/>
            </a:pPr>
            <a:r>
              <a:rPr lang="en-US"/>
              <a:t>Human readable informal description of a algorithm/program</a:t>
            </a:r>
            <a:endParaRPr lang="en-US" dirty="0"/>
          </a:p>
        </p:txBody>
      </p:sp>
      <p:sp>
        <p:nvSpPr>
          <p:cNvPr id="8" name="Footer Placeholder 7"/>
          <p:cNvSpPr>
            <a:spLocks noGrp="1"/>
          </p:cNvSpPr>
          <p:nvPr>
            <p:ph type="ftr" sz="quarter" idx="3"/>
          </p:nvPr>
        </p:nvSpPr>
        <p:spPr/>
        <p:txBody>
          <a:bodyPr/>
          <a:lstStyle/>
          <a:p>
            <a:fld id="{98714DF3-86AC-4011-BBCB-159D361877BB}" type="slidenum">
              <a:rPr lang="en-US" smtClean="0"/>
              <a:pPr/>
              <a:t>19</a:t>
            </a:fld>
            <a:endParaRPr lang="en-US" dirty="0"/>
          </a:p>
        </p:txBody>
      </p:sp>
    </p:spTree>
    <p:extLst>
      <p:ext uri="{BB962C8B-B14F-4D97-AF65-F5344CB8AC3E}">
        <p14:creationId xmlns:p14="http://schemas.microsoft.com/office/powerpoint/2010/main" val="175251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Logistics</a:t>
            </a:r>
          </a:p>
        </p:txBody>
      </p:sp>
      <p:sp>
        <p:nvSpPr>
          <p:cNvPr id="3" name="Content Placeholder 2"/>
          <p:cNvSpPr>
            <a:spLocks noGrp="1"/>
          </p:cNvSpPr>
          <p:nvPr>
            <p:ph idx="1"/>
          </p:nvPr>
        </p:nvSpPr>
        <p:spPr/>
        <p:txBody>
          <a:bodyPr anchor="ctr">
            <a:normAutofit/>
          </a:bodyPr>
          <a:lstStyle/>
          <a:p>
            <a:r>
              <a:rPr lang="en-US" dirty="0"/>
              <a:t>Piazza</a:t>
            </a:r>
          </a:p>
          <a:p>
            <a:r>
              <a:rPr lang="en-US" dirty="0" err="1"/>
              <a:t>Whatsapp</a:t>
            </a:r>
            <a:endParaRPr lang="en-US" dirty="0"/>
          </a:p>
          <a:p>
            <a:r>
              <a:rPr lang="en-US" dirty="0"/>
              <a:t>Laptops</a:t>
            </a:r>
          </a:p>
          <a:p>
            <a:r>
              <a:rPr lang="en-US" dirty="0"/>
              <a:t>Assignments</a:t>
            </a:r>
          </a:p>
        </p:txBody>
      </p:sp>
      <p:sp>
        <p:nvSpPr>
          <p:cNvPr id="6" name="Footer Placeholder 5"/>
          <p:cNvSpPr>
            <a:spLocks noGrp="1"/>
          </p:cNvSpPr>
          <p:nvPr>
            <p:ph type="ftr" sz="quarter" idx="3"/>
          </p:nvPr>
        </p:nvSpPr>
        <p:spPr/>
        <p:txBody>
          <a:bodyPr/>
          <a:lstStyle/>
          <a:p>
            <a:fld id="{98714DF3-86AC-4011-BBCB-159D361877BB}" type="slidenum">
              <a:rPr lang="en-US" smtClean="0"/>
              <a:pPr/>
              <a:t>2</a:t>
            </a:fld>
            <a:endParaRPr lang="en-US" dirty="0"/>
          </a:p>
        </p:txBody>
      </p:sp>
    </p:spTree>
    <p:extLst>
      <p:ext uri="{BB962C8B-B14F-4D97-AF65-F5344CB8AC3E}">
        <p14:creationId xmlns:p14="http://schemas.microsoft.com/office/powerpoint/2010/main" val="10310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Learn It?</a:t>
            </a:r>
          </a:p>
        </p:txBody>
      </p:sp>
      <p:sp>
        <p:nvSpPr>
          <p:cNvPr id="7" name="Content Placeholder 6"/>
          <p:cNvSpPr>
            <a:spLocks noGrp="1"/>
          </p:cNvSpPr>
          <p:nvPr>
            <p:ph idx="1"/>
          </p:nvPr>
        </p:nvSpPr>
        <p:spPr/>
        <p:txBody>
          <a:bodyPr anchor="ctr"/>
          <a:lstStyle/>
          <a:p>
            <a:r>
              <a:rPr lang="en-US" dirty="0"/>
              <a:t>Language Independent.</a:t>
            </a:r>
          </a:p>
          <a:p>
            <a:r>
              <a:rPr lang="en-US" dirty="0"/>
              <a:t>Structure your code before writing it.</a:t>
            </a:r>
          </a:p>
          <a:p>
            <a:r>
              <a:rPr lang="en-US" dirty="0"/>
              <a:t>Fastest way to verify.</a:t>
            </a:r>
          </a:p>
        </p:txBody>
      </p:sp>
      <p:sp>
        <p:nvSpPr>
          <p:cNvPr id="8" name="Footer Placeholder 7"/>
          <p:cNvSpPr>
            <a:spLocks noGrp="1"/>
          </p:cNvSpPr>
          <p:nvPr>
            <p:ph type="ftr" sz="quarter" idx="3"/>
          </p:nvPr>
        </p:nvSpPr>
        <p:spPr/>
        <p:txBody>
          <a:bodyPr/>
          <a:lstStyle/>
          <a:p>
            <a:fld id="{98714DF3-86AC-4011-BBCB-159D361877BB}" type="slidenum">
              <a:rPr lang="en-US" smtClean="0"/>
              <a:pPr/>
              <a:t>20</a:t>
            </a:fld>
            <a:endParaRPr lang="en-US" dirty="0"/>
          </a:p>
        </p:txBody>
      </p:sp>
    </p:spTree>
    <p:extLst>
      <p:ext uri="{BB962C8B-B14F-4D97-AF65-F5344CB8AC3E}">
        <p14:creationId xmlns:p14="http://schemas.microsoft.com/office/powerpoint/2010/main" val="310159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53628" y="722588"/>
            <a:ext cx="7186730" cy="1033159"/>
          </a:xfrm>
        </p:spPr>
        <p:txBody>
          <a:bodyPr/>
          <a:lstStyle/>
          <a:p>
            <a:r>
              <a:rPr lang="en-US" dirty="0"/>
              <a:t>Lets define our own Pseudocode language</a:t>
            </a:r>
          </a:p>
        </p:txBody>
      </p:sp>
      <p:sp>
        <p:nvSpPr>
          <p:cNvPr id="7" name="Content Placeholder 6"/>
          <p:cNvSpPr>
            <a:spLocks noGrp="1"/>
          </p:cNvSpPr>
          <p:nvPr>
            <p:ph idx="1"/>
          </p:nvPr>
        </p:nvSpPr>
        <p:spPr>
          <a:xfrm>
            <a:off x="1043492" y="1755747"/>
            <a:ext cx="7187512" cy="4076882"/>
          </a:xfrm>
        </p:spPr>
        <p:txBody>
          <a:bodyPr anchor="ctr"/>
          <a:lstStyle/>
          <a:p>
            <a:r>
              <a:rPr lang="en-US" dirty="0"/>
              <a:t>Input [ read N ]</a:t>
            </a:r>
          </a:p>
          <a:p>
            <a:r>
              <a:rPr lang="en-US" dirty="0"/>
              <a:t>Assignment [ Sum </a:t>
            </a:r>
            <a:r>
              <a:rPr lang="en-US" dirty="0">
                <a:sym typeface="Wingdings"/>
              </a:rPr>
              <a:t></a:t>
            </a:r>
            <a:r>
              <a:rPr lang="en-US" dirty="0"/>
              <a:t> 0 ]</a:t>
            </a:r>
          </a:p>
          <a:p>
            <a:r>
              <a:rPr lang="en-US" dirty="0"/>
              <a:t>Output [ print Sum]</a:t>
            </a:r>
          </a:p>
          <a:p>
            <a:r>
              <a:rPr lang="en-US" dirty="0"/>
              <a:t>If Else [ if I &lt; N then … end else then … end ]</a:t>
            </a:r>
          </a:p>
          <a:p>
            <a:r>
              <a:rPr lang="en-US" dirty="0"/>
              <a:t>While Loop [ while I &lt; N do … end ]</a:t>
            </a:r>
          </a:p>
          <a:p>
            <a:r>
              <a:rPr lang="en-US" dirty="0"/>
              <a:t>Exit [exit]</a:t>
            </a:r>
          </a:p>
        </p:txBody>
      </p:sp>
      <p:sp>
        <p:nvSpPr>
          <p:cNvPr id="8" name="Footer Placeholder 7"/>
          <p:cNvSpPr>
            <a:spLocks noGrp="1"/>
          </p:cNvSpPr>
          <p:nvPr>
            <p:ph type="ftr" sz="quarter" idx="3"/>
          </p:nvPr>
        </p:nvSpPr>
        <p:spPr/>
        <p:txBody>
          <a:bodyPr/>
          <a:lstStyle/>
          <a:p>
            <a:fld id="{98714DF3-86AC-4011-BBCB-159D361877BB}" type="slidenum">
              <a:rPr lang="en-US" smtClean="0"/>
              <a:pPr/>
              <a:t>21</a:t>
            </a:fld>
            <a:endParaRPr lang="en-US" dirty="0"/>
          </a:p>
        </p:txBody>
      </p:sp>
    </p:spTree>
    <p:extLst>
      <p:ext uri="{BB962C8B-B14F-4D97-AF65-F5344CB8AC3E}">
        <p14:creationId xmlns:p14="http://schemas.microsoft.com/office/powerpoint/2010/main" val="80696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Check if a number is prime or not?</a:t>
            </a:r>
          </a:p>
        </p:txBody>
      </p:sp>
      <p:sp>
        <p:nvSpPr>
          <p:cNvPr id="8" name="Terminator 7"/>
          <p:cNvSpPr/>
          <p:nvPr/>
        </p:nvSpPr>
        <p:spPr>
          <a:xfrm>
            <a:off x="3568767" y="1407003"/>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9" name="Data 8"/>
          <p:cNvSpPr/>
          <p:nvPr/>
        </p:nvSpPr>
        <p:spPr>
          <a:xfrm>
            <a:off x="3403432" y="1981375"/>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N</a:t>
            </a:r>
          </a:p>
        </p:txBody>
      </p:sp>
      <p:sp>
        <p:nvSpPr>
          <p:cNvPr id="10" name="Decision 9"/>
          <p:cNvSpPr/>
          <p:nvPr/>
        </p:nvSpPr>
        <p:spPr>
          <a:xfrm>
            <a:off x="3412136" y="3124531"/>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I  &lt;   N ?</a:t>
            </a:r>
          </a:p>
        </p:txBody>
      </p:sp>
      <p:sp>
        <p:nvSpPr>
          <p:cNvPr id="11" name="Data 10"/>
          <p:cNvSpPr/>
          <p:nvPr/>
        </p:nvSpPr>
        <p:spPr>
          <a:xfrm>
            <a:off x="5894696" y="3384622"/>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a:t>
            </a:r>
          </a:p>
          <a:p>
            <a:pPr algn="ctr"/>
            <a:r>
              <a:rPr lang="en-US" sz="1400" dirty="0"/>
              <a:t> “IS PRIME”</a:t>
            </a:r>
          </a:p>
        </p:txBody>
      </p:sp>
      <p:sp>
        <p:nvSpPr>
          <p:cNvPr id="12" name="Process 11"/>
          <p:cNvSpPr/>
          <p:nvPr/>
        </p:nvSpPr>
        <p:spPr>
          <a:xfrm>
            <a:off x="3444116" y="2568447"/>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 = 2</a:t>
            </a:r>
          </a:p>
        </p:txBody>
      </p:sp>
      <p:sp>
        <p:nvSpPr>
          <p:cNvPr id="13" name="Terminator 12"/>
          <p:cNvSpPr/>
          <p:nvPr/>
        </p:nvSpPr>
        <p:spPr>
          <a:xfrm>
            <a:off x="5734638" y="5339039"/>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14" name="Straight Arrow Connector 13"/>
          <p:cNvCxnSpPr>
            <a:endCxn id="11" idx="2"/>
          </p:cNvCxnSpPr>
          <p:nvPr/>
        </p:nvCxnSpPr>
        <p:spPr>
          <a:xfrm>
            <a:off x="5486702" y="3607207"/>
            <a:ext cx="616321" cy="6015"/>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2" idx="0"/>
          </p:cNvCxnSpPr>
          <p:nvPr/>
        </p:nvCxnSpPr>
        <p:spPr>
          <a:xfrm>
            <a:off x="4445067" y="2438575"/>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23" idx="2"/>
          </p:cNvCxnSpPr>
          <p:nvPr/>
        </p:nvCxnSpPr>
        <p:spPr>
          <a:xfrm>
            <a:off x="5486704" y="4719273"/>
            <a:ext cx="450503" cy="1203"/>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23" idx="3"/>
            <a:endCxn id="13" idx="0"/>
          </p:cNvCxnSpPr>
          <p:nvPr/>
        </p:nvCxnSpPr>
        <p:spPr>
          <a:xfrm>
            <a:off x="6606611" y="4949076"/>
            <a:ext cx="4327" cy="389963"/>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11" idx="5"/>
            <a:endCxn id="13" idx="0"/>
          </p:cNvCxnSpPr>
          <p:nvPr/>
        </p:nvCxnSpPr>
        <p:spPr>
          <a:xfrm flipH="1">
            <a:off x="6610938" y="3613222"/>
            <a:ext cx="1158701" cy="1725817"/>
          </a:xfrm>
          <a:prstGeom prst="bentConnector4">
            <a:avLst>
              <a:gd name="adj1" fmla="val -19729"/>
              <a:gd name="adj2" fmla="val 90765"/>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445067" y="4020197"/>
            <a:ext cx="475132" cy="276999"/>
          </a:xfrm>
          <a:prstGeom prst="rect">
            <a:avLst/>
          </a:prstGeom>
          <a:noFill/>
        </p:spPr>
        <p:txBody>
          <a:bodyPr wrap="square" rtlCol="0">
            <a:spAutoFit/>
          </a:bodyPr>
          <a:lstStyle/>
          <a:p>
            <a:r>
              <a:rPr lang="en-US" sz="1200" dirty="0">
                <a:solidFill>
                  <a:srgbClr val="555555"/>
                </a:solidFill>
              </a:rPr>
              <a:t>Yes</a:t>
            </a:r>
          </a:p>
        </p:txBody>
      </p:sp>
      <p:sp>
        <p:nvSpPr>
          <p:cNvPr id="20" name="TextBox 19"/>
          <p:cNvSpPr txBox="1"/>
          <p:nvPr/>
        </p:nvSpPr>
        <p:spPr>
          <a:xfrm>
            <a:off x="5404469" y="3365531"/>
            <a:ext cx="475132" cy="276999"/>
          </a:xfrm>
          <a:prstGeom prst="rect">
            <a:avLst/>
          </a:prstGeom>
          <a:noFill/>
        </p:spPr>
        <p:txBody>
          <a:bodyPr wrap="square" rtlCol="0">
            <a:spAutoFit/>
          </a:bodyPr>
          <a:lstStyle/>
          <a:p>
            <a:r>
              <a:rPr lang="en-US" sz="1200" dirty="0">
                <a:solidFill>
                  <a:srgbClr val="555555"/>
                </a:solidFill>
              </a:rPr>
              <a:t>No</a:t>
            </a:r>
          </a:p>
        </p:txBody>
      </p:sp>
      <p:cxnSp>
        <p:nvCxnSpPr>
          <p:cNvPr id="21" name="Straight Arrow Connector 20"/>
          <p:cNvCxnSpPr>
            <a:stCxn id="8" idx="2"/>
            <a:endCxn id="9" idx="1"/>
          </p:cNvCxnSpPr>
          <p:nvPr/>
        </p:nvCxnSpPr>
        <p:spPr>
          <a:xfrm>
            <a:off x="4445067" y="1851503"/>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2" name="Decision 21"/>
          <p:cNvSpPr/>
          <p:nvPr/>
        </p:nvSpPr>
        <p:spPr>
          <a:xfrm>
            <a:off x="3412136" y="4231785"/>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N is divisible by I ?</a:t>
            </a:r>
          </a:p>
        </p:txBody>
      </p:sp>
      <p:sp>
        <p:nvSpPr>
          <p:cNvPr id="23" name="Data 22"/>
          <p:cNvSpPr/>
          <p:nvPr/>
        </p:nvSpPr>
        <p:spPr>
          <a:xfrm>
            <a:off x="5714073" y="4491876"/>
            <a:ext cx="2231344"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a:t>
            </a:r>
          </a:p>
          <a:p>
            <a:pPr algn="ctr"/>
            <a:r>
              <a:rPr lang="en-US" sz="1400" dirty="0"/>
              <a:t> “NOT PRIME”</a:t>
            </a:r>
          </a:p>
        </p:txBody>
      </p:sp>
      <p:sp>
        <p:nvSpPr>
          <p:cNvPr id="24" name="TextBox 23"/>
          <p:cNvSpPr txBox="1"/>
          <p:nvPr/>
        </p:nvSpPr>
        <p:spPr>
          <a:xfrm>
            <a:off x="5419564" y="4478786"/>
            <a:ext cx="475132" cy="276999"/>
          </a:xfrm>
          <a:prstGeom prst="rect">
            <a:avLst/>
          </a:prstGeom>
          <a:noFill/>
        </p:spPr>
        <p:txBody>
          <a:bodyPr wrap="square" rtlCol="0">
            <a:spAutoFit/>
          </a:bodyPr>
          <a:lstStyle/>
          <a:p>
            <a:r>
              <a:rPr lang="en-US" sz="1200" dirty="0">
                <a:solidFill>
                  <a:srgbClr val="555555"/>
                </a:solidFill>
              </a:rPr>
              <a:t>Yes</a:t>
            </a:r>
          </a:p>
        </p:txBody>
      </p:sp>
      <p:cxnSp>
        <p:nvCxnSpPr>
          <p:cNvPr id="25" name="Straight Arrow Connector 24"/>
          <p:cNvCxnSpPr/>
          <p:nvPr/>
        </p:nvCxnSpPr>
        <p:spPr>
          <a:xfrm>
            <a:off x="4437598" y="2994659"/>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445067" y="4101913"/>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7" name="Process 26"/>
          <p:cNvSpPr/>
          <p:nvPr/>
        </p:nvSpPr>
        <p:spPr>
          <a:xfrm>
            <a:off x="1166035" y="3870984"/>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Add 1 to I</a:t>
            </a:r>
          </a:p>
        </p:txBody>
      </p:sp>
      <p:cxnSp>
        <p:nvCxnSpPr>
          <p:cNvPr id="28" name="Elbow Connector 27"/>
          <p:cNvCxnSpPr>
            <a:stCxn id="22" idx="1"/>
            <a:endCxn id="27" idx="2"/>
          </p:cNvCxnSpPr>
          <p:nvPr/>
        </p:nvCxnSpPr>
        <p:spPr>
          <a:xfrm rot="10800000">
            <a:off x="2166986" y="4297196"/>
            <a:ext cx="1245150" cy="423280"/>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27" idx="0"/>
          </p:cNvCxnSpPr>
          <p:nvPr/>
        </p:nvCxnSpPr>
        <p:spPr>
          <a:xfrm rot="5400000" flipH="1" flipV="1">
            <a:off x="2932800" y="2358718"/>
            <a:ext cx="746453" cy="2278081"/>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118719" y="4480021"/>
            <a:ext cx="475132" cy="276999"/>
          </a:xfrm>
          <a:prstGeom prst="rect">
            <a:avLst/>
          </a:prstGeom>
          <a:noFill/>
        </p:spPr>
        <p:txBody>
          <a:bodyPr wrap="square" rtlCol="0">
            <a:spAutoFit/>
          </a:bodyPr>
          <a:lstStyle/>
          <a:p>
            <a:r>
              <a:rPr lang="en-US" sz="1200" dirty="0">
                <a:solidFill>
                  <a:srgbClr val="555555"/>
                </a:solidFill>
              </a:rPr>
              <a:t>No</a:t>
            </a:r>
          </a:p>
        </p:txBody>
      </p:sp>
      <p:sp>
        <p:nvSpPr>
          <p:cNvPr id="7" name="Footer Placeholder 6"/>
          <p:cNvSpPr>
            <a:spLocks noGrp="1"/>
          </p:cNvSpPr>
          <p:nvPr>
            <p:ph type="ftr" sz="quarter" idx="11"/>
          </p:nvPr>
        </p:nvSpPr>
        <p:spPr/>
        <p:txBody>
          <a:bodyPr/>
          <a:lstStyle/>
          <a:p>
            <a:fld id="{835F4617-8195-498D-A18D-8F3FE6531D84}" type="slidenum">
              <a:rPr lang="en-US" smtClean="0"/>
              <a:pPr/>
              <a:t>22</a:t>
            </a:fld>
            <a:endParaRPr lang="en-US" dirty="0"/>
          </a:p>
        </p:txBody>
      </p:sp>
    </p:spTree>
    <p:extLst>
      <p:ext uri="{BB962C8B-B14F-4D97-AF65-F5344CB8AC3E}">
        <p14:creationId xmlns:p14="http://schemas.microsoft.com/office/powerpoint/2010/main" val="4013422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if a number is Prime?</a:t>
            </a:r>
          </a:p>
        </p:txBody>
      </p:sp>
      <p:sp>
        <p:nvSpPr>
          <p:cNvPr id="7" name="Content Placeholder 6"/>
          <p:cNvSpPr>
            <a:spLocks noGrp="1"/>
          </p:cNvSpPr>
          <p:nvPr>
            <p:ph idx="1"/>
          </p:nvPr>
        </p:nvSpPr>
        <p:spPr/>
        <p:txBody>
          <a:bodyPr anchor="ctr">
            <a:normAutofit fontScale="92500" lnSpcReduction="10000"/>
          </a:bodyPr>
          <a:lstStyle/>
          <a:p>
            <a:pPr marL="68580" indent="0">
              <a:buNone/>
            </a:pPr>
            <a:r>
              <a:rPr lang="en-US" dirty="0"/>
              <a:t>read N </a:t>
            </a:r>
          </a:p>
          <a:p>
            <a:pPr marL="68580" indent="0">
              <a:buNone/>
            </a:pPr>
            <a:r>
              <a:rPr lang="en-US" dirty="0"/>
              <a:t>divisor </a:t>
            </a:r>
            <a:r>
              <a:rPr lang="en-US" dirty="0">
                <a:sym typeface="Wingdings"/>
              </a:rPr>
              <a:t> </a:t>
            </a:r>
            <a:r>
              <a:rPr lang="en-US" dirty="0"/>
              <a:t>2</a:t>
            </a:r>
          </a:p>
          <a:p>
            <a:pPr marL="68580" indent="0">
              <a:buNone/>
            </a:pPr>
            <a:r>
              <a:rPr lang="en-US" dirty="0"/>
              <a:t>while divisor &lt; N do</a:t>
            </a:r>
          </a:p>
          <a:p>
            <a:pPr marL="68580" indent="0">
              <a:buNone/>
            </a:pPr>
            <a:r>
              <a:rPr lang="en-US" dirty="0"/>
              <a:t>	if N is divisible by divisor then </a:t>
            </a:r>
          </a:p>
          <a:p>
            <a:pPr marL="68580" indent="0">
              <a:buNone/>
            </a:pPr>
            <a:r>
              <a:rPr lang="en-US" dirty="0"/>
              <a:t>      		print “NOT PRIME”</a:t>
            </a:r>
          </a:p>
          <a:p>
            <a:pPr marL="68580" indent="0">
              <a:buNone/>
            </a:pPr>
            <a:r>
              <a:rPr lang="en-US" dirty="0"/>
              <a:t>      		exit</a:t>
            </a:r>
          </a:p>
          <a:p>
            <a:pPr marL="68580" indent="0">
              <a:buNone/>
            </a:pPr>
            <a:r>
              <a:rPr lang="en-US" dirty="0"/>
              <a:t>   	end</a:t>
            </a:r>
          </a:p>
          <a:p>
            <a:pPr marL="68580" indent="0">
              <a:buNone/>
            </a:pPr>
            <a:r>
              <a:rPr lang="en-US" dirty="0"/>
              <a:t>           divisor </a:t>
            </a:r>
            <a:r>
              <a:rPr lang="en-US" dirty="0">
                <a:sym typeface="Wingdings"/>
              </a:rPr>
              <a:t> divisor + 1</a:t>
            </a:r>
            <a:endParaRPr lang="en-US" dirty="0"/>
          </a:p>
          <a:p>
            <a:pPr marL="68580" indent="0">
              <a:buNone/>
            </a:pPr>
            <a:r>
              <a:rPr lang="en-US" dirty="0"/>
              <a:t>end</a:t>
            </a:r>
          </a:p>
          <a:p>
            <a:pPr marL="68580" indent="0">
              <a:buNone/>
            </a:pPr>
            <a:r>
              <a:rPr lang="en-US" dirty="0"/>
              <a:t>print “IS PRIME”</a:t>
            </a:r>
          </a:p>
          <a:p>
            <a:pPr marL="68580" indent="0">
              <a:buNone/>
            </a:pPr>
            <a:r>
              <a:rPr lang="en-US" dirty="0"/>
              <a:t>exit</a:t>
            </a:r>
          </a:p>
          <a:p>
            <a:pPr marL="68580" indent="0">
              <a:buNone/>
            </a:pPr>
            <a:endParaRPr lang="en-US" dirty="0"/>
          </a:p>
        </p:txBody>
      </p:sp>
      <p:sp>
        <p:nvSpPr>
          <p:cNvPr id="8" name="Footer Placeholder 7"/>
          <p:cNvSpPr>
            <a:spLocks noGrp="1"/>
          </p:cNvSpPr>
          <p:nvPr>
            <p:ph type="ftr" sz="quarter" idx="3"/>
          </p:nvPr>
        </p:nvSpPr>
        <p:spPr/>
        <p:txBody>
          <a:bodyPr/>
          <a:lstStyle/>
          <a:p>
            <a:fld id="{98714DF3-86AC-4011-BBCB-159D361877BB}" type="slidenum">
              <a:rPr lang="en-US" smtClean="0"/>
              <a:pPr/>
              <a:t>23</a:t>
            </a:fld>
            <a:endParaRPr lang="en-US" dirty="0"/>
          </a:p>
        </p:txBody>
      </p:sp>
    </p:spTree>
    <p:extLst>
      <p:ext uri="{BB962C8B-B14F-4D97-AF65-F5344CB8AC3E}">
        <p14:creationId xmlns:p14="http://schemas.microsoft.com/office/powerpoint/2010/main" val="229591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try one more problem!</a:t>
            </a:r>
          </a:p>
        </p:txBody>
      </p:sp>
      <p:sp>
        <p:nvSpPr>
          <p:cNvPr id="8" name="Content Placeholder 7"/>
          <p:cNvSpPr>
            <a:spLocks noGrp="1"/>
          </p:cNvSpPr>
          <p:nvPr>
            <p:ph idx="1"/>
          </p:nvPr>
        </p:nvSpPr>
        <p:spPr/>
        <p:txBody>
          <a:bodyPr anchor="ctr"/>
          <a:lstStyle/>
          <a:p>
            <a:r>
              <a:rPr lang="en-US" dirty="0"/>
              <a:t>Write </a:t>
            </a:r>
            <a:r>
              <a:rPr lang="en-US" dirty="0" err="1"/>
              <a:t>psuedocode</a:t>
            </a:r>
            <a:r>
              <a:rPr lang="en-US" dirty="0"/>
              <a:t> to print following pattern!</a:t>
            </a:r>
          </a:p>
          <a:p>
            <a:pPr marL="365760" lvl="1" indent="0">
              <a:buNone/>
            </a:pPr>
            <a:r>
              <a:rPr lang="da-DK" dirty="0"/>
              <a:t>1</a:t>
            </a:r>
          </a:p>
          <a:p>
            <a:pPr marL="365760" lvl="1" indent="0">
              <a:buNone/>
            </a:pPr>
            <a:r>
              <a:rPr lang="da-DK" dirty="0"/>
              <a:t>2 3</a:t>
            </a:r>
          </a:p>
          <a:p>
            <a:pPr marL="365760" lvl="1" indent="0">
              <a:buNone/>
            </a:pPr>
            <a:r>
              <a:rPr lang="da-DK" dirty="0"/>
              <a:t>4 5 6</a:t>
            </a:r>
          </a:p>
          <a:p>
            <a:pPr marL="365760" lvl="1" indent="0">
              <a:buNone/>
            </a:pPr>
            <a:r>
              <a:rPr lang="da-DK" dirty="0"/>
              <a:t>7 8 9 10			</a:t>
            </a:r>
            <a:endParaRPr lang="en-US" dirty="0"/>
          </a:p>
        </p:txBody>
      </p:sp>
      <p:sp>
        <p:nvSpPr>
          <p:cNvPr id="7" name="Footer Placeholder 6"/>
          <p:cNvSpPr>
            <a:spLocks noGrp="1"/>
          </p:cNvSpPr>
          <p:nvPr>
            <p:ph type="ftr" sz="quarter" idx="3"/>
          </p:nvPr>
        </p:nvSpPr>
        <p:spPr/>
        <p:txBody>
          <a:bodyPr/>
          <a:lstStyle/>
          <a:p>
            <a:fld id="{98714DF3-86AC-4011-BBCB-159D361877BB}" type="slidenum">
              <a:rPr lang="en-US" smtClean="0"/>
              <a:pPr/>
              <a:t>24</a:t>
            </a:fld>
            <a:endParaRPr lang="en-US" dirty="0"/>
          </a:p>
        </p:txBody>
      </p:sp>
    </p:spTree>
    <p:extLst>
      <p:ext uri="{BB962C8B-B14F-4D97-AF65-F5344CB8AC3E}">
        <p14:creationId xmlns:p14="http://schemas.microsoft.com/office/powerpoint/2010/main" val="2839403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Pseudocode</a:t>
            </a:r>
          </a:p>
        </p:txBody>
      </p:sp>
      <p:sp>
        <p:nvSpPr>
          <p:cNvPr id="7" name="Content Placeholder 6"/>
          <p:cNvSpPr>
            <a:spLocks noGrp="1"/>
          </p:cNvSpPr>
          <p:nvPr>
            <p:ph idx="1"/>
          </p:nvPr>
        </p:nvSpPr>
        <p:spPr/>
        <p:txBody>
          <a:bodyPr>
            <a:normAutofit fontScale="85000" lnSpcReduction="20000"/>
          </a:bodyPr>
          <a:lstStyle/>
          <a:p>
            <a:pPr marL="68580" indent="0">
              <a:buNone/>
            </a:pPr>
            <a:r>
              <a:rPr lang="en-US" dirty="0"/>
              <a:t>read N</a:t>
            </a:r>
          </a:p>
          <a:p>
            <a:pPr marL="68580" indent="0">
              <a:buNone/>
            </a:pPr>
            <a:r>
              <a:rPr lang="en-US" dirty="0"/>
              <a:t>Row </a:t>
            </a:r>
            <a:r>
              <a:rPr lang="en-US" dirty="0">
                <a:sym typeface="Wingdings"/>
              </a:rPr>
              <a:t> 1</a:t>
            </a:r>
          </a:p>
          <a:p>
            <a:pPr marL="68580" indent="0">
              <a:buNone/>
            </a:pPr>
            <a:r>
              <a:rPr lang="en-US" dirty="0">
                <a:sym typeface="Wingdings"/>
              </a:rPr>
              <a:t>Value  1</a:t>
            </a:r>
          </a:p>
          <a:p>
            <a:pPr marL="68580" indent="0">
              <a:buNone/>
            </a:pPr>
            <a:r>
              <a:rPr lang="en-US" dirty="0">
                <a:sym typeface="Wingdings"/>
              </a:rPr>
              <a:t>while Row &lt;= N do</a:t>
            </a:r>
          </a:p>
          <a:p>
            <a:pPr marL="68580" indent="0">
              <a:buNone/>
            </a:pPr>
            <a:r>
              <a:rPr lang="en-US" dirty="0">
                <a:sym typeface="Wingdings"/>
              </a:rPr>
              <a:t>	Col  1</a:t>
            </a:r>
          </a:p>
          <a:p>
            <a:pPr marL="68580" indent="0">
              <a:buNone/>
            </a:pPr>
            <a:r>
              <a:rPr lang="en-US" dirty="0">
                <a:sym typeface="Wingdings"/>
              </a:rPr>
              <a:t>	while Col &lt;= Row do</a:t>
            </a:r>
          </a:p>
          <a:p>
            <a:pPr marL="68580" indent="0">
              <a:buNone/>
            </a:pPr>
            <a:r>
              <a:rPr lang="en-US" dirty="0">
                <a:sym typeface="Wingdings"/>
              </a:rPr>
              <a:t>		print Value</a:t>
            </a:r>
          </a:p>
          <a:p>
            <a:pPr marL="68580" indent="0">
              <a:buNone/>
            </a:pPr>
            <a:r>
              <a:rPr lang="en-US" dirty="0">
                <a:sym typeface="Wingdings"/>
              </a:rPr>
              <a:t>		Value  Value + 1</a:t>
            </a:r>
          </a:p>
          <a:p>
            <a:pPr marL="68580" indent="0">
              <a:buNone/>
            </a:pPr>
            <a:r>
              <a:rPr lang="en-US" dirty="0">
                <a:sym typeface="Wingdings"/>
              </a:rPr>
              <a:t>		Col  Col + 1</a:t>
            </a:r>
          </a:p>
          <a:p>
            <a:pPr marL="68580" indent="0">
              <a:buNone/>
            </a:pPr>
            <a:r>
              <a:rPr lang="en-US" dirty="0">
                <a:sym typeface="Wingdings"/>
              </a:rPr>
              <a:t>	end</a:t>
            </a:r>
          </a:p>
          <a:p>
            <a:pPr marL="68580" indent="0">
              <a:buNone/>
            </a:pPr>
            <a:r>
              <a:rPr lang="en-US" dirty="0">
                <a:sym typeface="Wingdings"/>
              </a:rPr>
              <a:t>	print “\n”</a:t>
            </a:r>
          </a:p>
          <a:p>
            <a:pPr marL="68580" indent="0">
              <a:buNone/>
            </a:pPr>
            <a:r>
              <a:rPr lang="en-US" dirty="0">
                <a:sym typeface="Wingdings"/>
              </a:rPr>
              <a:t>	Row  Row + 1</a:t>
            </a:r>
          </a:p>
          <a:p>
            <a:pPr marL="68580" indent="0">
              <a:buNone/>
            </a:pPr>
            <a:r>
              <a:rPr lang="en-US" dirty="0">
                <a:sym typeface="Wingdings"/>
              </a:rPr>
              <a:t>end</a:t>
            </a:r>
          </a:p>
          <a:p>
            <a:pPr marL="68580" indent="0">
              <a:buNone/>
            </a:pPr>
            <a:r>
              <a:rPr lang="en-US" dirty="0">
                <a:sym typeface="Wingdings"/>
              </a:rPr>
              <a:t>exit</a:t>
            </a:r>
            <a:endParaRPr lang="en-US" dirty="0"/>
          </a:p>
        </p:txBody>
      </p:sp>
      <p:sp>
        <p:nvSpPr>
          <p:cNvPr id="8" name="Footer Placeholder 7"/>
          <p:cNvSpPr>
            <a:spLocks noGrp="1"/>
          </p:cNvSpPr>
          <p:nvPr>
            <p:ph type="ftr" sz="quarter" idx="3"/>
          </p:nvPr>
        </p:nvSpPr>
        <p:spPr/>
        <p:txBody>
          <a:bodyPr/>
          <a:lstStyle/>
          <a:p>
            <a:fld id="{98714DF3-86AC-4011-BBCB-159D361877BB}" type="slidenum">
              <a:rPr lang="en-US" smtClean="0"/>
              <a:pPr/>
              <a:t>25</a:t>
            </a:fld>
            <a:endParaRPr lang="en-US" dirty="0"/>
          </a:p>
        </p:txBody>
      </p:sp>
    </p:spTree>
    <p:extLst>
      <p:ext uri="{BB962C8B-B14F-4D97-AF65-F5344CB8AC3E}">
        <p14:creationId xmlns:p14="http://schemas.microsoft.com/office/powerpoint/2010/main" val="426314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anim calcmode="lin" valueType="num">
                                      <p:cBhvr additive="base">
                                        <p:cTn id="79" dur="500" fill="hold"/>
                                        <p:tgtEl>
                                          <p:spTgt spid="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7">
                                            <p:txEl>
                                              <p:pRg st="13" end="13"/>
                                            </p:txEl>
                                          </p:spTgt>
                                        </p:tgtEl>
                                        <p:attrNameLst>
                                          <p:attrName>style.visibility</p:attrName>
                                        </p:attrNameLst>
                                      </p:cBhvr>
                                      <p:to>
                                        <p:strVal val="visible"/>
                                      </p:to>
                                    </p:set>
                                    <p:anim calcmode="lin" valueType="num">
                                      <p:cBhvr additive="base">
                                        <p:cTn id="85" dur="500" fill="hold"/>
                                        <p:tgtEl>
                                          <p:spTgt spid="7">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to try?</a:t>
            </a:r>
          </a:p>
        </p:txBody>
      </p:sp>
      <p:sp>
        <p:nvSpPr>
          <p:cNvPr id="7" name="Content Placeholder 6"/>
          <p:cNvSpPr>
            <a:spLocks noGrp="1"/>
          </p:cNvSpPr>
          <p:nvPr>
            <p:ph idx="1"/>
          </p:nvPr>
        </p:nvSpPr>
        <p:spPr/>
        <p:txBody>
          <a:bodyPr anchor="ctr"/>
          <a:lstStyle/>
          <a:p>
            <a:r>
              <a:rPr lang="en-US" dirty="0"/>
              <a:t>Write pseudocode to print the following pattern </a:t>
            </a:r>
          </a:p>
          <a:p>
            <a:pPr marL="640080" lvl="2" indent="0">
              <a:buNone/>
            </a:pPr>
            <a:r>
              <a:rPr lang="en-US" sz="2400" dirty="0"/>
              <a:t> 	       1</a:t>
            </a:r>
          </a:p>
          <a:p>
            <a:pPr marL="640080" lvl="2" indent="0">
              <a:buNone/>
            </a:pPr>
            <a:r>
              <a:rPr lang="en-US" sz="2400" dirty="0"/>
              <a:t>       2 3 2</a:t>
            </a:r>
          </a:p>
          <a:p>
            <a:pPr marL="640080" lvl="2" indent="0">
              <a:buNone/>
            </a:pPr>
            <a:r>
              <a:rPr lang="en-US" sz="2400" dirty="0"/>
              <a:t>    3 4 5 4 3</a:t>
            </a:r>
          </a:p>
          <a:p>
            <a:pPr marL="640080" lvl="2" indent="0">
              <a:buNone/>
            </a:pPr>
            <a:r>
              <a:rPr lang="en-US" sz="2400" dirty="0"/>
              <a:t> 4 5 6 7 6 5 4</a:t>
            </a:r>
          </a:p>
          <a:p>
            <a:pPr marL="411480" indent="-342900"/>
            <a:r>
              <a:rPr lang="en-US" dirty="0"/>
              <a:t>Find reverse of a number</a:t>
            </a:r>
          </a:p>
          <a:p>
            <a:pPr marL="411480" indent="-342900"/>
            <a:r>
              <a:rPr lang="en-US" dirty="0"/>
              <a:t>Find Nth Fibonacci, where 0 is 0</a:t>
            </a:r>
            <a:r>
              <a:rPr lang="en-US" baseline="30000" dirty="0"/>
              <a:t>th</a:t>
            </a:r>
            <a:r>
              <a:rPr lang="en-US" dirty="0"/>
              <a:t> and 1 is </a:t>
            </a:r>
            <a:r>
              <a:rPr lang="en-US"/>
              <a:t>1</a:t>
            </a:r>
            <a:r>
              <a:rPr lang="en-US" baseline="30000"/>
              <a:t>st</a:t>
            </a:r>
            <a:r>
              <a:rPr lang="en-US"/>
              <a:t> Fibonacci </a:t>
            </a:r>
            <a:r>
              <a:rPr lang="en-US" dirty="0"/>
              <a:t>number</a:t>
            </a:r>
          </a:p>
        </p:txBody>
      </p:sp>
      <p:sp>
        <p:nvSpPr>
          <p:cNvPr id="8" name="Footer Placeholder 7"/>
          <p:cNvSpPr>
            <a:spLocks noGrp="1"/>
          </p:cNvSpPr>
          <p:nvPr>
            <p:ph type="ftr" sz="quarter" idx="3"/>
          </p:nvPr>
        </p:nvSpPr>
        <p:spPr/>
        <p:txBody>
          <a:bodyPr/>
          <a:lstStyle/>
          <a:p>
            <a:fld id="{98714DF3-86AC-4011-BBCB-159D361877BB}" type="slidenum">
              <a:rPr lang="en-US" smtClean="0"/>
              <a:pPr/>
              <a:t>26</a:t>
            </a:fld>
            <a:endParaRPr lang="en-US" dirty="0"/>
          </a:p>
        </p:txBody>
      </p:sp>
    </p:spTree>
    <p:extLst>
      <p:ext uri="{BB962C8B-B14F-4D97-AF65-F5344CB8AC3E}">
        <p14:creationId xmlns:p14="http://schemas.microsoft.com/office/powerpoint/2010/main" val="3443151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3"/>
          </p:nvPr>
        </p:nvSpPr>
        <p:spPr/>
        <p:txBody>
          <a:bodyPr/>
          <a:lstStyle/>
          <a:p>
            <a:r>
              <a:rPr lang="en-US"/>
              <a:t>Rishab Kapoor</a:t>
            </a:r>
            <a:endParaRPr lang="en-US" dirty="0"/>
          </a:p>
        </p:txBody>
      </p:sp>
    </p:spTree>
    <p:extLst>
      <p:ext uri="{BB962C8B-B14F-4D97-AF65-F5344CB8AC3E}">
        <p14:creationId xmlns:p14="http://schemas.microsoft.com/office/powerpoint/2010/main" val="378129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Course Content</a:t>
            </a:r>
          </a:p>
        </p:txBody>
      </p:sp>
      <p:sp>
        <p:nvSpPr>
          <p:cNvPr id="3" name="Content Placeholder 2"/>
          <p:cNvSpPr>
            <a:spLocks noGrp="1"/>
          </p:cNvSpPr>
          <p:nvPr>
            <p:ph idx="1"/>
          </p:nvPr>
        </p:nvSpPr>
        <p:spPr/>
        <p:txBody>
          <a:bodyPr anchor="ctr">
            <a:normAutofit/>
          </a:bodyPr>
          <a:lstStyle/>
          <a:p>
            <a:r>
              <a:rPr lang="en-US" dirty="0"/>
              <a:t>Basics of Problem Solving</a:t>
            </a:r>
          </a:p>
          <a:p>
            <a:r>
              <a:rPr lang="en-US" dirty="0"/>
              <a:t>Programming Fundamentals</a:t>
            </a:r>
          </a:p>
          <a:p>
            <a:r>
              <a:rPr lang="en-US" dirty="0"/>
              <a:t>Object Oriented Programming</a:t>
            </a:r>
          </a:p>
          <a:p>
            <a:r>
              <a:rPr lang="en-US" dirty="0"/>
              <a:t>Data Structures</a:t>
            </a:r>
          </a:p>
        </p:txBody>
      </p:sp>
      <p:sp>
        <p:nvSpPr>
          <p:cNvPr id="6" name="Footer Placeholder 5"/>
          <p:cNvSpPr>
            <a:spLocks noGrp="1"/>
          </p:cNvSpPr>
          <p:nvPr>
            <p:ph type="ftr" sz="quarter" idx="3"/>
          </p:nvPr>
        </p:nvSpPr>
        <p:spPr/>
        <p:txBody>
          <a:bodyPr/>
          <a:lstStyle/>
          <a:p>
            <a:fld id="{98714DF3-86AC-4011-BBCB-159D361877BB}" type="slidenum">
              <a:rPr lang="en-US" smtClean="0"/>
              <a:pPr/>
              <a:t>3</a:t>
            </a:fld>
            <a:endParaRPr lang="en-US" dirty="0"/>
          </a:p>
        </p:txBody>
      </p:sp>
    </p:spTree>
    <p:extLst>
      <p:ext uri="{BB962C8B-B14F-4D97-AF65-F5344CB8AC3E}">
        <p14:creationId xmlns:p14="http://schemas.microsoft.com/office/powerpoint/2010/main" val="31807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What is a flowchart?</a:t>
            </a:r>
          </a:p>
        </p:txBody>
      </p:sp>
      <p:sp>
        <p:nvSpPr>
          <p:cNvPr id="3" name="Content Placeholder 2"/>
          <p:cNvSpPr>
            <a:spLocks noGrp="1"/>
          </p:cNvSpPr>
          <p:nvPr>
            <p:ph idx="1"/>
          </p:nvPr>
        </p:nvSpPr>
        <p:spPr/>
        <p:txBody>
          <a:bodyPr anchor="ctr">
            <a:normAutofit/>
          </a:bodyPr>
          <a:lstStyle/>
          <a:p>
            <a:r>
              <a:rPr lang="en-US" dirty="0"/>
              <a:t>Diagrammatic representation illustrating a solution to a given problem.</a:t>
            </a:r>
          </a:p>
          <a:p>
            <a:r>
              <a:rPr lang="en-US" dirty="0"/>
              <a:t> Allows you to break down any process into smaller steps and display them in a visually pleasing way. </a:t>
            </a:r>
          </a:p>
        </p:txBody>
      </p:sp>
      <p:sp>
        <p:nvSpPr>
          <p:cNvPr id="8" name="Footer Placeholder 7"/>
          <p:cNvSpPr>
            <a:spLocks noGrp="1"/>
          </p:cNvSpPr>
          <p:nvPr>
            <p:ph type="ftr" sz="quarter" idx="3"/>
          </p:nvPr>
        </p:nvSpPr>
        <p:spPr/>
        <p:txBody>
          <a:bodyPr/>
          <a:lstStyle/>
          <a:p>
            <a:fld id="{98714DF3-86AC-4011-BBCB-159D361877BB}" type="slidenum">
              <a:rPr lang="en-US" smtClean="0"/>
              <a:pPr/>
              <a:t>4</a:t>
            </a:fld>
            <a:endParaRPr lang="en-US" dirty="0"/>
          </a:p>
        </p:txBody>
      </p:sp>
    </p:spTree>
    <p:extLst>
      <p:ext uri="{BB962C8B-B14F-4D97-AF65-F5344CB8AC3E}">
        <p14:creationId xmlns:p14="http://schemas.microsoft.com/office/powerpoint/2010/main" val="16820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 Components</a:t>
            </a:r>
          </a:p>
        </p:txBody>
      </p:sp>
      <p:sp>
        <p:nvSpPr>
          <p:cNvPr id="7" name="Footer Placeholder 6"/>
          <p:cNvSpPr>
            <a:spLocks noGrp="1"/>
          </p:cNvSpPr>
          <p:nvPr>
            <p:ph type="ftr" sz="quarter" idx="11"/>
          </p:nvPr>
        </p:nvSpPr>
        <p:spPr/>
        <p:txBody>
          <a:bodyPr/>
          <a:lstStyle/>
          <a:p>
            <a:fld id="{98714DF3-86AC-4011-BBCB-159D361877BB}" type="slidenum">
              <a:rPr lang="en-US" smtClean="0"/>
              <a:pPr/>
              <a:t>5</a:t>
            </a:fld>
            <a:endParaRPr lang="en-US" dirty="0"/>
          </a:p>
        </p:txBody>
      </p:sp>
      <p:sp>
        <p:nvSpPr>
          <p:cNvPr id="23" name="TextBox 22"/>
          <p:cNvSpPr txBox="1"/>
          <p:nvPr/>
        </p:nvSpPr>
        <p:spPr>
          <a:xfrm>
            <a:off x="5624167" y="1452543"/>
            <a:ext cx="2260600" cy="369332"/>
          </a:xfrm>
          <a:prstGeom prst="rect">
            <a:avLst/>
          </a:prstGeom>
          <a:noFill/>
        </p:spPr>
        <p:txBody>
          <a:bodyPr wrap="square" rtlCol="0">
            <a:spAutoFit/>
          </a:bodyPr>
          <a:lstStyle/>
          <a:p>
            <a:r>
              <a:rPr lang="en-US" dirty="0">
                <a:solidFill>
                  <a:srgbClr val="555555"/>
                </a:solidFill>
              </a:rPr>
              <a:t>Terminator	</a:t>
            </a:r>
          </a:p>
        </p:txBody>
      </p:sp>
      <p:sp>
        <p:nvSpPr>
          <p:cNvPr id="20" name="Terminator 19"/>
          <p:cNvSpPr/>
          <p:nvPr/>
        </p:nvSpPr>
        <p:spPr>
          <a:xfrm>
            <a:off x="1409539" y="1414959"/>
            <a:ext cx="1593273"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25" name="TextBox 24"/>
          <p:cNvSpPr txBox="1"/>
          <p:nvPr/>
        </p:nvSpPr>
        <p:spPr>
          <a:xfrm>
            <a:off x="5624167" y="3788712"/>
            <a:ext cx="2260600" cy="369332"/>
          </a:xfrm>
          <a:prstGeom prst="rect">
            <a:avLst/>
          </a:prstGeom>
          <a:noFill/>
        </p:spPr>
        <p:txBody>
          <a:bodyPr wrap="square" rtlCol="0">
            <a:spAutoFit/>
          </a:bodyPr>
          <a:lstStyle/>
          <a:p>
            <a:r>
              <a:rPr lang="en-US" dirty="0">
                <a:solidFill>
                  <a:srgbClr val="555555"/>
                </a:solidFill>
              </a:rPr>
              <a:t>Decision	</a:t>
            </a:r>
          </a:p>
        </p:txBody>
      </p:sp>
      <p:sp>
        <p:nvSpPr>
          <p:cNvPr id="22" name="Decision 21"/>
          <p:cNvSpPr/>
          <p:nvPr/>
        </p:nvSpPr>
        <p:spPr>
          <a:xfrm>
            <a:off x="1267147" y="3484687"/>
            <a:ext cx="1878056"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I  greater than N ?</a:t>
            </a:r>
          </a:p>
        </p:txBody>
      </p:sp>
      <p:sp>
        <p:nvSpPr>
          <p:cNvPr id="27" name="TextBox 26"/>
          <p:cNvSpPr txBox="1"/>
          <p:nvPr/>
        </p:nvSpPr>
        <p:spPr>
          <a:xfrm>
            <a:off x="5624167" y="2150665"/>
            <a:ext cx="2260600" cy="369332"/>
          </a:xfrm>
          <a:prstGeom prst="rect">
            <a:avLst/>
          </a:prstGeom>
          <a:noFill/>
        </p:spPr>
        <p:txBody>
          <a:bodyPr wrap="square" rtlCol="0">
            <a:spAutoFit/>
          </a:bodyPr>
          <a:lstStyle/>
          <a:p>
            <a:r>
              <a:rPr lang="en-US" dirty="0">
                <a:solidFill>
                  <a:srgbClr val="555555"/>
                </a:solidFill>
              </a:rPr>
              <a:t>Input / Output</a:t>
            </a:r>
          </a:p>
        </p:txBody>
      </p:sp>
      <p:sp>
        <p:nvSpPr>
          <p:cNvPr id="26" name="Data 25"/>
          <p:cNvSpPr/>
          <p:nvPr/>
        </p:nvSpPr>
        <p:spPr>
          <a:xfrm>
            <a:off x="1259234" y="2106731"/>
            <a:ext cx="1893882"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N</a:t>
            </a:r>
          </a:p>
        </p:txBody>
      </p:sp>
      <p:sp>
        <p:nvSpPr>
          <p:cNvPr id="24" name="TextBox 23"/>
          <p:cNvSpPr txBox="1"/>
          <p:nvPr/>
        </p:nvSpPr>
        <p:spPr>
          <a:xfrm>
            <a:off x="5624167" y="2839643"/>
            <a:ext cx="2260600" cy="369332"/>
          </a:xfrm>
          <a:prstGeom prst="rect">
            <a:avLst/>
          </a:prstGeom>
          <a:noFill/>
        </p:spPr>
        <p:txBody>
          <a:bodyPr wrap="square" rtlCol="0">
            <a:spAutoFit/>
          </a:bodyPr>
          <a:lstStyle/>
          <a:p>
            <a:r>
              <a:rPr lang="en-US" dirty="0">
                <a:solidFill>
                  <a:srgbClr val="555555"/>
                </a:solidFill>
              </a:rPr>
              <a:t>Process	</a:t>
            </a:r>
          </a:p>
        </p:txBody>
      </p:sp>
      <p:sp>
        <p:nvSpPr>
          <p:cNvPr id="30" name="Process 29"/>
          <p:cNvSpPr/>
          <p:nvPr/>
        </p:nvSpPr>
        <p:spPr>
          <a:xfrm>
            <a:off x="1296219" y="2811203"/>
            <a:ext cx="181991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Let Sum =0, I = 1</a:t>
            </a:r>
          </a:p>
        </p:txBody>
      </p:sp>
      <p:sp>
        <p:nvSpPr>
          <p:cNvPr id="28" name="TextBox 27"/>
          <p:cNvSpPr txBox="1"/>
          <p:nvPr/>
        </p:nvSpPr>
        <p:spPr>
          <a:xfrm>
            <a:off x="5624167" y="4729818"/>
            <a:ext cx="2260600" cy="369332"/>
          </a:xfrm>
          <a:prstGeom prst="rect">
            <a:avLst/>
          </a:prstGeom>
          <a:noFill/>
        </p:spPr>
        <p:txBody>
          <a:bodyPr wrap="square" rtlCol="0">
            <a:spAutoFit/>
          </a:bodyPr>
          <a:lstStyle/>
          <a:p>
            <a:r>
              <a:rPr lang="en-US" dirty="0">
                <a:solidFill>
                  <a:srgbClr val="555555"/>
                </a:solidFill>
              </a:rPr>
              <a:t>Arrow</a:t>
            </a:r>
          </a:p>
        </p:txBody>
      </p:sp>
      <p:grpSp>
        <p:nvGrpSpPr>
          <p:cNvPr id="16" name="Group 15"/>
          <p:cNvGrpSpPr/>
          <p:nvPr/>
        </p:nvGrpSpPr>
        <p:grpSpPr>
          <a:xfrm>
            <a:off x="2129975" y="4709341"/>
            <a:ext cx="152400" cy="410287"/>
            <a:chOff x="1673286" y="4782105"/>
            <a:chExt cx="152400" cy="410287"/>
          </a:xfrm>
        </p:grpSpPr>
        <p:cxnSp>
          <p:nvCxnSpPr>
            <p:cNvPr id="33" name="Straight Arrow Connector 32"/>
            <p:cNvCxnSpPr/>
            <p:nvPr/>
          </p:nvCxnSpPr>
          <p:spPr>
            <a:xfrm>
              <a:off x="1673286" y="4782796"/>
              <a:ext cx="0" cy="40959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1825686" y="4782105"/>
              <a:ext cx="0" cy="410287"/>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5624167" y="5438051"/>
            <a:ext cx="2260600" cy="369332"/>
          </a:xfrm>
          <a:prstGeom prst="rect">
            <a:avLst/>
          </a:prstGeom>
          <a:noFill/>
        </p:spPr>
        <p:txBody>
          <a:bodyPr wrap="square" rtlCol="0">
            <a:spAutoFit/>
          </a:bodyPr>
          <a:lstStyle/>
          <a:p>
            <a:r>
              <a:rPr lang="en-US" dirty="0">
                <a:solidFill>
                  <a:srgbClr val="555555"/>
                </a:solidFill>
              </a:rPr>
              <a:t>Connector</a:t>
            </a:r>
          </a:p>
        </p:txBody>
      </p:sp>
      <p:sp>
        <p:nvSpPr>
          <p:cNvPr id="17" name="Connector 16"/>
          <p:cNvSpPr/>
          <p:nvPr/>
        </p:nvSpPr>
        <p:spPr>
          <a:xfrm>
            <a:off x="1964040" y="5366898"/>
            <a:ext cx="484270" cy="511638"/>
          </a:xfrm>
          <a:prstGeom prst="flowChartConnec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a:t>
            </a:r>
          </a:p>
        </p:txBody>
      </p:sp>
    </p:spTree>
    <p:extLst>
      <p:ext uri="{BB962C8B-B14F-4D97-AF65-F5344CB8AC3E}">
        <p14:creationId xmlns:p14="http://schemas.microsoft.com/office/powerpoint/2010/main" val="176078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1+#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1+#ppt_w/2"/>
                                          </p:val>
                                        </p:tav>
                                        <p:tav tm="100000">
                                          <p:val>
                                            <p:strVal val="#ppt_x"/>
                                          </p:val>
                                        </p:tav>
                                      </p:tavLst>
                                    </p:anim>
                                    <p:anim calcmode="lin" valueType="num">
                                      <p:cBhvr additive="base">
                                        <p:cTn id="2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0-#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1+#ppt_w/2"/>
                                          </p:val>
                                        </p:tav>
                                        <p:tav tm="100000">
                                          <p:val>
                                            <p:strVal val="#ppt_x"/>
                                          </p:val>
                                        </p:tav>
                                      </p:tavLst>
                                    </p:anim>
                                    <p:anim calcmode="lin" valueType="num">
                                      <p:cBhvr additive="base">
                                        <p:cTn id="3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0-#ppt_w/2"/>
                                          </p:val>
                                        </p:tav>
                                        <p:tav tm="100000">
                                          <p:val>
                                            <p:strVal val="#ppt_x"/>
                                          </p:val>
                                        </p:tav>
                                      </p:tavLst>
                                    </p:anim>
                                    <p:anim calcmode="lin" valueType="num">
                                      <p:cBhvr additive="base">
                                        <p:cTn id="4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1+#ppt_w/2"/>
                                          </p:val>
                                        </p:tav>
                                        <p:tav tm="100000">
                                          <p:val>
                                            <p:strVal val="#ppt_x"/>
                                          </p:val>
                                        </p:tav>
                                      </p:tavLst>
                                    </p:anim>
                                    <p:anim calcmode="lin" valueType="num">
                                      <p:cBhvr additive="base">
                                        <p:cTn id="5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1+#ppt_w/2"/>
                                          </p:val>
                                        </p:tav>
                                        <p:tav tm="100000">
                                          <p:val>
                                            <p:strVal val="#ppt_x"/>
                                          </p:val>
                                        </p:tav>
                                      </p:tavLst>
                                    </p:anim>
                                    <p:anim calcmode="lin" valueType="num">
                                      <p:cBhvr additive="base">
                                        <p:cTn id="62"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0-#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1+#ppt_w/2"/>
                                          </p:val>
                                        </p:tav>
                                        <p:tav tm="100000">
                                          <p:val>
                                            <p:strVal val="#ppt_x"/>
                                          </p:val>
                                        </p:tav>
                                      </p:tavLst>
                                    </p:anim>
                                    <p:anim calcmode="lin" valueType="num">
                                      <p:cBhvr additive="base">
                                        <p:cTn id="74"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0" grpId="0" animBg="1"/>
      <p:bldP spid="25" grpId="0"/>
      <p:bldP spid="22" grpId="0" animBg="1"/>
      <p:bldP spid="27" grpId="0"/>
      <p:bldP spid="26" grpId="0" animBg="1"/>
      <p:bldP spid="24" grpId="0"/>
      <p:bldP spid="30" grpId="0" animBg="1"/>
      <p:bldP spid="28" grpId="0"/>
      <p:bldP spid="29"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Lets look at few problems and their flowcharts!</a:t>
            </a:r>
          </a:p>
        </p:txBody>
      </p:sp>
      <p:sp>
        <p:nvSpPr>
          <p:cNvPr id="8" name="Footer Placeholder 7"/>
          <p:cNvSpPr>
            <a:spLocks noGrp="1"/>
          </p:cNvSpPr>
          <p:nvPr>
            <p:ph type="ftr" sz="quarter" idx="3"/>
          </p:nvPr>
        </p:nvSpPr>
        <p:spPr/>
        <p:txBody>
          <a:bodyPr/>
          <a:lstStyle/>
          <a:p>
            <a:fld id="{835F4617-8195-498D-A18D-8F3FE6531D84}" type="slidenum">
              <a:rPr lang="en-US" smtClean="0"/>
              <a:pPr/>
              <a:t>6</a:t>
            </a:fld>
            <a:endParaRPr lang="en-US" dirty="0"/>
          </a:p>
        </p:txBody>
      </p:sp>
    </p:spTree>
    <p:extLst>
      <p:ext uri="{BB962C8B-B14F-4D97-AF65-F5344CB8AC3E}">
        <p14:creationId xmlns:p14="http://schemas.microsoft.com/office/powerpoint/2010/main" val="75330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Read Principal, Rate &amp; Time and Print SI</a:t>
            </a:r>
          </a:p>
        </p:txBody>
      </p:sp>
      <p:sp>
        <p:nvSpPr>
          <p:cNvPr id="11" name="Footer Placeholder 10"/>
          <p:cNvSpPr>
            <a:spLocks noGrp="1"/>
          </p:cNvSpPr>
          <p:nvPr>
            <p:ph type="ftr" sz="quarter" idx="11"/>
          </p:nvPr>
        </p:nvSpPr>
        <p:spPr/>
        <p:txBody>
          <a:bodyPr/>
          <a:lstStyle/>
          <a:p>
            <a:fld id="{835F4617-8195-498D-A18D-8F3FE6531D84}" type="slidenum">
              <a:rPr lang="en-US" smtClean="0"/>
              <a:pPr/>
              <a:t>7</a:t>
            </a:fld>
            <a:endParaRPr lang="en-US" dirty="0"/>
          </a:p>
        </p:txBody>
      </p:sp>
      <p:sp>
        <p:nvSpPr>
          <p:cNvPr id="7" name="Terminator 6"/>
          <p:cNvSpPr/>
          <p:nvPr/>
        </p:nvSpPr>
        <p:spPr>
          <a:xfrm>
            <a:off x="3036891" y="1723245"/>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9" name="Data 8"/>
          <p:cNvSpPr/>
          <p:nvPr/>
        </p:nvSpPr>
        <p:spPr>
          <a:xfrm>
            <a:off x="2871556" y="2455921"/>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P, R, T</a:t>
            </a:r>
          </a:p>
        </p:txBody>
      </p:sp>
      <p:sp>
        <p:nvSpPr>
          <p:cNvPr id="10" name="Process 9"/>
          <p:cNvSpPr/>
          <p:nvPr/>
        </p:nvSpPr>
        <p:spPr>
          <a:xfrm>
            <a:off x="2912240" y="3201297"/>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SI = (P*R*T)/100</a:t>
            </a:r>
          </a:p>
        </p:txBody>
      </p:sp>
      <p:sp>
        <p:nvSpPr>
          <p:cNvPr id="13" name="Data 12"/>
          <p:cNvSpPr/>
          <p:nvPr/>
        </p:nvSpPr>
        <p:spPr>
          <a:xfrm>
            <a:off x="2871556" y="3915685"/>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Output SI</a:t>
            </a:r>
          </a:p>
        </p:txBody>
      </p:sp>
      <p:sp>
        <p:nvSpPr>
          <p:cNvPr id="14" name="Terminator 13"/>
          <p:cNvSpPr/>
          <p:nvPr/>
        </p:nvSpPr>
        <p:spPr>
          <a:xfrm>
            <a:off x="3036892" y="4639600"/>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15" name="Straight Arrow Connector 14"/>
          <p:cNvCxnSpPr/>
          <p:nvPr/>
        </p:nvCxnSpPr>
        <p:spPr>
          <a:xfrm>
            <a:off x="3913192" y="2167745"/>
            <a:ext cx="0" cy="31624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913192" y="2922711"/>
            <a:ext cx="0" cy="28548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913191" y="3626319"/>
            <a:ext cx="1" cy="28936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4" idx="0"/>
          </p:cNvCxnSpPr>
          <p:nvPr/>
        </p:nvCxnSpPr>
        <p:spPr>
          <a:xfrm flipH="1">
            <a:off x="3913192" y="4348813"/>
            <a:ext cx="1" cy="318419"/>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0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Find largest of three numbers</a:t>
            </a:r>
          </a:p>
        </p:txBody>
      </p:sp>
      <p:sp>
        <p:nvSpPr>
          <p:cNvPr id="5" name="Terminator 4"/>
          <p:cNvSpPr/>
          <p:nvPr/>
        </p:nvSpPr>
        <p:spPr>
          <a:xfrm>
            <a:off x="2444224" y="1407003"/>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9" name="Data 8"/>
          <p:cNvSpPr/>
          <p:nvPr/>
        </p:nvSpPr>
        <p:spPr>
          <a:xfrm>
            <a:off x="2278889" y="2139679"/>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A,B,C</a:t>
            </a:r>
          </a:p>
        </p:txBody>
      </p:sp>
      <p:sp>
        <p:nvSpPr>
          <p:cNvPr id="13" name="Data 12"/>
          <p:cNvSpPr/>
          <p:nvPr/>
        </p:nvSpPr>
        <p:spPr>
          <a:xfrm>
            <a:off x="4771501" y="3094927"/>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 A</a:t>
            </a:r>
          </a:p>
        </p:txBody>
      </p:sp>
      <p:sp>
        <p:nvSpPr>
          <p:cNvPr id="14" name="Terminator 13"/>
          <p:cNvSpPr/>
          <p:nvPr/>
        </p:nvSpPr>
        <p:spPr>
          <a:xfrm>
            <a:off x="4936836" y="5181600"/>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15" name="Straight Arrow Connector 14"/>
          <p:cNvCxnSpPr/>
          <p:nvPr/>
        </p:nvCxnSpPr>
        <p:spPr>
          <a:xfrm>
            <a:off x="3320525" y="1851503"/>
            <a:ext cx="0" cy="31624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320525" y="2606469"/>
            <a:ext cx="0" cy="28548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25" idx="3"/>
            <a:endCxn id="13" idx="2"/>
          </p:cNvCxnSpPr>
          <p:nvPr/>
        </p:nvCxnSpPr>
        <p:spPr>
          <a:xfrm>
            <a:off x="4145228" y="3323527"/>
            <a:ext cx="834600" cy="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38" idx="2"/>
          </p:cNvCxnSpPr>
          <p:nvPr/>
        </p:nvCxnSpPr>
        <p:spPr>
          <a:xfrm>
            <a:off x="3320525" y="4814060"/>
            <a:ext cx="0" cy="36119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3" idx="5"/>
            <a:endCxn id="14" idx="1"/>
          </p:cNvCxnSpPr>
          <p:nvPr/>
        </p:nvCxnSpPr>
        <p:spPr>
          <a:xfrm>
            <a:off x="4153832" y="5403850"/>
            <a:ext cx="783004" cy="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320524" y="4841267"/>
            <a:ext cx="475132" cy="276999"/>
          </a:xfrm>
          <a:prstGeom prst="rect">
            <a:avLst/>
          </a:prstGeom>
          <a:noFill/>
        </p:spPr>
        <p:txBody>
          <a:bodyPr wrap="square" rtlCol="0">
            <a:spAutoFit/>
          </a:bodyPr>
          <a:lstStyle/>
          <a:p>
            <a:r>
              <a:rPr lang="en-US" sz="1200" dirty="0">
                <a:solidFill>
                  <a:srgbClr val="555555"/>
                </a:solidFill>
              </a:rPr>
              <a:t>No</a:t>
            </a:r>
          </a:p>
        </p:txBody>
      </p:sp>
      <p:sp>
        <p:nvSpPr>
          <p:cNvPr id="24" name="TextBox 23"/>
          <p:cNvSpPr txBox="1"/>
          <p:nvPr/>
        </p:nvSpPr>
        <p:spPr>
          <a:xfrm>
            <a:off x="4145228" y="3046528"/>
            <a:ext cx="475132" cy="276999"/>
          </a:xfrm>
          <a:prstGeom prst="rect">
            <a:avLst/>
          </a:prstGeom>
          <a:noFill/>
        </p:spPr>
        <p:txBody>
          <a:bodyPr wrap="square" rtlCol="0">
            <a:spAutoFit/>
          </a:bodyPr>
          <a:lstStyle/>
          <a:p>
            <a:r>
              <a:rPr lang="en-US" sz="1200" dirty="0">
                <a:solidFill>
                  <a:srgbClr val="555555"/>
                </a:solidFill>
              </a:rPr>
              <a:t>Yes</a:t>
            </a:r>
          </a:p>
        </p:txBody>
      </p:sp>
      <p:sp>
        <p:nvSpPr>
          <p:cNvPr id="25" name="Decision 24"/>
          <p:cNvSpPr/>
          <p:nvPr/>
        </p:nvSpPr>
        <p:spPr>
          <a:xfrm>
            <a:off x="2495822" y="2891955"/>
            <a:ext cx="1649406" cy="863144"/>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A &gt; B and </a:t>
            </a:r>
          </a:p>
          <a:p>
            <a:pPr algn="ctr"/>
            <a:r>
              <a:rPr lang="en-US" sz="1400" dirty="0"/>
              <a:t>A &gt; C</a:t>
            </a:r>
          </a:p>
        </p:txBody>
      </p:sp>
      <p:cxnSp>
        <p:nvCxnSpPr>
          <p:cNvPr id="30" name="Straight Arrow Connector 29"/>
          <p:cNvCxnSpPr>
            <a:stCxn id="25" idx="2"/>
            <a:endCxn id="38" idx="0"/>
          </p:cNvCxnSpPr>
          <p:nvPr/>
        </p:nvCxnSpPr>
        <p:spPr>
          <a:xfrm>
            <a:off x="3320525" y="3755099"/>
            <a:ext cx="0" cy="195817"/>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38" name="Decision 37"/>
          <p:cNvSpPr/>
          <p:nvPr/>
        </p:nvSpPr>
        <p:spPr>
          <a:xfrm>
            <a:off x="2495822" y="3950916"/>
            <a:ext cx="1649406" cy="863144"/>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B &gt; A and B &gt; C</a:t>
            </a:r>
          </a:p>
        </p:txBody>
      </p:sp>
      <p:sp>
        <p:nvSpPr>
          <p:cNvPr id="45" name="Data 44"/>
          <p:cNvSpPr/>
          <p:nvPr/>
        </p:nvSpPr>
        <p:spPr>
          <a:xfrm>
            <a:off x="4771501" y="4153888"/>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 B</a:t>
            </a:r>
          </a:p>
        </p:txBody>
      </p:sp>
      <p:cxnSp>
        <p:nvCxnSpPr>
          <p:cNvPr id="46" name="Straight Arrow Connector 45"/>
          <p:cNvCxnSpPr>
            <a:stCxn id="38" idx="3"/>
            <a:endCxn id="45" idx="2"/>
          </p:cNvCxnSpPr>
          <p:nvPr/>
        </p:nvCxnSpPr>
        <p:spPr>
          <a:xfrm>
            <a:off x="4145228" y="4382488"/>
            <a:ext cx="834600" cy="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196824" y="4105489"/>
            <a:ext cx="475132" cy="276999"/>
          </a:xfrm>
          <a:prstGeom prst="rect">
            <a:avLst/>
          </a:prstGeom>
          <a:noFill/>
        </p:spPr>
        <p:txBody>
          <a:bodyPr wrap="square" rtlCol="0">
            <a:spAutoFit/>
          </a:bodyPr>
          <a:lstStyle/>
          <a:p>
            <a:r>
              <a:rPr lang="en-US" sz="1200" dirty="0">
                <a:solidFill>
                  <a:srgbClr val="555555"/>
                </a:solidFill>
              </a:rPr>
              <a:t>Yes</a:t>
            </a:r>
          </a:p>
        </p:txBody>
      </p:sp>
      <p:sp>
        <p:nvSpPr>
          <p:cNvPr id="52" name="TextBox 51"/>
          <p:cNvSpPr txBox="1"/>
          <p:nvPr/>
        </p:nvSpPr>
        <p:spPr>
          <a:xfrm>
            <a:off x="3320524" y="3693417"/>
            <a:ext cx="475132" cy="276999"/>
          </a:xfrm>
          <a:prstGeom prst="rect">
            <a:avLst/>
          </a:prstGeom>
          <a:noFill/>
        </p:spPr>
        <p:txBody>
          <a:bodyPr wrap="square" rtlCol="0">
            <a:spAutoFit/>
          </a:bodyPr>
          <a:lstStyle/>
          <a:p>
            <a:r>
              <a:rPr lang="en-US" sz="1200" dirty="0">
                <a:solidFill>
                  <a:srgbClr val="555555"/>
                </a:solidFill>
              </a:rPr>
              <a:t>No</a:t>
            </a:r>
          </a:p>
        </p:txBody>
      </p:sp>
      <p:sp>
        <p:nvSpPr>
          <p:cNvPr id="53" name="Data 52"/>
          <p:cNvSpPr/>
          <p:nvPr/>
        </p:nvSpPr>
        <p:spPr>
          <a:xfrm>
            <a:off x="2278889" y="5175250"/>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 C</a:t>
            </a:r>
          </a:p>
        </p:txBody>
      </p:sp>
      <p:cxnSp>
        <p:nvCxnSpPr>
          <p:cNvPr id="58" name="Straight Arrow Connector 57"/>
          <p:cNvCxnSpPr>
            <a:stCxn id="45" idx="4"/>
            <a:endCxn id="14" idx="0"/>
          </p:cNvCxnSpPr>
          <p:nvPr/>
        </p:nvCxnSpPr>
        <p:spPr>
          <a:xfrm>
            <a:off x="5813136" y="4611088"/>
            <a:ext cx="0" cy="57051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13" idx="5"/>
            <a:endCxn id="14" idx="3"/>
          </p:cNvCxnSpPr>
          <p:nvPr/>
        </p:nvCxnSpPr>
        <p:spPr>
          <a:xfrm>
            <a:off x="6646444" y="3323527"/>
            <a:ext cx="42992" cy="2080323"/>
          </a:xfrm>
          <a:prstGeom prst="bentConnector3">
            <a:avLst>
              <a:gd name="adj1" fmla="val 1016298"/>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11"/>
          </p:nvPr>
        </p:nvSpPr>
        <p:spPr/>
        <p:txBody>
          <a:bodyPr/>
          <a:lstStyle/>
          <a:p>
            <a:fld id="{835F4617-8195-498D-A18D-8F3FE6531D84}" type="slidenum">
              <a:rPr lang="en-US" smtClean="0"/>
              <a:pPr/>
              <a:t>8</a:t>
            </a:fld>
            <a:endParaRPr lang="en-US" dirty="0"/>
          </a:p>
        </p:txBody>
      </p:sp>
    </p:spTree>
    <p:extLst>
      <p:ext uri="{BB962C8B-B14F-4D97-AF65-F5344CB8AC3E}">
        <p14:creationId xmlns:p14="http://schemas.microsoft.com/office/powerpoint/2010/main" val="296817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62"/>
                                        </p:tgtEl>
                                        <p:attrNameLst>
                                          <p:attrName>style.visibility</p:attrName>
                                        </p:attrNameLst>
                                      </p:cBhvr>
                                      <p:to>
                                        <p:strVal val="visible"/>
                                      </p:to>
                                    </p:set>
                                    <p:anim calcmode="lin" valueType="num">
                                      <p:cBhvr additive="base">
                                        <p:cTn id="55" dur="500" fill="hold"/>
                                        <p:tgtEl>
                                          <p:spTgt spid="62"/>
                                        </p:tgtEl>
                                        <p:attrNameLst>
                                          <p:attrName>ppt_x</p:attrName>
                                        </p:attrNameLst>
                                      </p:cBhvr>
                                      <p:tavLst>
                                        <p:tav tm="0">
                                          <p:val>
                                            <p:strVal val="#ppt_x"/>
                                          </p:val>
                                        </p:tav>
                                        <p:tav tm="100000">
                                          <p:val>
                                            <p:strVal val="#ppt_x"/>
                                          </p:val>
                                        </p:tav>
                                      </p:tavLst>
                                    </p:anim>
                                    <p:anim calcmode="lin" valueType="num">
                                      <p:cBhvr additive="base">
                                        <p:cTn id="56" dur="5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ppt_x"/>
                                          </p:val>
                                        </p:tav>
                                        <p:tav tm="100000">
                                          <p:val>
                                            <p:strVal val="#ppt_x"/>
                                          </p:val>
                                        </p:tav>
                                      </p:tavLst>
                                    </p:anim>
                                    <p:anim calcmode="lin" valueType="num">
                                      <p:cBhvr additive="base">
                                        <p:cTn id="6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fill="hold"/>
                                        <p:tgtEl>
                                          <p:spTgt spid="52"/>
                                        </p:tgtEl>
                                        <p:attrNameLst>
                                          <p:attrName>ppt_x</p:attrName>
                                        </p:attrNameLst>
                                      </p:cBhvr>
                                      <p:tavLst>
                                        <p:tav tm="0">
                                          <p:val>
                                            <p:strVal val="#ppt_x"/>
                                          </p:val>
                                        </p:tav>
                                        <p:tav tm="100000">
                                          <p:val>
                                            <p:strVal val="#ppt_x"/>
                                          </p:val>
                                        </p:tav>
                                      </p:tavLst>
                                    </p:anim>
                                    <p:anim calcmode="lin" valueType="num">
                                      <p:cBhvr additive="base">
                                        <p:cTn id="74"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ppt_x"/>
                                          </p:val>
                                        </p:tav>
                                        <p:tav tm="100000">
                                          <p:val>
                                            <p:strVal val="#ppt_x"/>
                                          </p:val>
                                        </p:tav>
                                      </p:tavLst>
                                    </p:anim>
                                    <p:anim calcmode="lin" valueType="num">
                                      <p:cBhvr additive="base">
                                        <p:cTn id="8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nodeType="click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ppt_x"/>
                                          </p:val>
                                        </p:tav>
                                        <p:tav tm="100000">
                                          <p:val>
                                            <p:strVal val="#ppt_x"/>
                                          </p:val>
                                        </p:tav>
                                      </p:tavLst>
                                    </p:anim>
                                    <p:anim calcmode="lin" valueType="num">
                                      <p:cBhvr additive="base">
                                        <p:cTn id="86"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anim calcmode="lin" valueType="num">
                                      <p:cBhvr additive="base">
                                        <p:cTn id="91" dur="500" fill="hold"/>
                                        <p:tgtEl>
                                          <p:spTgt spid="51"/>
                                        </p:tgtEl>
                                        <p:attrNameLst>
                                          <p:attrName>ppt_x</p:attrName>
                                        </p:attrNameLst>
                                      </p:cBhvr>
                                      <p:tavLst>
                                        <p:tav tm="0">
                                          <p:val>
                                            <p:strVal val="#ppt_x"/>
                                          </p:val>
                                        </p:tav>
                                        <p:tav tm="100000">
                                          <p:val>
                                            <p:strVal val="#ppt_x"/>
                                          </p:val>
                                        </p:tav>
                                      </p:tavLst>
                                    </p:anim>
                                    <p:anim calcmode="lin" valueType="num">
                                      <p:cBhvr additive="base">
                                        <p:cTn id="92"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fill="hold"/>
                                        <p:tgtEl>
                                          <p:spTgt spid="45"/>
                                        </p:tgtEl>
                                        <p:attrNameLst>
                                          <p:attrName>ppt_x</p:attrName>
                                        </p:attrNameLst>
                                      </p:cBhvr>
                                      <p:tavLst>
                                        <p:tav tm="0">
                                          <p:val>
                                            <p:strVal val="#ppt_x"/>
                                          </p:val>
                                        </p:tav>
                                        <p:tav tm="100000">
                                          <p:val>
                                            <p:strVal val="#ppt_x"/>
                                          </p:val>
                                        </p:tav>
                                      </p:tavLst>
                                    </p:anim>
                                    <p:anim calcmode="lin" valueType="num">
                                      <p:cBhvr additive="base">
                                        <p:cTn id="98"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nodeType="clickEffect">
                                  <p:stCondLst>
                                    <p:cond delay="0"/>
                                  </p:stCondLst>
                                  <p:childTnLst>
                                    <p:set>
                                      <p:cBhvr>
                                        <p:cTn id="102" dur="1" fill="hold">
                                          <p:stCondLst>
                                            <p:cond delay="0"/>
                                          </p:stCondLst>
                                        </p:cTn>
                                        <p:tgtEl>
                                          <p:spTgt spid="58"/>
                                        </p:tgtEl>
                                        <p:attrNameLst>
                                          <p:attrName>style.visibility</p:attrName>
                                        </p:attrNameLst>
                                      </p:cBhvr>
                                      <p:to>
                                        <p:strVal val="visible"/>
                                      </p:to>
                                    </p:set>
                                    <p:anim calcmode="lin" valueType="num">
                                      <p:cBhvr additive="base">
                                        <p:cTn id="103" dur="500" fill="hold"/>
                                        <p:tgtEl>
                                          <p:spTgt spid="58"/>
                                        </p:tgtEl>
                                        <p:attrNameLst>
                                          <p:attrName>ppt_x</p:attrName>
                                        </p:attrNameLst>
                                      </p:cBhvr>
                                      <p:tavLst>
                                        <p:tav tm="0">
                                          <p:val>
                                            <p:strVal val="#ppt_x"/>
                                          </p:val>
                                        </p:tav>
                                        <p:tav tm="100000">
                                          <p:val>
                                            <p:strVal val="#ppt_x"/>
                                          </p:val>
                                        </p:tav>
                                      </p:tavLst>
                                    </p:anim>
                                    <p:anim calcmode="lin" valueType="num">
                                      <p:cBhvr additive="base">
                                        <p:cTn id="104" dur="500" fill="hold"/>
                                        <p:tgtEl>
                                          <p:spTgt spid="58"/>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nodeType="clickEffect">
                                  <p:stCondLst>
                                    <p:cond delay="0"/>
                                  </p:stCondLst>
                                  <p:childTnLst>
                                    <p:set>
                                      <p:cBhvr>
                                        <p:cTn id="108" dur="1" fill="hold">
                                          <p:stCondLst>
                                            <p:cond delay="0"/>
                                          </p:stCondLst>
                                        </p:cTn>
                                        <p:tgtEl>
                                          <p:spTgt spid="18"/>
                                        </p:tgtEl>
                                        <p:attrNameLst>
                                          <p:attrName>style.visibility</p:attrName>
                                        </p:attrNameLst>
                                      </p:cBhvr>
                                      <p:to>
                                        <p:strVal val="visible"/>
                                      </p:to>
                                    </p:set>
                                    <p:anim calcmode="lin" valueType="num">
                                      <p:cBhvr additive="base">
                                        <p:cTn id="109" dur="500" fill="hold"/>
                                        <p:tgtEl>
                                          <p:spTgt spid="18"/>
                                        </p:tgtEl>
                                        <p:attrNameLst>
                                          <p:attrName>ppt_x</p:attrName>
                                        </p:attrNameLst>
                                      </p:cBhvr>
                                      <p:tavLst>
                                        <p:tav tm="0">
                                          <p:val>
                                            <p:strVal val="#ppt_x"/>
                                          </p:val>
                                        </p:tav>
                                        <p:tav tm="100000">
                                          <p:val>
                                            <p:strVal val="#ppt_x"/>
                                          </p:val>
                                        </p:tav>
                                      </p:tavLst>
                                    </p:anim>
                                    <p:anim calcmode="lin" valueType="num">
                                      <p:cBhvr additive="base">
                                        <p:cTn id="11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1" fill="hold" grpId="0" nodeType="clickEffect">
                                  <p:stCondLst>
                                    <p:cond delay="0"/>
                                  </p:stCondLst>
                                  <p:childTnLst>
                                    <p:set>
                                      <p:cBhvr>
                                        <p:cTn id="114" dur="1" fill="hold">
                                          <p:stCondLst>
                                            <p:cond delay="0"/>
                                          </p:stCondLst>
                                        </p:cTn>
                                        <p:tgtEl>
                                          <p:spTgt spid="23"/>
                                        </p:tgtEl>
                                        <p:attrNameLst>
                                          <p:attrName>style.visibility</p:attrName>
                                        </p:attrNameLst>
                                      </p:cBhvr>
                                      <p:to>
                                        <p:strVal val="visible"/>
                                      </p:to>
                                    </p:set>
                                    <p:anim calcmode="lin" valueType="num">
                                      <p:cBhvr additive="base">
                                        <p:cTn id="115" dur="500" fill="hold"/>
                                        <p:tgtEl>
                                          <p:spTgt spid="23"/>
                                        </p:tgtEl>
                                        <p:attrNameLst>
                                          <p:attrName>ppt_x</p:attrName>
                                        </p:attrNameLst>
                                      </p:cBhvr>
                                      <p:tavLst>
                                        <p:tav tm="0">
                                          <p:val>
                                            <p:strVal val="#ppt_x"/>
                                          </p:val>
                                        </p:tav>
                                        <p:tav tm="100000">
                                          <p:val>
                                            <p:strVal val="#ppt_x"/>
                                          </p:val>
                                        </p:tav>
                                      </p:tavLst>
                                    </p:anim>
                                    <p:anim calcmode="lin" valueType="num">
                                      <p:cBhvr additive="base">
                                        <p:cTn id="116"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1" fill="hold" grpId="0" nodeType="clickEffect">
                                  <p:stCondLst>
                                    <p:cond delay="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500" fill="hold"/>
                                        <p:tgtEl>
                                          <p:spTgt spid="53"/>
                                        </p:tgtEl>
                                        <p:attrNameLst>
                                          <p:attrName>ppt_x</p:attrName>
                                        </p:attrNameLst>
                                      </p:cBhvr>
                                      <p:tavLst>
                                        <p:tav tm="0">
                                          <p:val>
                                            <p:strVal val="#ppt_x"/>
                                          </p:val>
                                        </p:tav>
                                        <p:tav tm="100000">
                                          <p:val>
                                            <p:strVal val="#ppt_x"/>
                                          </p:val>
                                        </p:tav>
                                      </p:tavLst>
                                    </p:anim>
                                    <p:anim calcmode="lin" valueType="num">
                                      <p:cBhvr additive="base">
                                        <p:cTn id="122"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nodeType="clickEffect">
                                  <p:stCondLst>
                                    <p:cond delay="0"/>
                                  </p:stCondLst>
                                  <p:childTnLst>
                                    <p:set>
                                      <p:cBhvr>
                                        <p:cTn id="126" dur="1" fill="hold">
                                          <p:stCondLst>
                                            <p:cond delay="0"/>
                                          </p:stCondLst>
                                        </p:cTn>
                                        <p:tgtEl>
                                          <p:spTgt spid="19"/>
                                        </p:tgtEl>
                                        <p:attrNameLst>
                                          <p:attrName>style.visibility</p:attrName>
                                        </p:attrNameLst>
                                      </p:cBhvr>
                                      <p:to>
                                        <p:strVal val="visible"/>
                                      </p:to>
                                    </p:set>
                                    <p:anim calcmode="lin" valueType="num">
                                      <p:cBhvr additive="base">
                                        <p:cTn id="127" dur="500" fill="hold"/>
                                        <p:tgtEl>
                                          <p:spTgt spid="19"/>
                                        </p:tgtEl>
                                        <p:attrNameLst>
                                          <p:attrName>ppt_x</p:attrName>
                                        </p:attrNameLst>
                                      </p:cBhvr>
                                      <p:tavLst>
                                        <p:tav tm="0">
                                          <p:val>
                                            <p:strVal val="#ppt_x"/>
                                          </p:val>
                                        </p:tav>
                                        <p:tav tm="100000">
                                          <p:val>
                                            <p:strVal val="#ppt_x"/>
                                          </p:val>
                                        </p:tav>
                                      </p:tavLst>
                                    </p:anim>
                                    <p:anim calcmode="lin" valueType="num">
                                      <p:cBhvr additive="base">
                                        <p:cTn id="128"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3" grpId="0" animBg="1"/>
      <p:bldP spid="14" grpId="0" animBg="1"/>
      <p:bldP spid="23" grpId="0"/>
      <p:bldP spid="24" grpId="0"/>
      <p:bldP spid="25" grpId="0" animBg="1"/>
      <p:bldP spid="38" grpId="0" animBg="1"/>
      <p:bldP spid="45" grpId="0" animBg="1"/>
      <p:bldP spid="51" grpId="0"/>
      <p:bldP spid="52" grpId="0"/>
      <p:bldP spid="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Sum of numbers from 1 to N</a:t>
            </a:r>
            <a:endParaRPr lang="en-US" sz="2000" i="1" baseline="30000" dirty="0">
              <a:latin typeface="Symbol" charset="2"/>
              <a:cs typeface="Symbol" charset="2"/>
            </a:endParaRPr>
          </a:p>
        </p:txBody>
      </p:sp>
      <p:sp>
        <p:nvSpPr>
          <p:cNvPr id="7" name="Footer Placeholder 6"/>
          <p:cNvSpPr>
            <a:spLocks noGrp="1"/>
          </p:cNvSpPr>
          <p:nvPr>
            <p:ph type="ftr" sz="quarter" idx="11"/>
          </p:nvPr>
        </p:nvSpPr>
        <p:spPr/>
        <p:txBody>
          <a:bodyPr/>
          <a:lstStyle/>
          <a:p>
            <a:fld id="{98714DF3-86AC-4011-BBCB-159D361877BB}" type="slidenum">
              <a:rPr lang="en-US" smtClean="0"/>
              <a:pPr/>
              <a:t>9</a:t>
            </a:fld>
            <a:endParaRPr lang="en-US" dirty="0"/>
          </a:p>
        </p:txBody>
      </p:sp>
      <p:sp>
        <p:nvSpPr>
          <p:cNvPr id="18" name="Terminator 17"/>
          <p:cNvSpPr/>
          <p:nvPr/>
        </p:nvSpPr>
        <p:spPr>
          <a:xfrm>
            <a:off x="2444224" y="1407003"/>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19" name="Decision 18"/>
          <p:cNvSpPr/>
          <p:nvPr/>
        </p:nvSpPr>
        <p:spPr>
          <a:xfrm>
            <a:off x="2287593" y="3599443"/>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I  greater than N ?</a:t>
            </a:r>
          </a:p>
        </p:txBody>
      </p:sp>
      <p:sp>
        <p:nvSpPr>
          <p:cNvPr id="20" name="Data 19"/>
          <p:cNvSpPr/>
          <p:nvPr/>
        </p:nvSpPr>
        <p:spPr>
          <a:xfrm>
            <a:off x="2278889" y="2139679"/>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N</a:t>
            </a:r>
          </a:p>
        </p:txBody>
      </p:sp>
      <p:sp>
        <p:nvSpPr>
          <p:cNvPr id="21" name="Process 20"/>
          <p:cNvSpPr/>
          <p:nvPr/>
        </p:nvSpPr>
        <p:spPr>
          <a:xfrm>
            <a:off x="2319573" y="2885055"/>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Let Sum = 0, I = 1</a:t>
            </a:r>
          </a:p>
        </p:txBody>
      </p:sp>
      <p:sp>
        <p:nvSpPr>
          <p:cNvPr id="26" name="Process 25"/>
          <p:cNvSpPr/>
          <p:nvPr/>
        </p:nvSpPr>
        <p:spPr>
          <a:xfrm>
            <a:off x="4863210" y="4182681"/>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Add I To Sum</a:t>
            </a:r>
          </a:p>
        </p:txBody>
      </p:sp>
      <p:sp>
        <p:nvSpPr>
          <p:cNvPr id="27" name="Process 26"/>
          <p:cNvSpPr/>
          <p:nvPr/>
        </p:nvSpPr>
        <p:spPr>
          <a:xfrm>
            <a:off x="4863210" y="3523183"/>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Add 1 to I</a:t>
            </a:r>
          </a:p>
        </p:txBody>
      </p:sp>
      <p:sp>
        <p:nvSpPr>
          <p:cNvPr id="29" name="Data 28"/>
          <p:cNvSpPr/>
          <p:nvPr/>
        </p:nvSpPr>
        <p:spPr>
          <a:xfrm>
            <a:off x="2278889" y="4865001"/>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Output Sum</a:t>
            </a:r>
          </a:p>
        </p:txBody>
      </p:sp>
      <p:sp>
        <p:nvSpPr>
          <p:cNvPr id="30" name="Terminator 29"/>
          <p:cNvSpPr/>
          <p:nvPr/>
        </p:nvSpPr>
        <p:spPr>
          <a:xfrm>
            <a:off x="2444224" y="5610379"/>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35" name="Straight Arrow Connector 34"/>
          <p:cNvCxnSpPr/>
          <p:nvPr/>
        </p:nvCxnSpPr>
        <p:spPr>
          <a:xfrm>
            <a:off x="3320525" y="1851503"/>
            <a:ext cx="0" cy="31624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3320525" y="2606469"/>
            <a:ext cx="0" cy="28548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19" idx="0"/>
          </p:cNvCxnSpPr>
          <p:nvPr/>
        </p:nvCxnSpPr>
        <p:spPr>
          <a:xfrm flipH="1">
            <a:off x="3320524" y="3310077"/>
            <a:ext cx="1" cy="28936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3320524" y="4563797"/>
            <a:ext cx="1" cy="32400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30" idx="0"/>
          </p:cNvCxnSpPr>
          <p:nvPr/>
        </p:nvCxnSpPr>
        <p:spPr>
          <a:xfrm flipH="1">
            <a:off x="3320524" y="5319592"/>
            <a:ext cx="1" cy="318419"/>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26" idx="0"/>
            <a:endCxn id="27" idx="2"/>
          </p:cNvCxnSpPr>
          <p:nvPr/>
        </p:nvCxnSpPr>
        <p:spPr>
          <a:xfrm flipV="1">
            <a:off x="5864161" y="3949395"/>
            <a:ext cx="0" cy="23328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80" name="Elbow Connector 79"/>
          <p:cNvCxnSpPr>
            <a:stCxn id="19" idx="3"/>
          </p:cNvCxnSpPr>
          <p:nvPr/>
        </p:nvCxnSpPr>
        <p:spPr>
          <a:xfrm>
            <a:off x="4353455" y="4088134"/>
            <a:ext cx="509755" cy="323445"/>
          </a:xfrm>
          <a:prstGeom prst="bentConnector3">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27" idx="0"/>
          </p:cNvCxnSpPr>
          <p:nvPr/>
        </p:nvCxnSpPr>
        <p:spPr>
          <a:xfrm rot="16200000" flipV="1">
            <a:off x="4525102" y="2184124"/>
            <a:ext cx="124447" cy="2553672"/>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4306469" y="3755099"/>
            <a:ext cx="475132" cy="276999"/>
          </a:xfrm>
          <a:prstGeom prst="rect">
            <a:avLst/>
          </a:prstGeom>
          <a:noFill/>
        </p:spPr>
        <p:txBody>
          <a:bodyPr wrap="square" rtlCol="0">
            <a:spAutoFit/>
          </a:bodyPr>
          <a:lstStyle/>
          <a:p>
            <a:r>
              <a:rPr lang="en-US" sz="1200" dirty="0">
                <a:solidFill>
                  <a:srgbClr val="555555"/>
                </a:solidFill>
              </a:rPr>
              <a:t>No</a:t>
            </a:r>
          </a:p>
        </p:txBody>
      </p:sp>
      <p:sp>
        <p:nvSpPr>
          <p:cNvPr id="85" name="TextBox 84"/>
          <p:cNvSpPr txBox="1"/>
          <p:nvPr/>
        </p:nvSpPr>
        <p:spPr>
          <a:xfrm>
            <a:off x="3289316" y="4537061"/>
            <a:ext cx="475132" cy="276999"/>
          </a:xfrm>
          <a:prstGeom prst="rect">
            <a:avLst/>
          </a:prstGeom>
          <a:noFill/>
        </p:spPr>
        <p:txBody>
          <a:bodyPr wrap="square" rtlCol="0">
            <a:spAutoFit/>
          </a:bodyPr>
          <a:lstStyle/>
          <a:p>
            <a:r>
              <a:rPr lang="en-US" sz="1200" dirty="0">
                <a:solidFill>
                  <a:srgbClr val="555555"/>
                </a:solidFill>
              </a:rPr>
              <a:t>Yes</a:t>
            </a:r>
          </a:p>
        </p:txBody>
      </p:sp>
    </p:spTree>
    <p:extLst>
      <p:ext uri="{BB962C8B-B14F-4D97-AF65-F5344CB8AC3E}">
        <p14:creationId xmlns:p14="http://schemas.microsoft.com/office/powerpoint/2010/main" val="251740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80"/>
                                        </p:tgtEl>
                                        <p:attrNameLst>
                                          <p:attrName>style.visibility</p:attrName>
                                        </p:attrNameLst>
                                      </p:cBhvr>
                                      <p:to>
                                        <p:strVal val="visible"/>
                                      </p:to>
                                    </p:set>
                                    <p:anim calcmode="lin" valueType="num">
                                      <p:cBhvr additive="base">
                                        <p:cTn id="49" dur="500" fill="hold"/>
                                        <p:tgtEl>
                                          <p:spTgt spid="80"/>
                                        </p:tgtEl>
                                        <p:attrNameLst>
                                          <p:attrName>ppt_x</p:attrName>
                                        </p:attrNameLst>
                                      </p:cBhvr>
                                      <p:tavLst>
                                        <p:tav tm="0">
                                          <p:val>
                                            <p:strVal val="#ppt_x"/>
                                          </p:val>
                                        </p:tav>
                                        <p:tav tm="100000">
                                          <p:val>
                                            <p:strVal val="#ppt_x"/>
                                          </p:val>
                                        </p:tav>
                                      </p:tavLst>
                                    </p:anim>
                                    <p:anim calcmode="lin" valueType="num">
                                      <p:cBhvr additive="base">
                                        <p:cTn id="50" dur="500" fill="hold"/>
                                        <p:tgtEl>
                                          <p:spTgt spid="80"/>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additive="base">
                                        <p:cTn id="61" dur="500" fill="hold"/>
                                        <p:tgtEl>
                                          <p:spTgt spid="84"/>
                                        </p:tgtEl>
                                        <p:attrNameLst>
                                          <p:attrName>ppt_x</p:attrName>
                                        </p:attrNameLst>
                                      </p:cBhvr>
                                      <p:tavLst>
                                        <p:tav tm="0">
                                          <p:val>
                                            <p:strVal val="#ppt_x"/>
                                          </p:val>
                                        </p:tav>
                                        <p:tav tm="100000">
                                          <p:val>
                                            <p:strVal val="#ppt_x"/>
                                          </p:val>
                                        </p:tav>
                                      </p:tavLst>
                                    </p:anim>
                                    <p:anim calcmode="lin" valueType="num">
                                      <p:cBhvr additive="base">
                                        <p:cTn id="62" dur="500" fill="hold"/>
                                        <p:tgtEl>
                                          <p:spTgt spid="8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 calcmode="lin" valueType="num">
                                      <p:cBhvr additive="base">
                                        <p:cTn id="67" dur="500" fill="hold"/>
                                        <p:tgtEl>
                                          <p:spTgt spid="85"/>
                                        </p:tgtEl>
                                        <p:attrNameLst>
                                          <p:attrName>ppt_x</p:attrName>
                                        </p:attrNameLst>
                                      </p:cBhvr>
                                      <p:tavLst>
                                        <p:tav tm="0">
                                          <p:val>
                                            <p:strVal val="#ppt_x"/>
                                          </p:val>
                                        </p:tav>
                                        <p:tav tm="100000">
                                          <p:val>
                                            <p:strVal val="#ppt_x"/>
                                          </p:val>
                                        </p:tav>
                                      </p:tavLst>
                                    </p:anim>
                                    <p:anim calcmode="lin" valueType="num">
                                      <p:cBhvr additive="base">
                                        <p:cTn id="68" dur="500" fill="hold"/>
                                        <p:tgtEl>
                                          <p:spTgt spid="85"/>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nodeType="click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500" fill="hold"/>
                                        <p:tgtEl>
                                          <p:spTgt spid="30"/>
                                        </p:tgtEl>
                                        <p:attrNameLst>
                                          <p:attrName>ppt_x</p:attrName>
                                        </p:attrNameLst>
                                      </p:cBhvr>
                                      <p:tavLst>
                                        <p:tav tm="0">
                                          <p:val>
                                            <p:strVal val="#ppt_x"/>
                                          </p:val>
                                        </p:tav>
                                        <p:tav tm="100000">
                                          <p:val>
                                            <p:strVal val="#ppt_x"/>
                                          </p:val>
                                        </p:tav>
                                      </p:tavLst>
                                    </p:anim>
                                    <p:anim calcmode="lin" valueType="num">
                                      <p:cBhvr additive="base">
                                        <p:cTn id="86"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nodeType="clickEffect">
                                  <p:stCondLst>
                                    <p:cond delay="0"/>
                                  </p:stCondLst>
                                  <p:childTnLst>
                                    <p:set>
                                      <p:cBhvr>
                                        <p:cTn id="96" dur="1" fill="hold">
                                          <p:stCondLst>
                                            <p:cond delay="0"/>
                                          </p:stCondLst>
                                        </p:cTn>
                                        <p:tgtEl>
                                          <p:spTgt spid="65"/>
                                        </p:tgtEl>
                                        <p:attrNameLst>
                                          <p:attrName>style.visibility</p:attrName>
                                        </p:attrNameLst>
                                      </p:cBhvr>
                                      <p:to>
                                        <p:strVal val="visible"/>
                                      </p:to>
                                    </p:set>
                                    <p:anim calcmode="lin" valueType="num">
                                      <p:cBhvr additive="base">
                                        <p:cTn id="97" dur="500" fill="hold"/>
                                        <p:tgtEl>
                                          <p:spTgt spid="65"/>
                                        </p:tgtEl>
                                        <p:attrNameLst>
                                          <p:attrName>ppt_x</p:attrName>
                                        </p:attrNameLst>
                                      </p:cBhvr>
                                      <p:tavLst>
                                        <p:tav tm="0">
                                          <p:val>
                                            <p:strVal val="#ppt_x"/>
                                          </p:val>
                                        </p:tav>
                                        <p:tav tm="100000">
                                          <p:val>
                                            <p:strVal val="#ppt_x"/>
                                          </p:val>
                                        </p:tav>
                                      </p:tavLst>
                                    </p:anim>
                                    <p:anim calcmode="lin" valueType="num">
                                      <p:cBhvr additive="base">
                                        <p:cTn id="98"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 calcmode="lin" valueType="num">
                                      <p:cBhvr additive="base">
                                        <p:cTn id="103" dur="500" fill="hold"/>
                                        <p:tgtEl>
                                          <p:spTgt spid="27"/>
                                        </p:tgtEl>
                                        <p:attrNameLst>
                                          <p:attrName>ppt_x</p:attrName>
                                        </p:attrNameLst>
                                      </p:cBhvr>
                                      <p:tavLst>
                                        <p:tav tm="0">
                                          <p:val>
                                            <p:strVal val="#ppt_x"/>
                                          </p:val>
                                        </p:tav>
                                        <p:tav tm="100000">
                                          <p:val>
                                            <p:strVal val="#ppt_x"/>
                                          </p:val>
                                        </p:tav>
                                      </p:tavLst>
                                    </p:anim>
                                    <p:anim calcmode="lin" valueType="num">
                                      <p:cBhvr additive="base">
                                        <p:cTn id="104"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nodeType="clickEffect">
                                  <p:stCondLst>
                                    <p:cond delay="0"/>
                                  </p:stCondLst>
                                  <p:childTnLst>
                                    <p:set>
                                      <p:cBhvr>
                                        <p:cTn id="108" dur="1" fill="hold">
                                          <p:stCondLst>
                                            <p:cond delay="0"/>
                                          </p:stCondLst>
                                        </p:cTn>
                                        <p:tgtEl>
                                          <p:spTgt spid="83"/>
                                        </p:tgtEl>
                                        <p:attrNameLst>
                                          <p:attrName>style.visibility</p:attrName>
                                        </p:attrNameLst>
                                      </p:cBhvr>
                                      <p:to>
                                        <p:strVal val="visible"/>
                                      </p:to>
                                    </p:set>
                                    <p:anim calcmode="lin" valueType="num">
                                      <p:cBhvr additive="base">
                                        <p:cTn id="109" dur="500" fill="hold"/>
                                        <p:tgtEl>
                                          <p:spTgt spid="83"/>
                                        </p:tgtEl>
                                        <p:attrNameLst>
                                          <p:attrName>ppt_x</p:attrName>
                                        </p:attrNameLst>
                                      </p:cBhvr>
                                      <p:tavLst>
                                        <p:tav tm="0">
                                          <p:val>
                                            <p:strVal val="#ppt_x"/>
                                          </p:val>
                                        </p:tav>
                                        <p:tav tm="100000">
                                          <p:val>
                                            <p:strVal val="#ppt_x"/>
                                          </p:val>
                                        </p:tav>
                                      </p:tavLst>
                                    </p:anim>
                                    <p:anim calcmode="lin" valueType="num">
                                      <p:cBhvr additive="base">
                                        <p:cTn id="110" dur="500" fill="hold"/>
                                        <p:tgtEl>
                                          <p:spTgt spid="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6" grpId="0" animBg="1"/>
      <p:bldP spid="27" grpId="0" animBg="1"/>
      <p:bldP spid="29" grpId="0" animBg="1"/>
      <p:bldP spid="30" grpId="0" animBg="1"/>
      <p:bldP spid="84" grpId="0"/>
      <p:bldP spid="8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B FINAL">
  <a:themeElements>
    <a:clrScheme name="Custom 2">
      <a:dk1>
        <a:srgbClr val="EF5946"/>
      </a:dk1>
      <a:lt1>
        <a:sysClr val="window" lastClr="FFFFFF"/>
      </a:lt1>
      <a:dk2>
        <a:srgbClr val="000000"/>
      </a:dk2>
      <a:lt2>
        <a:srgbClr val="F5F5F5"/>
      </a:lt2>
      <a:accent1>
        <a:srgbClr val="BD5C45"/>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CB FINAL.thmx</Template>
  <TotalTime>13313</TotalTime>
  <Words>804</Words>
  <Application>Microsoft Office PowerPoint</Application>
  <PresentationFormat>On-screen Show (4:3)</PresentationFormat>
  <Paragraphs>220</Paragraphs>
  <Slides>27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Symbol</vt:lpstr>
      <vt:lpstr>Wingdings</vt:lpstr>
      <vt:lpstr>Wingdings 2</vt:lpstr>
      <vt:lpstr>CB FINAL</vt:lpstr>
      <vt:lpstr>Problem Solving</vt:lpstr>
      <vt:lpstr>Logistics</vt:lpstr>
      <vt:lpstr>Course Content</vt:lpstr>
      <vt:lpstr>What is a flowchart?</vt:lpstr>
      <vt:lpstr>Flowchart Components</vt:lpstr>
      <vt:lpstr>Lets look at few problems and their flowcharts!</vt:lpstr>
      <vt:lpstr>Read Principal, Rate &amp; Time and Print SI</vt:lpstr>
      <vt:lpstr>Find largest of three numbers</vt:lpstr>
      <vt:lpstr>Find Sum of numbers from 1 to N</vt:lpstr>
      <vt:lpstr>Time to Try?</vt:lpstr>
      <vt:lpstr>Check if a number Is Prime?</vt:lpstr>
      <vt:lpstr>A real world example!</vt:lpstr>
      <vt:lpstr>Lets see what the banker needs to do?</vt:lpstr>
      <vt:lpstr>PowerPoint Presentation</vt:lpstr>
      <vt:lpstr>Time for Brain Teasers!</vt:lpstr>
      <vt:lpstr>BT - 1: Hour Glasses</vt:lpstr>
      <vt:lpstr>BT – 2: Apples and Oranges</vt:lpstr>
      <vt:lpstr>BT – 3:  Identify Correct Switch</vt:lpstr>
      <vt:lpstr>What is a Pseudocode?</vt:lpstr>
      <vt:lpstr>Why Learn It?</vt:lpstr>
      <vt:lpstr>Lets define our own Pseudocode language</vt:lpstr>
      <vt:lpstr>Check if a number is prime or not?</vt:lpstr>
      <vt:lpstr>Check if a number is Prime?</vt:lpstr>
      <vt:lpstr>Lets try one more problem!</vt:lpstr>
      <vt:lpstr>Pseudocode</vt:lpstr>
      <vt:lpstr>Time to try?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Rishab Kapoor</cp:lastModifiedBy>
  <cp:revision>331</cp:revision>
  <cp:lastPrinted>2014-06-03T09:33:39Z</cp:lastPrinted>
  <dcterms:created xsi:type="dcterms:W3CDTF">2014-06-03T09:33:34Z</dcterms:created>
  <dcterms:modified xsi:type="dcterms:W3CDTF">2016-12-22T08:55:14Z</dcterms:modified>
</cp:coreProperties>
</file>