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5"/>
  </p:notesMasterIdLst>
  <p:handoutMasterIdLst>
    <p:handoutMasterId r:id="rId16"/>
  </p:handoutMasterIdLst>
  <p:sldIdLst>
    <p:sldId id="349" r:id="rId2"/>
    <p:sldId id="341" r:id="rId3"/>
    <p:sldId id="337" r:id="rId4"/>
    <p:sldId id="338" r:id="rId5"/>
    <p:sldId id="336" r:id="rId6"/>
    <p:sldId id="347" r:id="rId7"/>
    <p:sldId id="323" r:id="rId8"/>
    <p:sldId id="324" r:id="rId9"/>
    <p:sldId id="322" r:id="rId10"/>
    <p:sldId id="348" r:id="rId11"/>
    <p:sldId id="344" r:id="rId12"/>
    <p:sldId id="342" r:id="rId13"/>
    <p:sldId id="35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7465"/>
    <a:srgbClr val="555555"/>
    <a:srgbClr val="3D3D3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81818" autoAdjust="0"/>
  </p:normalViewPr>
  <p:slideViewPr>
    <p:cSldViewPr snapToGrid="0" snapToObjects="1">
      <p:cViewPr varScale="1">
        <p:scale>
          <a:sx n="59" d="100"/>
          <a:sy n="59" d="100"/>
        </p:scale>
        <p:origin x="1632" y="66"/>
      </p:cViewPr>
      <p:guideLst>
        <p:guide orient="horz" pos="2160"/>
        <p:guide pos="2880"/>
      </p:guideLst>
    </p:cSldViewPr>
  </p:slideViewPr>
  <p:outlineViewPr>
    <p:cViewPr>
      <p:scale>
        <a:sx n="33" d="100"/>
        <a:sy n="33" d="100"/>
      </p:scale>
      <p:origin x="0" y="-201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1" d="100"/>
          <a:sy n="51" d="100"/>
        </p:scale>
        <p:origin x="269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341EE8-427D-274C-AC09-7F8784018025}" type="datetime1">
              <a:rPr lang="en-US" smtClean="0"/>
              <a:t>12/31/2016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04B22F-56A2-2F46-A5B2-7EF77FDB6E83}" type="slidenum">
              <a:rPr lang="en-US" smtClean="0"/>
              <a:t>‹#›</a:t>
            </a:fld>
            <a:endParaRPr lang="en-US"/>
          </a:p>
        </p:txBody>
      </p:sp>
    </p:spTree>
    <p:extLst>
      <p:ext uri="{BB962C8B-B14F-4D97-AF65-F5344CB8AC3E}">
        <p14:creationId xmlns:p14="http://schemas.microsoft.com/office/powerpoint/2010/main" val="5357418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B4983-A1D5-2346-8E06-D3B1B2883035}" type="datetime1">
              <a:rPr lang="en-US" smtClean="0"/>
              <a:t>12/31/2016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99714A-EC05-274A-AA3E-F54B0F2AB8DF}" type="slidenum">
              <a:rPr lang="en-US" smtClean="0"/>
              <a:t>‹#›</a:t>
            </a:fld>
            <a:endParaRPr lang="en-US"/>
          </a:p>
        </p:txBody>
      </p:sp>
    </p:spTree>
    <p:extLst>
      <p:ext uri="{BB962C8B-B14F-4D97-AF65-F5344CB8AC3E}">
        <p14:creationId xmlns:p14="http://schemas.microsoft.com/office/powerpoint/2010/main" val="1759425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99714A-EC05-274A-AA3E-F54B0F2AB8DF}" type="slidenum">
              <a:rPr lang="en-US" smtClean="0"/>
              <a:t>2</a:t>
            </a:fld>
            <a:endParaRPr lang="en-US"/>
          </a:p>
        </p:txBody>
      </p:sp>
    </p:spTree>
    <p:extLst>
      <p:ext uri="{BB962C8B-B14F-4D97-AF65-F5344CB8AC3E}">
        <p14:creationId xmlns:p14="http://schemas.microsoft.com/office/powerpoint/2010/main" val="3934464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11</a:t>
            </a:fld>
            <a:endParaRPr lang="en-US"/>
          </a:p>
        </p:txBody>
      </p:sp>
    </p:spTree>
    <p:extLst>
      <p:ext uri="{BB962C8B-B14F-4D97-AF65-F5344CB8AC3E}">
        <p14:creationId xmlns:p14="http://schemas.microsoft.com/office/powerpoint/2010/main" val="168730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B4FC50-0CAD-8245-8E40-D7B88D694AB3}" type="slidenum">
              <a:rPr lang="en-US" smtClean="0"/>
              <a:t>3</a:t>
            </a:fld>
            <a:endParaRPr lang="en-US"/>
          </a:p>
        </p:txBody>
      </p:sp>
    </p:spTree>
    <p:extLst>
      <p:ext uri="{BB962C8B-B14F-4D97-AF65-F5344CB8AC3E}">
        <p14:creationId xmlns:p14="http://schemas.microsoft.com/office/powerpoint/2010/main" val="47279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4</a:t>
            </a:fld>
            <a:endParaRPr lang="en-US"/>
          </a:p>
        </p:txBody>
      </p:sp>
    </p:spTree>
    <p:extLst>
      <p:ext uri="{BB962C8B-B14F-4D97-AF65-F5344CB8AC3E}">
        <p14:creationId xmlns:p14="http://schemas.microsoft.com/office/powerpoint/2010/main" val="316662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5</a:t>
            </a:fld>
            <a:endParaRPr lang="en-US"/>
          </a:p>
        </p:txBody>
      </p:sp>
    </p:spTree>
    <p:extLst>
      <p:ext uri="{BB962C8B-B14F-4D97-AF65-F5344CB8AC3E}">
        <p14:creationId xmlns:p14="http://schemas.microsoft.com/office/powerpoint/2010/main" val="744839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6</a:t>
            </a:fld>
            <a:endParaRPr lang="en-US"/>
          </a:p>
        </p:txBody>
      </p:sp>
    </p:spTree>
    <p:extLst>
      <p:ext uri="{BB962C8B-B14F-4D97-AF65-F5344CB8AC3E}">
        <p14:creationId xmlns:p14="http://schemas.microsoft.com/office/powerpoint/2010/main" val="1772480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7</a:t>
            </a:fld>
            <a:endParaRPr lang="en-US"/>
          </a:p>
        </p:txBody>
      </p:sp>
    </p:spTree>
    <p:extLst>
      <p:ext uri="{BB962C8B-B14F-4D97-AF65-F5344CB8AC3E}">
        <p14:creationId xmlns:p14="http://schemas.microsoft.com/office/powerpoint/2010/main" val="353072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8</a:t>
            </a:fld>
            <a:endParaRPr lang="en-US"/>
          </a:p>
        </p:txBody>
      </p:sp>
    </p:spTree>
    <p:extLst>
      <p:ext uri="{BB962C8B-B14F-4D97-AF65-F5344CB8AC3E}">
        <p14:creationId xmlns:p14="http://schemas.microsoft.com/office/powerpoint/2010/main" val="4055988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9</a:t>
            </a:fld>
            <a:endParaRPr lang="en-US"/>
          </a:p>
        </p:txBody>
      </p:sp>
    </p:spTree>
    <p:extLst>
      <p:ext uri="{BB962C8B-B14F-4D97-AF65-F5344CB8AC3E}">
        <p14:creationId xmlns:p14="http://schemas.microsoft.com/office/powerpoint/2010/main" val="70173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9714A-EC05-274A-AA3E-F54B0F2AB8DF}" type="slidenum">
              <a:rPr lang="en-US" smtClean="0"/>
              <a:t>10</a:t>
            </a:fld>
            <a:endParaRPr lang="en-US"/>
          </a:p>
        </p:txBody>
      </p:sp>
    </p:spTree>
    <p:extLst>
      <p:ext uri="{BB962C8B-B14F-4D97-AF65-F5344CB8AC3E}">
        <p14:creationId xmlns:p14="http://schemas.microsoft.com/office/powerpoint/2010/main" val="652631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30938"/>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2" name="Title 1"/>
          <p:cNvSpPr>
            <a:spLocks noGrp="1"/>
          </p:cNvSpPr>
          <p:nvPr>
            <p:ph type="ctrTitle" hasCustomPrompt="1"/>
          </p:nvPr>
        </p:nvSpPr>
        <p:spPr>
          <a:xfrm>
            <a:off x="4733365" y="2831704"/>
            <a:ext cx="3313355" cy="1578932"/>
          </a:xfrm>
        </p:spPr>
        <p:txBody>
          <a:bodyPr anchor="ctr">
            <a:normAutofit/>
          </a:bodyPr>
          <a:lstStyle>
            <a:lvl1pPr>
              <a:defRPr sz="3200"/>
            </a:lvl1pPr>
          </a:lstStyle>
          <a:p>
            <a:br>
              <a:rPr lang="en-US" dirty="0"/>
            </a:br>
            <a:br>
              <a:rPr lang="en-US" dirty="0"/>
            </a:br>
            <a:r>
              <a:rPr lang="en-US" dirty="0"/>
              <a:t>Lecture Title</a:t>
            </a:r>
            <a:br>
              <a:rPr lang="en-US" dirty="0"/>
            </a:br>
            <a:br>
              <a:rPr lang="en-US" dirty="0"/>
            </a:br>
            <a:endParaRPr lang="en-US" dirty="0"/>
          </a:p>
        </p:txBody>
      </p:sp>
      <p:sp>
        <p:nvSpPr>
          <p:cNvPr id="3" name="Subtitle 2"/>
          <p:cNvSpPr>
            <a:spLocks noGrp="1"/>
          </p:cNvSpPr>
          <p:nvPr>
            <p:ph type="subTitle" idx="1" hasCustomPrompt="1"/>
          </p:nvPr>
        </p:nvSpPr>
        <p:spPr>
          <a:xfrm>
            <a:off x="4733365" y="4421080"/>
            <a:ext cx="3309803" cy="1260629"/>
          </a:xfrm>
        </p:spPr>
        <p:txBody>
          <a:bodyPr>
            <a:normAutofit/>
          </a:bodyPr>
          <a:lstStyle>
            <a:lvl1pPr marL="285750" marR="0" indent="-285750" algn="l" defTabSz="914400" rtl="0" eaLnBrk="1" fontAlgn="auto" latinLnBrk="0" hangingPunct="1">
              <a:lnSpc>
                <a:spcPct val="100000"/>
              </a:lnSpc>
              <a:spcBef>
                <a:spcPct val="20000"/>
              </a:spcBef>
              <a:spcAft>
                <a:spcPts val="0"/>
              </a:spcAft>
              <a:buClr>
                <a:schemeClr val="accent1"/>
              </a:buClr>
              <a:buSzPct val="76000"/>
              <a:buFont typeface="Arial" panose="020B0604020202020204" pitchFamily="34" charset="0"/>
              <a:buChar char="•"/>
              <a:tabLst/>
              <a:defRPr sz="1800" baseline="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Lecture Topic 1</a:t>
            </a:r>
          </a:p>
          <a:p>
            <a:r>
              <a:rPr lang="en-US" dirty="0"/>
              <a:t>Lecture Topic 2</a:t>
            </a:r>
          </a:p>
          <a:p>
            <a:r>
              <a:rPr lang="en-US" dirty="0"/>
              <a:t>Lecture Topic 3</a:t>
            </a:r>
          </a:p>
          <a:p>
            <a:endParaRPr lang="en-US" dirty="0"/>
          </a:p>
        </p:txBody>
      </p:sp>
      <p:sp>
        <p:nvSpPr>
          <p:cNvPr id="74" name="Rectangle 73"/>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84" name="Rectangle 83"/>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50" name="Picture 49"/>
          <p:cNvPicPr>
            <a:picLocks noChangeAspect="1"/>
          </p:cNvPicPr>
          <p:nvPr userDrawn="1"/>
        </p:nvPicPr>
        <p:blipFill>
          <a:blip r:embed="rId2"/>
          <a:stretch>
            <a:fillRect/>
          </a:stretch>
        </p:blipFill>
        <p:spPr>
          <a:xfrm>
            <a:off x="1044277" y="715266"/>
            <a:ext cx="3325053" cy="5422103"/>
          </a:xfrm>
          <a:prstGeom prst="rect">
            <a:avLst/>
          </a:prstGeom>
        </p:spPr>
      </p:pic>
      <p:pic>
        <p:nvPicPr>
          <p:cNvPr id="72" name="Picture 71"/>
          <p:cNvPicPr>
            <a:picLocks noChangeAspect="1"/>
          </p:cNvPicPr>
          <p:nvPr userDrawn="1"/>
        </p:nvPicPr>
        <p:blipFill>
          <a:blip r:embed="rId3"/>
          <a:stretch>
            <a:fillRect/>
          </a:stretch>
        </p:blipFill>
        <p:spPr>
          <a:xfrm>
            <a:off x="4904207" y="641083"/>
            <a:ext cx="2791993" cy="1162305"/>
          </a:xfrm>
          <a:prstGeom prst="rect">
            <a:avLst/>
          </a:prstGeom>
        </p:spPr>
      </p:pic>
    </p:spTree>
    <p:extLst>
      <p:ext uri="{BB962C8B-B14F-4D97-AF65-F5344CB8AC3E}">
        <p14:creationId xmlns:p14="http://schemas.microsoft.com/office/powerpoint/2010/main" val="79656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dirty="0"/>
              <a:t>Click to edit Master title style</a:t>
            </a:r>
          </a:p>
        </p:txBody>
      </p:sp>
      <p:sp>
        <p:nvSpPr>
          <p:cNvPr id="3" name="Content Placeholder 2"/>
          <p:cNvSpPr>
            <a:spLocks noGrp="1"/>
          </p:cNvSpPr>
          <p:nvPr>
            <p:ph idx="1"/>
          </p:nvPr>
        </p:nvSpPr>
        <p:spPr>
          <a:xfrm>
            <a:off x="1043492" y="1441682"/>
            <a:ext cx="7187512" cy="4390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98714DF3-86AC-4011-BBCB-159D361877BB}" type="slidenum">
              <a:rPr lang="en-US" smtClean="0"/>
              <a:pPr/>
              <a:t>‹#›</a:t>
            </a:fld>
            <a:endParaRPr lang="en-US" dirty="0"/>
          </a:p>
        </p:txBody>
      </p:sp>
    </p:spTree>
    <p:extLst>
      <p:ext uri="{BB962C8B-B14F-4D97-AF65-F5344CB8AC3E}">
        <p14:creationId xmlns:p14="http://schemas.microsoft.com/office/powerpoint/2010/main" val="420337850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53628" y="722589"/>
            <a:ext cx="7186730" cy="571500"/>
          </a:xfrm>
        </p:spPr>
        <p:txBody>
          <a:bodyPr/>
          <a:lstStyle/>
          <a:p>
            <a:r>
              <a:rPr lang="en-US"/>
              <a:t>Click to edit Master title style</a:t>
            </a:r>
            <a:endParaRPr lang="en-US" dirty="0"/>
          </a:p>
        </p:txBody>
      </p:sp>
      <p:sp>
        <p:nvSpPr>
          <p:cNvPr id="6" name="Footer Placeholder 5"/>
          <p:cNvSpPr>
            <a:spLocks noGrp="1"/>
          </p:cNvSpPr>
          <p:nvPr>
            <p:ph type="ftr" sz="quarter" idx="11"/>
          </p:nvPr>
        </p:nvSpPr>
        <p:spPr>
          <a:xfrm>
            <a:off x="4782222" y="5852160"/>
            <a:ext cx="3458136" cy="365125"/>
          </a:xfrm>
          <a:prstGeom prst="rect">
            <a:avLst/>
          </a:prstGeom>
        </p:spPr>
        <p:txBody>
          <a:bodyPr/>
          <a:lstStyle>
            <a:lvl1pPr>
              <a:defRPr lang="en-US" sz="1200" kern="1200" dirty="0">
                <a:solidFill>
                  <a:schemeClr val="accent1"/>
                </a:solidFill>
                <a:latin typeface="+mn-lt"/>
                <a:ea typeface="+mn-ea"/>
                <a:cs typeface="+mn-cs"/>
              </a:defRPr>
            </a:lvl1pPr>
          </a:lstStyle>
          <a:p>
            <a:fld id="{658B6B06-6E22-40A6-BF5F-7B01555206D9}" type="slidenum">
              <a:rPr lang="en-US" smtClean="0"/>
              <a:pPr/>
              <a:t>‹#›</a:t>
            </a:fld>
            <a:endParaRPr lang="en-US" dirty="0"/>
          </a:p>
        </p:txBody>
      </p:sp>
      <p:sp>
        <p:nvSpPr>
          <p:cNvPr id="9" name="Content Placeholder 8"/>
          <p:cNvSpPr>
            <a:spLocks noGrp="1"/>
          </p:cNvSpPr>
          <p:nvPr>
            <p:ph sz="quarter" idx="13"/>
          </p:nvPr>
        </p:nvSpPr>
        <p:spPr>
          <a:xfrm>
            <a:off x="1042415" y="1453124"/>
            <a:ext cx="3510993" cy="4353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782222" y="1453124"/>
            <a:ext cx="3458135" cy="43533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740652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4" y="2900829"/>
            <a:ext cx="6981713"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981712"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4653792" y="5852160"/>
            <a:ext cx="3586566" cy="365125"/>
          </a:xfrm>
          <a:prstGeom prst="rect">
            <a:avLst/>
          </a:prstGeom>
        </p:spPr>
        <p:txBody>
          <a:bodyPr vert="horz" lIns="91440" tIns="45720" rIns="91440" bIns="45720" rtlCol="0" anchor="ctr"/>
          <a:lstStyle>
            <a:lvl1pPr algn="l">
              <a:defRPr sz="1200">
                <a:solidFill>
                  <a:schemeClr val="accent1"/>
                </a:solidFill>
              </a:defRPr>
            </a:lvl1pPr>
          </a:lstStyle>
          <a:p>
            <a:fld id="{07206BD5-5D94-4599-B334-D25178E51AAF}" type="slidenum">
              <a:rPr lang="en-US" smtClean="0"/>
              <a:pPr/>
              <a:t>‹#›</a:t>
            </a:fld>
            <a:endParaRPr lang="en-US" dirty="0"/>
          </a:p>
        </p:txBody>
      </p:sp>
    </p:spTree>
    <p:extLst>
      <p:ext uri="{BB962C8B-B14F-4D97-AF65-F5344CB8AC3E}">
        <p14:creationId xmlns:p14="http://schemas.microsoft.com/office/powerpoint/2010/main" val="100162907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835F4617-8195-498D-A18D-8F3FE6531D84}" type="slidenum">
              <a:rPr lang="en-US" smtClean="0"/>
              <a:pPr/>
              <a:t>‹#›</a:t>
            </a:fld>
            <a:endParaRPr lang="en-US" dirty="0"/>
          </a:p>
        </p:txBody>
      </p:sp>
    </p:spTree>
    <p:extLst>
      <p:ext uri="{BB962C8B-B14F-4D97-AF65-F5344CB8AC3E}">
        <p14:creationId xmlns:p14="http://schemas.microsoft.com/office/powerpoint/2010/main" val="13999796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53792" y="5852160"/>
            <a:ext cx="3586566" cy="365125"/>
          </a:xfrm>
          <a:prstGeom prst="rect">
            <a:avLst/>
          </a:prstGeom>
        </p:spPr>
        <p:txBody>
          <a:bodyPr/>
          <a:lstStyle>
            <a:lvl1pPr>
              <a:defRPr lang="en-US" sz="1200" kern="1200" dirty="0">
                <a:solidFill>
                  <a:schemeClr val="accent1"/>
                </a:solidFill>
                <a:latin typeface="+mn-lt"/>
                <a:ea typeface="+mn-ea"/>
                <a:cs typeface="+mn-cs"/>
              </a:defRPr>
            </a:lvl1pPr>
          </a:lstStyle>
          <a:p>
            <a:fld id="{CE5BC230-D0DA-428C-B119-86767C0E109E}" type="slidenum">
              <a:rPr lang="en-US" smtClean="0"/>
              <a:pPr/>
              <a:t>‹#›</a:t>
            </a:fld>
            <a:endParaRPr lang="en-US" dirty="0"/>
          </a:p>
        </p:txBody>
      </p:sp>
    </p:spTree>
    <p:extLst>
      <p:ext uri="{BB962C8B-B14F-4D97-AF65-F5344CB8AC3E}">
        <p14:creationId xmlns:p14="http://schemas.microsoft.com/office/powerpoint/2010/main" val="324844267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95" name="Group 94"/>
          <p:cNvGrpSpPr/>
          <p:nvPr userDrawn="1"/>
        </p:nvGrpSpPr>
        <p:grpSpPr>
          <a:xfrm>
            <a:off x="-382404" y="0"/>
            <a:ext cx="9932332" cy="6858000"/>
            <a:chOff x="-382404" y="0"/>
            <a:chExt cx="9932332" cy="6858000"/>
          </a:xfrm>
        </p:grpSpPr>
        <p:grpSp>
          <p:nvGrpSpPr>
            <p:cNvPr id="96" name="Group 44"/>
            <p:cNvGrpSpPr/>
            <p:nvPr/>
          </p:nvGrpSpPr>
          <p:grpSpPr>
            <a:xfrm>
              <a:off x="0" y="0"/>
              <a:ext cx="9144000" cy="6858000"/>
              <a:chOff x="0" y="0"/>
              <a:chExt cx="9144000" cy="6858000"/>
            </a:xfrm>
          </p:grpSpPr>
          <p:grpSp>
            <p:nvGrpSpPr>
              <p:cNvPr id="122" name="Group 4"/>
              <p:cNvGrpSpPr/>
              <p:nvPr/>
            </p:nvGrpSpPr>
            <p:grpSpPr>
              <a:xfrm>
                <a:off x="0" y="0"/>
                <a:ext cx="2514600" cy="6858000"/>
                <a:chOff x="0" y="0"/>
                <a:chExt cx="2514600" cy="6858000"/>
              </a:xfrm>
            </p:grpSpPr>
            <p:sp>
              <p:nvSpPr>
                <p:cNvPr id="134" name="Rectangle 13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5"/>
              <p:cNvGrpSpPr/>
              <p:nvPr/>
            </p:nvGrpSpPr>
            <p:grpSpPr>
              <a:xfrm>
                <a:off x="422910" y="0"/>
                <a:ext cx="2514600" cy="6858000"/>
                <a:chOff x="0" y="0"/>
                <a:chExt cx="2514600" cy="6858000"/>
              </a:xfrm>
            </p:grpSpPr>
            <p:sp>
              <p:nvSpPr>
                <p:cNvPr id="131" name="Rectangle 13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9"/>
              <p:cNvGrpSpPr/>
              <p:nvPr/>
            </p:nvGrpSpPr>
            <p:grpSpPr>
              <a:xfrm rot="10800000">
                <a:off x="6629400" y="0"/>
                <a:ext cx="2514600" cy="6858000"/>
                <a:chOff x="0" y="0"/>
                <a:chExt cx="2514600" cy="6858000"/>
              </a:xfrm>
            </p:grpSpPr>
            <p:sp>
              <p:nvSpPr>
                <p:cNvPr id="128" name="Rectangle 12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Hexagon 103"/>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Hexagon 106"/>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exagon 110"/>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exagon 11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exagon 11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exagon 11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p:cNvSpPr/>
          <p:nvPr userDrawn="1"/>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userDrawn="1"/>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sp>
        <p:nvSpPr>
          <p:cNvPr id="139" name="Title 1"/>
          <p:cNvSpPr>
            <a:spLocks noGrp="1"/>
          </p:cNvSpPr>
          <p:nvPr>
            <p:ph type="ctrTitle" hasCustomPrompt="1"/>
          </p:nvPr>
        </p:nvSpPr>
        <p:spPr>
          <a:xfrm>
            <a:off x="4733365" y="2708476"/>
            <a:ext cx="3313355" cy="1702160"/>
          </a:xfrm>
        </p:spPr>
        <p:txBody>
          <a:bodyPr anchor="ctr">
            <a:normAutofit/>
          </a:bodyPr>
          <a:lstStyle>
            <a:lvl1pPr>
              <a:defRPr sz="3200"/>
            </a:lvl1pPr>
          </a:lstStyle>
          <a:p>
            <a:r>
              <a:rPr lang="en-US" dirty="0"/>
              <a:t>Thank you</a:t>
            </a:r>
          </a:p>
        </p:txBody>
      </p:sp>
      <p:sp>
        <p:nvSpPr>
          <p:cNvPr id="143" name="Rectangle 142"/>
          <p:cNvSpPr/>
          <p:nvPr userDrawn="1"/>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 Placeholder 14"/>
          <p:cNvSpPr>
            <a:spLocks noGrp="1"/>
          </p:cNvSpPr>
          <p:nvPr>
            <p:ph type="body" sz="quarter" idx="13" hasCustomPrompt="1"/>
          </p:nvPr>
        </p:nvSpPr>
        <p:spPr>
          <a:xfrm>
            <a:off x="5671028" y="5718006"/>
            <a:ext cx="2371006" cy="329509"/>
          </a:xfrm>
        </p:spPr>
        <p:txBody>
          <a:bodyPr>
            <a:normAutofit/>
          </a:bodyPr>
          <a:lstStyle>
            <a:lvl1pPr marL="68580" indent="0" algn="r">
              <a:buNone/>
              <a:defRPr sz="1400" baseline="0">
                <a:solidFill>
                  <a:schemeClr val="tx2">
                    <a:lumMod val="95000"/>
                    <a:lumOff val="5000"/>
                  </a:schemeClr>
                </a:solidFill>
              </a:defRPr>
            </a:lvl1pPr>
          </a:lstStyle>
          <a:p>
            <a:pPr lvl="0"/>
            <a:r>
              <a:rPr lang="en-US" dirty="0"/>
              <a:t>Teacher Name</a:t>
            </a:r>
          </a:p>
        </p:txBody>
      </p:sp>
      <p:sp>
        <p:nvSpPr>
          <p:cNvPr id="147" name="Rectangle 146"/>
          <p:cNvSpPr/>
          <p:nvPr userDrawn="1"/>
        </p:nvSpPr>
        <p:spPr>
          <a:xfrm>
            <a:off x="4649096" y="6096998"/>
            <a:ext cx="3505200" cy="133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49" name="Picture 48"/>
          <p:cNvPicPr>
            <a:picLocks noChangeAspect="1"/>
          </p:cNvPicPr>
          <p:nvPr userDrawn="1"/>
        </p:nvPicPr>
        <p:blipFill>
          <a:blip r:embed="rId2"/>
          <a:stretch>
            <a:fillRect/>
          </a:stretch>
        </p:blipFill>
        <p:spPr>
          <a:xfrm>
            <a:off x="1044277" y="715266"/>
            <a:ext cx="3325053" cy="5422103"/>
          </a:xfrm>
          <a:prstGeom prst="rect">
            <a:avLst/>
          </a:prstGeom>
        </p:spPr>
      </p:pic>
      <p:pic>
        <p:nvPicPr>
          <p:cNvPr id="50" name="Picture 49"/>
          <p:cNvPicPr>
            <a:picLocks noChangeAspect="1"/>
          </p:cNvPicPr>
          <p:nvPr userDrawn="1"/>
        </p:nvPicPr>
        <p:blipFill>
          <a:blip r:embed="rId3"/>
          <a:stretch>
            <a:fillRect/>
          </a:stretch>
        </p:blipFill>
        <p:spPr>
          <a:xfrm>
            <a:off x="4904207" y="641083"/>
            <a:ext cx="2791993" cy="1162305"/>
          </a:xfrm>
          <a:prstGeom prst="rect">
            <a:avLst/>
          </a:prstGeom>
        </p:spPr>
      </p:pic>
    </p:spTree>
    <p:extLst>
      <p:ext uri="{BB962C8B-B14F-4D97-AF65-F5344CB8AC3E}">
        <p14:creationId xmlns:p14="http://schemas.microsoft.com/office/powerpoint/2010/main" val="6415790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4492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53628" y="722589"/>
            <a:ext cx="7177376"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1043492" y="1441682"/>
            <a:ext cx="7187512" cy="4390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1" name="Picture 60" descr="CB_log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55851" y="5834474"/>
            <a:ext cx="2321100" cy="689699"/>
          </a:xfrm>
          <a:prstGeom prst="rect">
            <a:avLst/>
          </a:prstGeom>
        </p:spPr>
      </p:pic>
      <p:pic>
        <p:nvPicPr>
          <p:cNvPr id="4" name="Picture 3"/>
          <p:cNvPicPr>
            <a:picLocks noChangeAspect="1"/>
          </p:cNvPicPr>
          <p:nvPr userDrawn="1"/>
        </p:nvPicPr>
        <p:blipFill>
          <a:blip r:embed="rId10"/>
          <a:stretch>
            <a:fillRect/>
          </a:stretch>
        </p:blipFill>
        <p:spPr>
          <a:xfrm>
            <a:off x="7811241" y="362263"/>
            <a:ext cx="866775" cy="1838325"/>
          </a:xfrm>
          <a:prstGeom prst="rect">
            <a:avLst/>
          </a:prstGeom>
        </p:spPr>
      </p:pic>
    </p:spTree>
    <p:extLst>
      <p:ext uri="{BB962C8B-B14F-4D97-AF65-F5344CB8AC3E}">
        <p14:creationId xmlns:p14="http://schemas.microsoft.com/office/powerpoint/2010/main" val="110611927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Lst>
  <p:hf sldNum="0" hdr="0" ftr="0" dt="0"/>
  <p:txStyles>
    <p:titleStyle>
      <a:lvl1pPr algn="l" defTabSz="914400"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Functions</a:t>
            </a:r>
          </a:p>
        </p:txBody>
      </p:sp>
      <p:sp>
        <p:nvSpPr>
          <p:cNvPr id="6" name="Subtitle 5"/>
          <p:cNvSpPr>
            <a:spLocks noGrp="1"/>
          </p:cNvSpPr>
          <p:nvPr>
            <p:ph type="subTitle" idx="1"/>
          </p:nvPr>
        </p:nvSpPr>
        <p:spPr/>
        <p:txBody>
          <a:bodyPr/>
          <a:lstStyle/>
          <a:p>
            <a:r>
              <a:rPr lang="en-US" dirty="0"/>
              <a:t>Functions</a:t>
            </a:r>
          </a:p>
          <a:p>
            <a:r>
              <a:rPr lang="en-US" dirty="0"/>
              <a:t>Data Types</a:t>
            </a:r>
          </a:p>
          <a:p>
            <a:r>
              <a:rPr lang="en-US" dirty="0"/>
              <a:t>Variables and Scopes</a:t>
            </a:r>
          </a:p>
        </p:txBody>
      </p:sp>
      <p:sp>
        <p:nvSpPr>
          <p:cNvPr id="7" name="Text Placeholder 6"/>
          <p:cNvSpPr>
            <a:spLocks noGrp="1"/>
          </p:cNvSpPr>
          <p:nvPr>
            <p:ph type="body" sz="quarter" idx="13"/>
          </p:nvPr>
        </p:nvSpPr>
        <p:spPr/>
        <p:txBody>
          <a:bodyPr/>
          <a:lstStyle/>
          <a:p>
            <a:r>
              <a:rPr lang="en-US" dirty="0"/>
              <a:t>Rishab Kapoor</a:t>
            </a:r>
          </a:p>
        </p:txBody>
      </p:sp>
    </p:spTree>
    <p:extLst>
      <p:ext uri="{BB962C8B-B14F-4D97-AF65-F5344CB8AC3E}">
        <p14:creationId xmlns:p14="http://schemas.microsoft.com/office/powerpoint/2010/main" val="418908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do these problems</a:t>
            </a:r>
          </a:p>
        </p:txBody>
      </p:sp>
      <p:sp>
        <p:nvSpPr>
          <p:cNvPr id="2" name="Content Placeholder 1"/>
          <p:cNvSpPr>
            <a:spLocks noGrp="1"/>
          </p:cNvSpPr>
          <p:nvPr>
            <p:ph idx="1"/>
          </p:nvPr>
        </p:nvSpPr>
        <p:spPr/>
        <p:txBody>
          <a:bodyPr anchor="ctr">
            <a:normAutofit/>
          </a:bodyPr>
          <a:lstStyle/>
          <a:p>
            <a:r>
              <a:rPr lang="en-US" sz="2000" dirty="0"/>
              <a:t>Binary to Decimal</a:t>
            </a:r>
          </a:p>
          <a:p>
            <a:r>
              <a:rPr lang="en-US" sz="2000" dirty="0"/>
              <a:t>Decimal to Binary</a:t>
            </a:r>
          </a:p>
          <a:p>
            <a:r>
              <a:rPr lang="en-US" sz="2000" dirty="0"/>
              <a:t>Binary to Octal</a:t>
            </a:r>
          </a:p>
          <a:p>
            <a:r>
              <a:rPr lang="en-US" sz="2000" dirty="0"/>
              <a:t>Any </a:t>
            </a:r>
            <a:r>
              <a:rPr lang="en-US" sz="2000"/>
              <a:t>to Any</a:t>
            </a:r>
            <a:endParaRPr lang="en-US" sz="2000" dirty="0"/>
          </a:p>
        </p:txBody>
      </p:sp>
      <p:sp>
        <p:nvSpPr>
          <p:cNvPr id="7" name="Footer Placeholder 6"/>
          <p:cNvSpPr>
            <a:spLocks noGrp="1"/>
          </p:cNvSpPr>
          <p:nvPr>
            <p:ph type="ftr" sz="quarter" idx="3"/>
          </p:nvPr>
        </p:nvSpPr>
        <p:spPr/>
        <p:txBody>
          <a:bodyPr/>
          <a:lstStyle/>
          <a:p>
            <a:fld id="{5C2AB496-F0C8-4C9F-B30F-5DD5910FB232}" type="slidenum">
              <a:rPr lang="en-US" smtClean="0"/>
              <a:pPr/>
              <a:t>10</a:t>
            </a:fld>
            <a:endParaRPr lang="en-US" dirty="0"/>
          </a:p>
        </p:txBody>
      </p:sp>
    </p:spTree>
    <p:extLst>
      <p:ext uri="{BB962C8B-B14F-4D97-AF65-F5344CB8AC3E}">
        <p14:creationId xmlns:p14="http://schemas.microsoft.com/office/powerpoint/2010/main" val="24479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2" name="Content Placeholder 1"/>
          <p:cNvSpPr>
            <a:spLocks noGrp="1"/>
          </p:cNvSpPr>
          <p:nvPr>
            <p:ph idx="1"/>
          </p:nvPr>
        </p:nvSpPr>
        <p:spPr/>
        <p:txBody>
          <a:bodyPr anchor="ctr">
            <a:normAutofit/>
          </a:bodyPr>
          <a:lstStyle/>
          <a:p>
            <a:r>
              <a:rPr lang="en-US" sz="2000" dirty="0"/>
              <a:t>Return GCD of two numbers</a:t>
            </a:r>
          </a:p>
          <a:p>
            <a:r>
              <a:rPr lang="en-US" sz="2000" dirty="0"/>
              <a:t>Return LCM </a:t>
            </a:r>
            <a:r>
              <a:rPr lang="en-US" sz="2000"/>
              <a:t>of two </a:t>
            </a:r>
            <a:r>
              <a:rPr lang="en-US" sz="2000" dirty="0"/>
              <a:t>numbers</a:t>
            </a:r>
          </a:p>
          <a:p>
            <a:r>
              <a:rPr lang="en-US" sz="2000" dirty="0"/>
              <a:t>Power(x, n)</a:t>
            </a:r>
          </a:p>
          <a:p>
            <a:r>
              <a:rPr lang="en-US" sz="2000" dirty="0"/>
              <a:t>Log(x, n)</a:t>
            </a:r>
          </a:p>
        </p:txBody>
      </p:sp>
      <p:sp>
        <p:nvSpPr>
          <p:cNvPr id="7" name="Footer Placeholder 6"/>
          <p:cNvSpPr>
            <a:spLocks noGrp="1"/>
          </p:cNvSpPr>
          <p:nvPr>
            <p:ph type="ftr" sz="quarter" idx="3"/>
          </p:nvPr>
        </p:nvSpPr>
        <p:spPr/>
        <p:txBody>
          <a:bodyPr/>
          <a:lstStyle/>
          <a:p>
            <a:fld id="{5C2AB496-F0C8-4C9F-B30F-5DD5910FB232}" type="slidenum">
              <a:rPr lang="en-US" smtClean="0"/>
              <a:pPr/>
              <a:t>11</a:t>
            </a:fld>
            <a:endParaRPr lang="en-US" dirty="0"/>
          </a:p>
        </p:txBody>
      </p:sp>
    </p:spTree>
    <p:extLst>
      <p:ext uri="{BB962C8B-B14F-4D97-AF65-F5344CB8AC3E}">
        <p14:creationId xmlns:p14="http://schemas.microsoft.com/office/powerpoint/2010/main" val="196813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 to Try?</a:t>
            </a:r>
          </a:p>
        </p:txBody>
      </p:sp>
      <p:sp>
        <p:nvSpPr>
          <p:cNvPr id="2" name="Content Placeholder 1"/>
          <p:cNvSpPr>
            <a:spLocks noGrp="1"/>
          </p:cNvSpPr>
          <p:nvPr>
            <p:ph idx="1"/>
          </p:nvPr>
        </p:nvSpPr>
        <p:spPr/>
        <p:txBody>
          <a:bodyPr anchor="ctr">
            <a:normAutofit/>
          </a:bodyPr>
          <a:lstStyle/>
          <a:p>
            <a:r>
              <a:rPr lang="en-US" sz="2000" dirty="0"/>
              <a:t>Count 5’s in a number</a:t>
            </a:r>
            <a:endParaRPr lang="da-DK" sz="2000" dirty="0"/>
          </a:p>
          <a:p>
            <a:r>
              <a:rPr lang="en-US" sz="2000" dirty="0"/>
              <a:t>Is Armstrong number</a:t>
            </a:r>
          </a:p>
          <a:p>
            <a:r>
              <a:rPr lang="en-US" sz="2000" dirty="0"/>
              <a:t>Print all Armstrong numbers from 100 to 999</a:t>
            </a:r>
          </a:p>
          <a:p>
            <a:r>
              <a:rPr lang="en-US" sz="2000"/>
              <a:t>Inverse of a number</a:t>
            </a:r>
            <a:endParaRPr lang="en-US" sz="2000" dirty="0"/>
          </a:p>
          <a:p>
            <a:r>
              <a:rPr lang="en-US" sz="2000" dirty="0"/>
              <a:t>Is number mirror inverse</a:t>
            </a:r>
          </a:p>
        </p:txBody>
      </p:sp>
      <p:sp>
        <p:nvSpPr>
          <p:cNvPr id="7" name="Footer Placeholder 6"/>
          <p:cNvSpPr>
            <a:spLocks noGrp="1"/>
          </p:cNvSpPr>
          <p:nvPr>
            <p:ph type="ftr" sz="quarter" idx="3"/>
          </p:nvPr>
        </p:nvSpPr>
        <p:spPr/>
        <p:txBody>
          <a:bodyPr/>
          <a:lstStyle/>
          <a:p>
            <a:fld id="{5C2AB496-F0C8-4C9F-B30F-5DD5910FB232}" type="slidenum">
              <a:rPr lang="en-US" smtClean="0"/>
              <a:pPr/>
              <a:t>12</a:t>
            </a:fld>
            <a:endParaRPr lang="en-US" dirty="0"/>
          </a:p>
        </p:txBody>
      </p:sp>
    </p:spTree>
    <p:extLst>
      <p:ext uri="{BB962C8B-B14F-4D97-AF65-F5344CB8AC3E}">
        <p14:creationId xmlns:p14="http://schemas.microsoft.com/office/powerpoint/2010/main" val="12039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6" name="Text Placeholder 5"/>
          <p:cNvSpPr>
            <a:spLocks noGrp="1"/>
          </p:cNvSpPr>
          <p:nvPr>
            <p:ph type="body" sz="quarter" idx="13"/>
          </p:nvPr>
        </p:nvSpPr>
        <p:spPr/>
        <p:txBody>
          <a:bodyPr/>
          <a:lstStyle/>
          <a:p>
            <a:r>
              <a:rPr lang="en-US"/>
              <a:t>Rishab Kapoo</a:t>
            </a:r>
            <a:r>
              <a:rPr lang="en-US"/>
              <a:t>r</a:t>
            </a:r>
            <a:endParaRPr lang="en-US" dirty="0"/>
          </a:p>
        </p:txBody>
      </p:sp>
    </p:spTree>
    <p:extLst>
      <p:ext uri="{BB962C8B-B14F-4D97-AF65-F5344CB8AC3E}">
        <p14:creationId xmlns:p14="http://schemas.microsoft.com/office/powerpoint/2010/main" val="350924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BT – 5: Infinite Quarter Sequence</a:t>
            </a:r>
          </a:p>
        </p:txBody>
      </p:sp>
      <p:sp>
        <p:nvSpPr>
          <p:cNvPr id="2" name="Content Placeholder 1"/>
          <p:cNvSpPr>
            <a:spLocks noGrp="1"/>
          </p:cNvSpPr>
          <p:nvPr>
            <p:ph idx="1"/>
          </p:nvPr>
        </p:nvSpPr>
        <p:spPr/>
        <p:txBody>
          <a:bodyPr>
            <a:normAutofit fontScale="92500" lnSpcReduction="10000"/>
          </a:bodyPr>
          <a:lstStyle/>
          <a:p>
            <a:pPr marL="68580" indent="0">
              <a:buNone/>
            </a:pPr>
            <a:r>
              <a:rPr lang="en-US" dirty="0"/>
              <a:t>You are wearing a blindfold and thick gloves. An infinite number of quarters are laid out before you on a table of infinite area. Someone tells you that 20 of these quarters are tails and the rest are heads. He says that if you can split the quarters into 2 piles where the number of tails quarters is the same in both piles, then you win all of the quarters. You are allowed to move the quarters and to flip them over, but you can never tell what state a quarter is currently in (the blindfold prevents you from seeing, and the gloves prevent you from feeling which side is heads or tails). </a:t>
            </a:r>
            <a:r>
              <a:rPr lang="en-US" b="1" dirty="0"/>
              <a:t>How do you partition the quarters so that you can win them all?</a:t>
            </a:r>
          </a:p>
        </p:txBody>
      </p:sp>
      <p:sp>
        <p:nvSpPr>
          <p:cNvPr id="3" name="Footer Placeholder 2"/>
          <p:cNvSpPr>
            <a:spLocks noGrp="1"/>
          </p:cNvSpPr>
          <p:nvPr>
            <p:ph type="ftr" sz="quarter" idx="3"/>
          </p:nvPr>
        </p:nvSpPr>
        <p:spPr/>
        <p:txBody>
          <a:bodyPr/>
          <a:lstStyle/>
          <a:p>
            <a:fld id="{B1A94608-55C8-439C-B5EE-5CB786F42CEC}" type="slidenum">
              <a:rPr lang="en-US" smtClean="0"/>
              <a:pPr/>
              <a:t>2</a:t>
            </a:fld>
            <a:endParaRPr lang="en-US" dirty="0"/>
          </a:p>
        </p:txBody>
      </p:sp>
    </p:spTree>
    <p:extLst>
      <p:ext uri="{BB962C8B-B14F-4D97-AF65-F5344CB8AC3E}">
        <p14:creationId xmlns:p14="http://schemas.microsoft.com/office/powerpoint/2010/main" val="83464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Primitive Data Types</a:t>
            </a:r>
          </a:p>
        </p:txBody>
      </p:sp>
      <p:sp>
        <p:nvSpPr>
          <p:cNvPr id="7" name="Content Placeholder 6"/>
          <p:cNvSpPr>
            <a:spLocks noGrp="1"/>
          </p:cNvSpPr>
          <p:nvPr>
            <p:ph idx="1"/>
          </p:nvPr>
        </p:nvSpPr>
        <p:spPr/>
        <p:txBody>
          <a:bodyPr/>
          <a:lstStyle/>
          <a:p>
            <a:endParaRPr lang="en-US" dirty="0"/>
          </a:p>
          <a:p>
            <a:r>
              <a:rPr lang="en-US" dirty="0"/>
              <a:t>Boolean - </a:t>
            </a:r>
            <a:r>
              <a:rPr lang="en-US" dirty="0" err="1"/>
              <a:t>boolean</a:t>
            </a:r>
            <a:endParaRPr lang="en-US" dirty="0"/>
          </a:p>
          <a:p>
            <a:r>
              <a:rPr lang="en-US" dirty="0"/>
              <a:t>Character - char</a:t>
            </a:r>
          </a:p>
          <a:p>
            <a:r>
              <a:rPr lang="en-US" dirty="0"/>
              <a:t>Integer – long, </a:t>
            </a:r>
            <a:r>
              <a:rPr lang="en-US" dirty="0" err="1"/>
              <a:t>int</a:t>
            </a:r>
            <a:r>
              <a:rPr lang="en-US" dirty="0"/>
              <a:t>, short, byte</a:t>
            </a:r>
          </a:p>
          <a:p>
            <a:r>
              <a:rPr lang="en-US" dirty="0"/>
              <a:t>Floating Point – float</a:t>
            </a:r>
          </a:p>
          <a:p>
            <a:r>
              <a:rPr lang="en-US" dirty="0"/>
              <a:t>Double Floating Point – double</a:t>
            </a:r>
          </a:p>
        </p:txBody>
      </p:sp>
      <p:sp>
        <p:nvSpPr>
          <p:cNvPr id="4" name="Footer Placeholder 3"/>
          <p:cNvSpPr>
            <a:spLocks noGrp="1"/>
          </p:cNvSpPr>
          <p:nvPr>
            <p:ph type="ftr" sz="quarter" idx="3"/>
          </p:nvPr>
        </p:nvSpPr>
        <p:spPr/>
        <p:txBody>
          <a:bodyPr/>
          <a:lstStyle/>
          <a:p>
            <a:fld id="{B1A94608-55C8-439C-B5EE-5CB786F42CEC}" type="slidenum">
              <a:rPr lang="en-US" smtClean="0"/>
              <a:pPr/>
              <a:t>3</a:t>
            </a:fld>
            <a:endParaRPr lang="en-US" dirty="0"/>
          </a:p>
        </p:txBody>
      </p:sp>
    </p:spTree>
    <p:extLst>
      <p:ext uri="{BB962C8B-B14F-4D97-AF65-F5344CB8AC3E}">
        <p14:creationId xmlns:p14="http://schemas.microsoft.com/office/powerpoint/2010/main" val="279694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table of Fahrenheit to Celsius</a:t>
            </a:r>
          </a:p>
        </p:txBody>
      </p:sp>
      <p:sp>
        <p:nvSpPr>
          <p:cNvPr id="6" name="Content Placeholder 5"/>
          <p:cNvSpPr>
            <a:spLocks noGrp="1"/>
          </p:cNvSpPr>
          <p:nvPr>
            <p:ph idx="1"/>
          </p:nvPr>
        </p:nvSpPr>
        <p:spPr/>
        <p:txBody>
          <a:bodyPr/>
          <a:lstStyle/>
          <a:p>
            <a:pPr marL="68580" indent="0">
              <a:buNone/>
            </a:pPr>
            <a:r>
              <a:rPr lang="en-US" dirty="0"/>
              <a:t>Print the following table for Fahrenheit to Celsius using Formula C = (5/9)(F – 32)</a:t>
            </a:r>
          </a:p>
          <a:p>
            <a:pPr marL="525780" indent="-457200">
              <a:buAutoNum type="arabicPlain" startAt="20"/>
            </a:pPr>
            <a:endParaRPr lang="en-US" dirty="0"/>
          </a:p>
          <a:p>
            <a:pPr marL="525780" indent="-457200">
              <a:buAutoNum type="arabicPlain" startAt="20"/>
            </a:pPr>
            <a:endParaRPr lang="en-US" dirty="0"/>
          </a:p>
        </p:txBody>
      </p:sp>
      <p:sp>
        <p:nvSpPr>
          <p:cNvPr id="7" name="Footer Placeholder 6"/>
          <p:cNvSpPr>
            <a:spLocks noGrp="1"/>
          </p:cNvSpPr>
          <p:nvPr>
            <p:ph type="ftr" sz="quarter" idx="3"/>
          </p:nvPr>
        </p:nvSpPr>
        <p:spPr/>
        <p:txBody>
          <a:bodyPr/>
          <a:lstStyle/>
          <a:p>
            <a:fld id="{B1A94608-55C8-439C-B5EE-5CB786F42CEC}" type="slidenum">
              <a:rPr lang="en-US" smtClean="0"/>
              <a:pPr/>
              <a:t>4</a:t>
            </a:fld>
            <a:endParaRPr lang="en-US" dirty="0"/>
          </a:p>
        </p:txBody>
      </p:sp>
      <p:pic>
        <p:nvPicPr>
          <p:cNvPr id="8" name="Picture 7"/>
          <p:cNvPicPr>
            <a:picLocks noChangeAspect="1"/>
          </p:cNvPicPr>
          <p:nvPr/>
        </p:nvPicPr>
        <p:blipFill>
          <a:blip r:embed="rId3"/>
          <a:stretch>
            <a:fillRect/>
          </a:stretch>
        </p:blipFill>
        <p:spPr>
          <a:xfrm>
            <a:off x="1201167" y="2377175"/>
            <a:ext cx="1726312" cy="3341493"/>
          </a:xfrm>
          <a:prstGeom prst="rect">
            <a:avLst/>
          </a:prstGeom>
        </p:spPr>
      </p:pic>
    </p:spTree>
    <p:extLst>
      <p:ext uri="{BB962C8B-B14F-4D97-AF65-F5344CB8AC3E}">
        <p14:creationId xmlns:p14="http://schemas.microsoft.com/office/powerpoint/2010/main" val="343860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marL="68580" indent="0"/>
            <a:br>
              <a:rPr lang="en-US" dirty="0"/>
            </a:br>
            <a:br>
              <a:rPr lang="en-US" dirty="0"/>
            </a:br>
            <a:br>
              <a:rPr lang="en-US" dirty="0"/>
            </a:br>
            <a:r>
              <a:rPr lang="en-US" dirty="0"/>
              <a:t>Connectors?</a:t>
            </a:r>
            <a:br>
              <a:rPr lang="en-US" dirty="0"/>
            </a:br>
            <a:r>
              <a:rPr lang="en-US" dirty="0"/>
              <a:t>Functions</a:t>
            </a:r>
          </a:p>
        </p:txBody>
      </p:sp>
      <p:sp>
        <p:nvSpPr>
          <p:cNvPr id="4" name="Footer Placeholder 3"/>
          <p:cNvSpPr>
            <a:spLocks noGrp="1"/>
          </p:cNvSpPr>
          <p:nvPr>
            <p:ph type="ftr" sz="quarter" idx="3"/>
          </p:nvPr>
        </p:nvSpPr>
        <p:spPr/>
        <p:txBody>
          <a:bodyPr/>
          <a:lstStyle/>
          <a:p>
            <a:fld id="{B1A94608-55C8-439C-B5EE-5CB786F42CEC}" type="slidenum">
              <a:rPr lang="en-US" smtClean="0"/>
              <a:pPr/>
              <a:t>5</a:t>
            </a:fld>
            <a:endParaRPr lang="en-US" dirty="0"/>
          </a:p>
        </p:txBody>
      </p:sp>
    </p:spTree>
    <p:extLst>
      <p:ext uri="{BB962C8B-B14F-4D97-AF65-F5344CB8AC3E}">
        <p14:creationId xmlns:p14="http://schemas.microsoft.com/office/powerpoint/2010/main" val="342564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marL="68580" indent="0"/>
            <a:r>
              <a:rPr lang="en-US" dirty="0"/>
              <a:t>Why</a:t>
            </a:r>
            <a:br>
              <a:rPr lang="en-US" dirty="0"/>
            </a:br>
            <a:r>
              <a:rPr lang="en-US" dirty="0"/>
              <a:t>Functions?</a:t>
            </a:r>
          </a:p>
        </p:txBody>
      </p:sp>
      <p:sp>
        <p:nvSpPr>
          <p:cNvPr id="4" name="Footer Placeholder 3"/>
          <p:cNvSpPr>
            <a:spLocks noGrp="1"/>
          </p:cNvSpPr>
          <p:nvPr>
            <p:ph type="ftr" sz="quarter" idx="3"/>
          </p:nvPr>
        </p:nvSpPr>
        <p:spPr/>
        <p:txBody>
          <a:bodyPr/>
          <a:lstStyle/>
          <a:p>
            <a:fld id="{B1A94608-55C8-439C-B5EE-5CB786F42CEC}" type="slidenum">
              <a:rPr lang="en-US" smtClean="0"/>
              <a:pPr/>
              <a:t>6</a:t>
            </a:fld>
            <a:endParaRPr lang="en-US" dirty="0"/>
          </a:p>
        </p:txBody>
      </p:sp>
    </p:spTree>
    <p:extLst>
      <p:ext uri="{BB962C8B-B14F-4D97-AF65-F5344CB8AC3E}">
        <p14:creationId xmlns:p14="http://schemas.microsoft.com/office/powerpoint/2010/main" val="68618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br>
              <a:rPr lang="en-US" dirty="0"/>
            </a:br>
            <a:r>
              <a:rPr lang="en-US" dirty="0"/>
              <a:t>Function</a:t>
            </a:r>
            <a:br>
              <a:rPr lang="en-US" dirty="0"/>
            </a:br>
            <a:r>
              <a:rPr lang="en-US" dirty="0"/>
              <a:t>calls</a:t>
            </a:r>
          </a:p>
        </p:txBody>
      </p:sp>
      <p:sp>
        <p:nvSpPr>
          <p:cNvPr id="7" name="Footer Placeholder 6"/>
          <p:cNvSpPr>
            <a:spLocks noGrp="1"/>
          </p:cNvSpPr>
          <p:nvPr>
            <p:ph type="ftr" sz="quarter" idx="3"/>
          </p:nvPr>
        </p:nvSpPr>
        <p:spPr/>
        <p:txBody>
          <a:bodyPr/>
          <a:lstStyle/>
          <a:p>
            <a:fld id="{5C2AB496-F0C8-4C9F-B30F-5DD5910FB232}" type="slidenum">
              <a:rPr lang="en-US" smtClean="0"/>
              <a:pPr/>
              <a:t>7</a:t>
            </a:fld>
            <a:endParaRPr lang="en-US" dirty="0"/>
          </a:p>
        </p:txBody>
      </p:sp>
    </p:spTree>
    <p:extLst>
      <p:ext uri="{BB962C8B-B14F-4D97-AF65-F5344CB8AC3E}">
        <p14:creationId xmlns:p14="http://schemas.microsoft.com/office/powerpoint/2010/main" val="423887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Variables </a:t>
            </a:r>
            <a:br>
              <a:rPr lang="en-US" dirty="0"/>
            </a:br>
            <a:r>
              <a:rPr lang="en-US" dirty="0"/>
              <a:t>and their Scope</a:t>
            </a:r>
          </a:p>
        </p:txBody>
      </p:sp>
      <p:sp>
        <p:nvSpPr>
          <p:cNvPr id="4" name="Footer Placeholder 3"/>
          <p:cNvSpPr>
            <a:spLocks noGrp="1"/>
          </p:cNvSpPr>
          <p:nvPr>
            <p:ph type="ftr" sz="quarter" idx="3"/>
          </p:nvPr>
        </p:nvSpPr>
        <p:spPr/>
        <p:txBody>
          <a:bodyPr/>
          <a:lstStyle/>
          <a:p>
            <a:fld id="{5C2AB496-F0C8-4C9F-B30F-5DD5910FB232}" type="slidenum">
              <a:rPr lang="en-US" smtClean="0"/>
              <a:pPr/>
              <a:t>8</a:t>
            </a:fld>
            <a:endParaRPr lang="en-US" dirty="0"/>
          </a:p>
        </p:txBody>
      </p:sp>
    </p:spTree>
    <p:extLst>
      <p:ext uri="{BB962C8B-B14F-4D97-AF65-F5344CB8AC3E}">
        <p14:creationId xmlns:p14="http://schemas.microsoft.com/office/powerpoint/2010/main" val="1873216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br>
              <a:rPr lang="en-US" dirty="0"/>
            </a:br>
            <a:br>
              <a:rPr lang="en-US" dirty="0"/>
            </a:br>
            <a:br>
              <a:rPr lang="en-US" dirty="0"/>
            </a:br>
            <a:br>
              <a:rPr lang="en-US" dirty="0"/>
            </a:br>
            <a:r>
              <a:rPr lang="en-US" dirty="0"/>
              <a:t>Pass by Value</a:t>
            </a:r>
            <a:br>
              <a:rPr lang="en-US" dirty="0"/>
            </a:br>
            <a:endParaRPr lang="en-US" dirty="0"/>
          </a:p>
        </p:txBody>
      </p:sp>
      <p:sp>
        <p:nvSpPr>
          <p:cNvPr id="7" name="Footer Placeholder 6"/>
          <p:cNvSpPr>
            <a:spLocks noGrp="1"/>
          </p:cNvSpPr>
          <p:nvPr>
            <p:ph type="ftr" sz="quarter" idx="3"/>
          </p:nvPr>
        </p:nvSpPr>
        <p:spPr/>
        <p:txBody>
          <a:bodyPr/>
          <a:lstStyle/>
          <a:p>
            <a:fld id="{5C2AB496-F0C8-4C9F-B30F-5DD5910FB232}" type="slidenum">
              <a:rPr lang="en-US" smtClean="0"/>
              <a:pPr/>
              <a:t>9</a:t>
            </a:fld>
            <a:endParaRPr lang="en-US" dirty="0"/>
          </a:p>
        </p:txBody>
      </p:sp>
    </p:spTree>
    <p:extLst>
      <p:ext uri="{BB962C8B-B14F-4D97-AF65-F5344CB8AC3E}">
        <p14:creationId xmlns:p14="http://schemas.microsoft.com/office/powerpoint/2010/main" val="3787132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B FINAL">
  <a:themeElements>
    <a:clrScheme name="Custom 2">
      <a:dk1>
        <a:srgbClr val="EF5946"/>
      </a:dk1>
      <a:lt1>
        <a:sysClr val="window" lastClr="FFFFFF"/>
      </a:lt1>
      <a:dk2>
        <a:srgbClr val="000000"/>
      </a:dk2>
      <a:lt2>
        <a:srgbClr val="F5F5F5"/>
      </a:lt2>
      <a:accent1>
        <a:srgbClr val="BD5C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11654</TotalTime>
  <Words>301</Words>
  <Application>Microsoft Office PowerPoint</Application>
  <PresentationFormat>On-screen Show (4:3)</PresentationFormat>
  <Paragraphs>60</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2</vt:lpstr>
      <vt:lpstr>1_CB FINAL</vt:lpstr>
      <vt:lpstr>Functions</vt:lpstr>
      <vt:lpstr>BT – 5: Infinite Quarter Sequence</vt:lpstr>
      <vt:lpstr>Primitive Data Types</vt:lpstr>
      <vt:lpstr>Print table of Fahrenheit to Celsius</vt:lpstr>
      <vt:lpstr>   Connectors? Functions</vt:lpstr>
      <vt:lpstr>Why Functions?</vt:lpstr>
      <vt:lpstr> Function calls</vt:lpstr>
      <vt:lpstr>Variables  and their Scope</vt:lpstr>
      <vt:lpstr>    Pass by Value </vt:lpstr>
      <vt:lpstr>Lets do these problems</vt:lpstr>
      <vt:lpstr>Time to Try?</vt:lpstr>
      <vt:lpstr>Time to Try?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Rishab Kapoor</cp:lastModifiedBy>
  <cp:revision>339</cp:revision>
  <cp:lastPrinted>2014-06-03T09:33:39Z</cp:lastPrinted>
  <dcterms:created xsi:type="dcterms:W3CDTF">2014-06-03T09:33:34Z</dcterms:created>
  <dcterms:modified xsi:type="dcterms:W3CDTF">2016-12-31T16:45:55Z</dcterms:modified>
</cp:coreProperties>
</file>