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4"/>
  </p:notesMasterIdLst>
  <p:handoutMasterIdLst>
    <p:handoutMasterId r:id="rId15"/>
  </p:handoutMasterIdLst>
  <p:sldIdLst>
    <p:sldId id="353" r:id="rId2"/>
    <p:sldId id="344" r:id="rId3"/>
    <p:sldId id="346" r:id="rId4"/>
    <p:sldId id="335" r:id="rId5"/>
    <p:sldId id="350" r:id="rId6"/>
    <p:sldId id="351" r:id="rId7"/>
    <p:sldId id="352" r:id="rId8"/>
    <p:sldId id="348" r:id="rId9"/>
    <p:sldId id="332" r:id="rId10"/>
    <p:sldId id="338" r:id="rId11"/>
    <p:sldId id="324" r:id="rId12"/>
    <p:sldId id="35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7465"/>
    <a:srgbClr val="555555"/>
    <a:srgbClr val="3D3D3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6" autoAdjust="0"/>
    <p:restoredTop sz="79113" autoAdjust="0"/>
  </p:normalViewPr>
  <p:slideViewPr>
    <p:cSldViewPr snapToGrid="0" snapToObjects="1">
      <p:cViewPr varScale="1">
        <p:scale>
          <a:sx n="35" d="100"/>
          <a:sy n="35" d="100"/>
        </p:scale>
        <p:origin x="88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41EE8-427D-274C-AC09-7F8784018025}" type="datetime1">
              <a:rPr lang="en-US" smtClean="0"/>
              <a:t>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B22F-56A2-2F46-A5B2-7EF77FDB6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418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4983-A1D5-2346-8E06-D3B1B2883035}" type="datetime1">
              <a:rPr lang="en-US" smtClean="0"/>
              <a:t>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9714A-EC05-274A-AA3E-F54B0F2A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5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5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18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07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7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34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6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30938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831704"/>
            <a:ext cx="3313355" cy="1578932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Lecture Title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277" y="715266"/>
            <a:ext cx="3325053" cy="542210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4207" y="641083"/>
            <a:ext cx="2791993" cy="116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4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8714DF3-86AC-4011-BBCB-159D361877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87438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B6B06-6E22-40A6-BF5F-7B01555206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4946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7206BD5-5D94-4599-B334-D25178E51A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2233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35F4617-8195-498D-A18D-8F3FE6531D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9004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5BC230-D0DA-428C-B119-86767C0E10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5608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277" y="715266"/>
            <a:ext cx="3325053" cy="542210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4207" y="641083"/>
            <a:ext cx="2791993" cy="116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582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51" y="5834474"/>
            <a:ext cx="2321100" cy="6896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811241" y="362263"/>
            <a:ext cx="8667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7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Arrays</a:t>
            </a:r>
          </a:p>
          <a:p>
            <a:r>
              <a:rPr lang="en-US" dirty="0"/>
              <a:t>Pointers</a:t>
            </a:r>
          </a:p>
          <a:p>
            <a:r>
              <a:rPr lang="en-US" dirty="0"/>
              <a:t>ArrayList</a:t>
            </a:r>
          </a:p>
          <a:p>
            <a:r>
              <a:rPr lang="en-US" dirty="0"/>
              <a:t>2-d 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Rishab Kapoor</a:t>
            </a:r>
          </a:p>
        </p:txBody>
      </p:sp>
    </p:spTree>
    <p:extLst>
      <p:ext uri="{BB962C8B-B14F-4D97-AF65-F5344CB8AC3E}">
        <p14:creationId xmlns:p14="http://schemas.microsoft.com/office/powerpoint/2010/main" val="37267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write some code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Lets take input in </a:t>
            </a:r>
            <a:r>
              <a:rPr lang="en-US"/>
              <a:t>to 2-d </a:t>
            </a:r>
            <a:r>
              <a:rPr lang="en-US" dirty="0"/>
              <a:t>Array</a:t>
            </a:r>
          </a:p>
          <a:p>
            <a:r>
              <a:rPr lang="en-US" dirty="0"/>
              <a:t>Lets print it out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8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try?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Wave print</a:t>
            </a:r>
          </a:p>
          <a:p>
            <a:r>
              <a:rPr lang="en-US" dirty="0"/>
              <a:t>Spiral print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4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Rishab Kapoor</a:t>
            </a:r>
          </a:p>
        </p:txBody>
      </p:sp>
    </p:spTree>
    <p:extLst>
      <p:ext uri="{BB962C8B-B14F-4D97-AF65-F5344CB8AC3E}">
        <p14:creationId xmlns:p14="http://schemas.microsoft.com/office/powerpoint/2010/main" val="179817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How to declare arrays?</a:t>
            </a:r>
          </a:p>
          <a:p>
            <a:r>
              <a:rPr lang="en-US" dirty="0"/>
              <a:t>How are arrays stored in memory?</a:t>
            </a:r>
          </a:p>
          <a:p>
            <a:r>
              <a:rPr lang="en-US" dirty="0"/>
              <a:t>How to access and update?</a:t>
            </a:r>
          </a:p>
          <a:p>
            <a:r>
              <a:rPr lang="en-US" dirty="0"/>
              <a:t>Swap?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6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Passing arrays as function parameters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8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write some code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Take Input</a:t>
            </a:r>
          </a:p>
          <a:p>
            <a:r>
              <a:rPr lang="en-US" dirty="0"/>
              <a:t>Display</a:t>
            </a:r>
          </a:p>
          <a:p>
            <a:r>
              <a:rPr lang="en-US" dirty="0"/>
              <a:t>Max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41BA1150-2180-4560-9232-27896A0379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5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do these problems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Linear Search</a:t>
            </a:r>
          </a:p>
          <a:p>
            <a:r>
              <a:rPr lang="en-US" dirty="0"/>
              <a:t>Binary Search</a:t>
            </a:r>
          </a:p>
          <a:p>
            <a:r>
              <a:rPr lang="en-US" dirty="0"/>
              <a:t>Reverse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41BA1150-2180-4560-9232-27896A0379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4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Bubble Sort</a:t>
            </a:r>
          </a:p>
          <a:p>
            <a:r>
              <a:rPr lang="en-US" dirty="0"/>
              <a:t>Selection Sort</a:t>
            </a:r>
          </a:p>
          <a:p>
            <a:r>
              <a:rPr lang="en-US" dirty="0"/>
              <a:t>Insertion Sort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41BA1150-2180-4560-9232-27896A0379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67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</a:t>
            </a:r>
            <a:r>
              <a:rPr lang="en-US"/>
              <a:t>to try?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Inverse of array</a:t>
            </a:r>
          </a:p>
          <a:p>
            <a:r>
              <a:rPr lang="en-US" dirty="0"/>
              <a:t>Check Inverse?</a:t>
            </a:r>
          </a:p>
          <a:p>
            <a:r>
              <a:rPr lang="en-US" dirty="0"/>
              <a:t>Is mirror Inverse?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41BA1150-2180-4560-9232-27896A0379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ArrayList</a:t>
            </a:r>
            <a:br>
              <a:rPr lang="en-US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41BA1150-2180-4560-9232-27896A0379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95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dimensional arrays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How to declare? </a:t>
            </a:r>
          </a:p>
          <a:p>
            <a:r>
              <a:rPr lang="en-US" dirty="0"/>
              <a:t>How are they stored in memory?   </a:t>
            </a:r>
          </a:p>
          <a:p>
            <a:pPr marL="52578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2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23487</TotalTime>
  <Words>126</Words>
  <Application>Microsoft Office PowerPoint</Application>
  <PresentationFormat>On-screen Show (4:3)</PresentationFormat>
  <Paragraphs>70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2</vt:lpstr>
      <vt:lpstr>1_CB FINAL</vt:lpstr>
      <vt:lpstr>Arrays</vt:lpstr>
      <vt:lpstr>Arrays</vt:lpstr>
      <vt:lpstr>   Passing arrays as function parameters</vt:lpstr>
      <vt:lpstr>Lets write some code</vt:lpstr>
      <vt:lpstr>Lets do these problems</vt:lpstr>
      <vt:lpstr>Sorts</vt:lpstr>
      <vt:lpstr>Time to try?</vt:lpstr>
      <vt:lpstr>   ArrayList </vt:lpstr>
      <vt:lpstr>Multi dimensional arrays</vt:lpstr>
      <vt:lpstr>Lets write some code</vt:lpstr>
      <vt:lpstr>Time to try?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Rishab Kapoor</cp:lastModifiedBy>
  <cp:revision>342</cp:revision>
  <cp:lastPrinted>2014-06-03T09:33:39Z</cp:lastPrinted>
  <dcterms:created xsi:type="dcterms:W3CDTF">2014-06-03T09:33:34Z</dcterms:created>
  <dcterms:modified xsi:type="dcterms:W3CDTF">2017-01-05T12:14:00Z</dcterms:modified>
</cp:coreProperties>
</file>