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9"/>
  </p:notesMasterIdLst>
  <p:handoutMasterIdLst>
    <p:handoutMasterId r:id="rId10"/>
  </p:handoutMasterIdLst>
  <p:sldIdLst>
    <p:sldId id="354" r:id="rId2"/>
    <p:sldId id="348" r:id="rId3"/>
    <p:sldId id="349" r:id="rId4"/>
    <p:sldId id="350" r:id="rId5"/>
    <p:sldId id="351" r:id="rId6"/>
    <p:sldId id="353" r:id="rId7"/>
    <p:sldId id="35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79113" autoAdjust="0"/>
  </p:normalViewPr>
  <p:slideViewPr>
    <p:cSldViewPr snapToGrid="0" snapToObjects="1">
      <p:cViewPr varScale="1">
        <p:scale>
          <a:sx n="57" d="100"/>
          <a:sy n="57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5726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8822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20129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30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919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31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367602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charAt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Substring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Concat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indexOf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startsWith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Immutable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write some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 out all the characters of a String in different lines</a:t>
            </a:r>
          </a:p>
          <a:p>
            <a:r>
              <a:rPr lang="en-US" dirty="0"/>
              <a:t>Print all the substrings of a string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a given String is Palindrome</a:t>
            </a:r>
          </a:p>
          <a:p>
            <a:r>
              <a:rPr lang="en-US" dirty="0"/>
              <a:t>Find number of substrings of a string which are palindrome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9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StringBuilder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5C2AB496-F0C8-4C9F-B30F-5DD5910FB23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0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r>
              <a:rPr lang="en-US" dirty="0"/>
              <a:t>Toggle the case of all characters in the string</a:t>
            </a:r>
          </a:p>
          <a:p>
            <a:endParaRPr lang="en-US" dirty="0"/>
          </a:p>
          <a:p>
            <a:r>
              <a:rPr lang="en-US" dirty="0"/>
              <a:t>Replace each odd character with next char (char with asci one more) and even char with previous char (char with </a:t>
            </a:r>
            <a:r>
              <a:rPr lang="en-US" dirty="0" err="1"/>
              <a:t>ascii</a:t>
            </a:r>
            <a:r>
              <a:rPr lang="en-US" dirty="0"/>
              <a:t> one less)</a:t>
            </a:r>
          </a:p>
          <a:p>
            <a:endParaRPr lang="en-US" dirty="0"/>
          </a:p>
          <a:p>
            <a:r>
              <a:rPr lang="en-US" dirty="0"/>
              <a:t>Between any two characters insert the difference between their asci e.g. </a:t>
            </a:r>
            <a:r>
              <a:rPr lang="en-US" dirty="0" err="1"/>
              <a:t>acf</a:t>
            </a:r>
            <a:r>
              <a:rPr lang="en-US" dirty="0"/>
              <a:t> should become a2c3f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41BA1150-2180-4560-9232-27896A0379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2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</a:t>
            </a:r>
            <a:r>
              <a:rPr lang="en-US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19820</TotalTime>
  <Words>120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1_CB FINAL</vt:lpstr>
      <vt:lpstr>Strings</vt:lpstr>
      <vt:lpstr>Strings in Java</vt:lpstr>
      <vt:lpstr>Lets write some code</vt:lpstr>
      <vt:lpstr>Your turn</vt:lpstr>
      <vt:lpstr>   StringBuilder </vt:lpstr>
      <vt:lpstr>Your turn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346</cp:revision>
  <cp:lastPrinted>2014-06-03T09:33:39Z</cp:lastPrinted>
  <dcterms:created xsi:type="dcterms:W3CDTF">2014-06-03T09:33:34Z</dcterms:created>
  <dcterms:modified xsi:type="dcterms:W3CDTF">2017-01-04T08:08:21Z</dcterms:modified>
</cp:coreProperties>
</file>