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sldIdLst>
    <p:sldId id="281" r:id="rId2"/>
    <p:sldId id="275" r:id="rId3"/>
    <p:sldId id="276" r:id="rId4"/>
    <p:sldId id="277" r:id="rId5"/>
    <p:sldId id="278" r:id="rId6"/>
    <p:sldId id="279" r:id="rId7"/>
    <p:sldId id="283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CCC8E-5988-014D-9CF9-35346F16F1D8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0D938-AA27-7B43-B5F1-59E808E34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5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973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8660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8846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8538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3776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92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Starting with Recursion</a:t>
            </a:r>
          </a:p>
          <a:p>
            <a:r>
              <a:rPr lang="en-US" dirty="0"/>
              <a:t>Mathematical Induction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59917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dirty="0"/>
              <a:t>Recursion in computer science is a method where the solution to a problem depends on solutions to smaller instances of the same problem.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PrintDecreasing</a:t>
            </a:r>
            <a:endParaRPr lang="en-US" dirty="0"/>
          </a:p>
          <a:p>
            <a:r>
              <a:rPr lang="en-US" dirty="0" err="1"/>
              <a:t>PrintIncreasing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PrintDecreasingIncreasing</a:t>
            </a:r>
            <a:endParaRPr lang="en-US" dirty="0"/>
          </a:p>
          <a:p>
            <a:r>
              <a:rPr lang="en-US" dirty="0" err="1"/>
              <a:t>PrintDecreasingIncreasing</a:t>
            </a:r>
            <a:r>
              <a:rPr lang="en-US" dirty="0"/>
              <a:t> (odd decreasing, even increasing)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Factorial</a:t>
            </a:r>
          </a:p>
          <a:p>
            <a:r>
              <a:rPr lang="en-US" dirty="0"/>
              <a:t>Fibonacci</a:t>
            </a:r>
          </a:p>
          <a:p>
            <a:r>
              <a:rPr lang="en-US" dirty="0"/>
              <a:t>Power(x, 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these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Given an array</a:t>
            </a:r>
          </a:p>
          <a:p>
            <a:pPr lvl="1"/>
            <a:r>
              <a:rPr lang="en-US" dirty="0"/>
              <a:t>Check if it is sorted</a:t>
            </a:r>
          </a:p>
          <a:p>
            <a:pPr lvl="1"/>
            <a:r>
              <a:rPr lang="en-US" dirty="0"/>
              <a:t>Check if it contains a given element</a:t>
            </a:r>
          </a:p>
          <a:p>
            <a:pPr lvl="1"/>
            <a:r>
              <a:rPr lang="en-US" dirty="0"/>
              <a:t>Find </a:t>
            </a:r>
            <a:r>
              <a:rPr lang="en-US" dirty="0" err="1"/>
              <a:t>FirstIndex</a:t>
            </a:r>
            <a:r>
              <a:rPr lang="en-US" dirty="0"/>
              <a:t> of a given element</a:t>
            </a:r>
          </a:p>
          <a:p>
            <a:pPr lvl="1"/>
            <a:r>
              <a:rPr lang="en-US" dirty="0"/>
              <a:t>Find </a:t>
            </a:r>
            <a:r>
              <a:rPr lang="en-US" dirty="0" err="1"/>
              <a:t>LastIndex</a:t>
            </a:r>
            <a:r>
              <a:rPr lang="en-US" dirty="0"/>
              <a:t> of a given element</a:t>
            </a:r>
          </a:p>
          <a:p>
            <a:pPr lvl="1"/>
            <a:r>
              <a:rPr lang="en-US" dirty="0"/>
              <a:t>Return an array containing all indices of a given element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3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Recursive Pattern</a:t>
            </a:r>
          </a:p>
          <a:p>
            <a:pPr marL="68580" indent="0">
              <a:buNone/>
            </a:pPr>
            <a:r>
              <a:rPr lang="en-US" dirty="0"/>
              <a:t>	*</a:t>
            </a:r>
          </a:p>
          <a:p>
            <a:pPr marL="68580" indent="0">
              <a:buNone/>
            </a:pPr>
            <a:r>
              <a:rPr lang="en-US" dirty="0"/>
              <a:t>	*	*</a:t>
            </a:r>
          </a:p>
          <a:p>
            <a:pPr marL="68580" indent="0">
              <a:buNone/>
            </a:pPr>
            <a:r>
              <a:rPr lang="en-US" dirty="0"/>
              <a:t>	*	*	*</a:t>
            </a:r>
          </a:p>
          <a:p>
            <a:pPr marL="68580" indent="0">
              <a:buNone/>
            </a:pPr>
            <a:r>
              <a:rPr lang="en-US" dirty="0"/>
              <a:t>	*	*	*	*</a:t>
            </a:r>
          </a:p>
          <a:p>
            <a:pPr marL="68580" indent="0">
              <a:buNone/>
            </a:pPr>
            <a:r>
              <a:rPr lang="en-US" dirty="0"/>
              <a:t>	*	*	*	*	*</a:t>
            </a:r>
          </a:p>
          <a:p>
            <a:r>
              <a:rPr lang="en-US" dirty="0"/>
              <a:t>Recursive Pascal Triangle</a:t>
            </a:r>
          </a:p>
          <a:p>
            <a:pPr marL="68580" indent="0">
              <a:buNone/>
            </a:pPr>
            <a:r>
              <a:rPr lang="en-US" dirty="0"/>
              <a:t>	1</a:t>
            </a:r>
          </a:p>
          <a:p>
            <a:pPr marL="68580" indent="0">
              <a:buNone/>
            </a:pPr>
            <a:r>
              <a:rPr lang="en-US" dirty="0"/>
              <a:t>	1	1</a:t>
            </a:r>
          </a:p>
          <a:p>
            <a:pPr marL="68580" indent="0">
              <a:buNone/>
            </a:pPr>
            <a:r>
              <a:rPr lang="en-US" dirty="0"/>
              <a:t>	1	2	1</a:t>
            </a:r>
          </a:p>
          <a:p>
            <a:pPr marL="68580" indent="0">
              <a:buNone/>
            </a:pPr>
            <a:r>
              <a:rPr lang="en-US" dirty="0"/>
              <a:t>	1	3	3	1</a:t>
            </a:r>
          </a:p>
          <a:p>
            <a:pPr marL="68580" indent="0">
              <a:buNone/>
            </a:pPr>
            <a:r>
              <a:rPr lang="en-US" dirty="0"/>
              <a:t>	1	4	6	4	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857452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6414</TotalTime>
  <Words>117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1_CB FINAL</vt:lpstr>
      <vt:lpstr>Recursion</vt:lpstr>
      <vt:lpstr>Recursion</vt:lpstr>
      <vt:lpstr>Lets write some code</vt:lpstr>
      <vt:lpstr>Your turn</vt:lpstr>
      <vt:lpstr>Lets write some code</vt:lpstr>
      <vt:lpstr>Lets do these problems</vt:lpstr>
      <vt:lpstr>Your Turn</vt:lpstr>
      <vt:lpstr>Thank you</vt:lpstr>
    </vt:vector>
  </TitlesOfParts>
  <Company>Coding Blocks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Crux Lecture - 6</dc:title>
  <dc:creator>Manisha Khattar</dc:creator>
  <cp:lastModifiedBy>Rishab Kapoor</cp:lastModifiedBy>
  <cp:revision>72</cp:revision>
  <dcterms:created xsi:type="dcterms:W3CDTF">2015-07-20T12:53:48Z</dcterms:created>
  <dcterms:modified xsi:type="dcterms:W3CDTF">2017-01-12T11:20:11Z</dcterms:modified>
</cp:coreProperties>
</file>