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6"/>
  </p:notesMasterIdLst>
  <p:sldIdLst>
    <p:sldId id="285" r:id="rId2"/>
    <p:sldId id="283" r:id="rId3"/>
    <p:sldId id="284" r:id="rId4"/>
    <p:sldId id="28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CCC8E-5988-014D-9CF9-35346F16F1D8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0D938-AA27-7B43-B5F1-59E808E34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04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30938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831704"/>
            <a:ext cx="3313355" cy="1578932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Lecture Title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2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8714DF3-86AC-4011-BBCB-159D361877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1264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B6B06-6E22-40A6-BF5F-7B01555206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943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7206BD5-5D94-4599-B334-D25178E51A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853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35F4617-8195-498D-A18D-8F3FE6531D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3908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5BC230-D0DA-428C-B119-86767C0E10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134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20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1" y="5834474"/>
            <a:ext cx="2321100" cy="689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811241" y="362263"/>
            <a:ext cx="866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3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Mazes</a:t>
            </a:r>
          </a:p>
          <a:p>
            <a:r>
              <a:rPr lang="en-US" dirty="0"/>
              <a:t>Chess Boards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Rishab Kapoor</a:t>
            </a:r>
          </a:p>
        </p:txBody>
      </p:sp>
    </p:spTree>
    <p:extLst>
      <p:ext uri="{BB962C8B-B14F-4D97-AF65-F5344CB8AC3E}">
        <p14:creationId xmlns:p14="http://schemas.microsoft.com/office/powerpoint/2010/main" val="219929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Number of paths in Maze</a:t>
            </a:r>
          </a:p>
          <a:p>
            <a:pPr>
              <a:spcBef>
                <a:spcPct val="0"/>
              </a:spcBef>
            </a:pPr>
            <a:r>
              <a:rPr lang="en-US" dirty="0"/>
              <a:t>Return paths in Maze</a:t>
            </a:r>
          </a:p>
          <a:p>
            <a:pPr>
              <a:spcBef>
                <a:spcPct val="0"/>
              </a:spcBef>
            </a:pPr>
            <a:r>
              <a:rPr lang="en-US" dirty="0"/>
              <a:t>Print paths in Maze</a:t>
            </a:r>
          </a:p>
          <a:p>
            <a:pPr>
              <a:spcBef>
                <a:spcPct val="0"/>
              </a:spcBef>
            </a:pPr>
            <a:r>
              <a:rPr lang="en-US" dirty="0"/>
              <a:t>Diagonal paths also allowed. Now?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3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Chess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N Queens problem</a:t>
            </a:r>
          </a:p>
          <a:p>
            <a:pPr lvl="1">
              <a:spcBef>
                <a:spcPct val="0"/>
              </a:spcBef>
            </a:pPr>
            <a:r>
              <a:rPr lang="en-US" dirty="0"/>
              <a:t>Count</a:t>
            </a:r>
          </a:p>
          <a:p>
            <a:pPr lvl="1">
              <a:spcBef>
                <a:spcPct val="0"/>
              </a:spcBef>
            </a:pPr>
            <a:r>
              <a:rPr lang="en-US" dirty="0"/>
              <a:t>Get</a:t>
            </a:r>
          </a:p>
          <a:p>
            <a:pPr lvl="1">
              <a:spcBef>
                <a:spcPct val="0"/>
              </a:spcBef>
            </a:pPr>
            <a:r>
              <a:rPr lang="en-US" dirty="0"/>
              <a:t>Print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Rishab Kapoo</a:t>
            </a:r>
            <a:r>
              <a:rPr lang="en-US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96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7291</TotalTime>
  <Words>41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2</vt:lpstr>
      <vt:lpstr>1_CB FINAL</vt:lpstr>
      <vt:lpstr>Recursion</vt:lpstr>
      <vt:lpstr>Mazes</vt:lpstr>
      <vt:lpstr>Chess Board</vt:lpstr>
      <vt:lpstr>Thank you</vt:lpstr>
    </vt:vector>
  </TitlesOfParts>
  <Company>Coding Blocks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Crux Lecture - 6</dc:title>
  <dc:creator>Manisha Khattar</dc:creator>
  <cp:lastModifiedBy>Rishab Kapoor</cp:lastModifiedBy>
  <cp:revision>69</cp:revision>
  <dcterms:created xsi:type="dcterms:W3CDTF">2015-07-20T12:53:48Z</dcterms:created>
  <dcterms:modified xsi:type="dcterms:W3CDTF">2017-01-22T09:08:01Z</dcterms:modified>
</cp:coreProperties>
</file>