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1" r:id="rId3"/>
    <p:sldId id="257" r:id="rId4"/>
    <p:sldId id="258"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CEF57CF-77E3-4589-B7FB-45873511409F}" v="19" dt="2024-06-21T02:49:48.80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irudh Nallana" userId="be6eccb0bc289a9c" providerId="LiveId" clId="{8CEF57CF-77E3-4589-B7FB-45873511409F}"/>
    <pc:docChg chg="undo redo custSel addSld delSld modSld sldOrd">
      <pc:chgData name="Anirudh Nallana" userId="be6eccb0bc289a9c" providerId="LiveId" clId="{8CEF57CF-77E3-4589-B7FB-45873511409F}" dt="2024-06-21T21:16:47.013" v="4493" actId="5793"/>
      <pc:docMkLst>
        <pc:docMk/>
      </pc:docMkLst>
      <pc:sldChg chg="modSp new mod">
        <pc:chgData name="Anirudh Nallana" userId="be6eccb0bc289a9c" providerId="LiveId" clId="{8CEF57CF-77E3-4589-B7FB-45873511409F}" dt="2024-06-21T21:16:47.013" v="4493" actId="5793"/>
        <pc:sldMkLst>
          <pc:docMk/>
          <pc:sldMk cId="4164542389" sldId="256"/>
        </pc:sldMkLst>
        <pc:spChg chg="mod">
          <ac:chgData name="Anirudh Nallana" userId="be6eccb0bc289a9c" providerId="LiveId" clId="{8CEF57CF-77E3-4589-B7FB-45873511409F}" dt="2024-06-21T01:50:42.923" v="27" actId="20577"/>
          <ac:spMkLst>
            <pc:docMk/>
            <pc:sldMk cId="4164542389" sldId="256"/>
            <ac:spMk id="2" creationId="{7412E774-49ED-5371-FB11-C591E95BE8CD}"/>
          </ac:spMkLst>
        </pc:spChg>
        <pc:spChg chg="mod">
          <ac:chgData name="Anirudh Nallana" userId="be6eccb0bc289a9c" providerId="LiveId" clId="{8CEF57CF-77E3-4589-B7FB-45873511409F}" dt="2024-06-21T21:16:47.013" v="4493" actId="5793"/>
          <ac:spMkLst>
            <pc:docMk/>
            <pc:sldMk cId="4164542389" sldId="256"/>
            <ac:spMk id="3" creationId="{C0BD82F6-14C1-1FA8-3049-A974FC25DDD5}"/>
          </ac:spMkLst>
        </pc:spChg>
      </pc:sldChg>
      <pc:sldChg chg="modSp new mod">
        <pc:chgData name="Anirudh Nallana" userId="be6eccb0bc289a9c" providerId="LiveId" clId="{8CEF57CF-77E3-4589-B7FB-45873511409F}" dt="2024-06-21T01:59:52.132" v="1302" actId="20577"/>
        <pc:sldMkLst>
          <pc:docMk/>
          <pc:sldMk cId="1081128445" sldId="257"/>
        </pc:sldMkLst>
        <pc:spChg chg="mod">
          <ac:chgData name="Anirudh Nallana" userId="be6eccb0bc289a9c" providerId="LiveId" clId="{8CEF57CF-77E3-4589-B7FB-45873511409F}" dt="2024-06-21T01:51:28.094" v="119" actId="20577"/>
          <ac:spMkLst>
            <pc:docMk/>
            <pc:sldMk cId="1081128445" sldId="257"/>
            <ac:spMk id="2" creationId="{780B1507-91F2-930F-42D9-D3BA592A35C3}"/>
          </ac:spMkLst>
        </pc:spChg>
        <pc:spChg chg="mod">
          <ac:chgData name="Anirudh Nallana" userId="be6eccb0bc289a9c" providerId="LiveId" clId="{8CEF57CF-77E3-4589-B7FB-45873511409F}" dt="2024-06-21T01:59:52.132" v="1302" actId="20577"/>
          <ac:spMkLst>
            <pc:docMk/>
            <pc:sldMk cId="1081128445" sldId="257"/>
            <ac:spMk id="3" creationId="{ED265D4B-20ED-24E2-27B2-FEF2925CF473}"/>
          </ac:spMkLst>
        </pc:spChg>
      </pc:sldChg>
      <pc:sldChg chg="modSp add mod">
        <pc:chgData name="Anirudh Nallana" userId="be6eccb0bc289a9c" providerId="LiveId" clId="{8CEF57CF-77E3-4589-B7FB-45873511409F}" dt="2024-06-21T02:00:12.592" v="1310"/>
        <pc:sldMkLst>
          <pc:docMk/>
          <pc:sldMk cId="2986011094" sldId="258"/>
        </pc:sldMkLst>
        <pc:spChg chg="mod">
          <ac:chgData name="Anirudh Nallana" userId="be6eccb0bc289a9c" providerId="LiveId" clId="{8CEF57CF-77E3-4589-B7FB-45873511409F}" dt="2024-06-21T02:00:12.592" v="1310"/>
          <ac:spMkLst>
            <pc:docMk/>
            <pc:sldMk cId="2986011094" sldId="258"/>
            <ac:spMk id="3" creationId="{ED265D4B-20ED-24E2-27B2-FEF2925CF473}"/>
          </ac:spMkLst>
        </pc:spChg>
      </pc:sldChg>
      <pc:sldChg chg="new del">
        <pc:chgData name="Anirudh Nallana" userId="be6eccb0bc289a9c" providerId="LiveId" clId="{8CEF57CF-77E3-4589-B7FB-45873511409F}" dt="2024-06-21T02:01:22.762" v="1313" actId="47"/>
        <pc:sldMkLst>
          <pc:docMk/>
          <pc:sldMk cId="314768416" sldId="259"/>
        </pc:sldMkLst>
      </pc:sldChg>
      <pc:sldChg chg="modSp new del mod">
        <pc:chgData name="Anirudh Nallana" userId="be6eccb0bc289a9c" providerId="LiveId" clId="{8CEF57CF-77E3-4589-B7FB-45873511409F}" dt="2024-06-21T02:02:59.097" v="1365" actId="47"/>
        <pc:sldMkLst>
          <pc:docMk/>
          <pc:sldMk cId="2627928162" sldId="260"/>
        </pc:sldMkLst>
        <pc:spChg chg="mod">
          <ac:chgData name="Anirudh Nallana" userId="be6eccb0bc289a9c" providerId="LiveId" clId="{8CEF57CF-77E3-4589-B7FB-45873511409F}" dt="2024-06-21T02:01:58.096" v="1361" actId="1076"/>
          <ac:spMkLst>
            <pc:docMk/>
            <pc:sldMk cId="2627928162" sldId="260"/>
            <ac:spMk id="2" creationId="{08F6C7DE-2B11-DB0C-EBEE-6A95A75F90B7}"/>
          </ac:spMkLst>
        </pc:spChg>
      </pc:sldChg>
      <pc:sldChg chg="addSp modSp new mod">
        <pc:chgData name="Anirudh Nallana" userId="be6eccb0bc289a9c" providerId="LiveId" clId="{8CEF57CF-77E3-4589-B7FB-45873511409F}" dt="2024-06-21T02:03:30.372" v="1368" actId="207"/>
        <pc:sldMkLst>
          <pc:docMk/>
          <pc:sldMk cId="3442396552" sldId="261"/>
        </pc:sldMkLst>
        <pc:spChg chg="add mod">
          <ac:chgData name="Anirudh Nallana" userId="be6eccb0bc289a9c" providerId="LiveId" clId="{8CEF57CF-77E3-4589-B7FB-45873511409F}" dt="2024-06-21T02:02:48.635" v="1364" actId="1076"/>
          <ac:spMkLst>
            <pc:docMk/>
            <pc:sldMk cId="3442396552" sldId="261"/>
            <ac:spMk id="2" creationId="{AB638B67-9BDD-DE97-0975-A778FD9F0657}"/>
          </ac:spMkLst>
        </pc:spChg>
        <pc:spChg chg="add mod">
          <ac:chgData name="Anirudh Nallana" userId="be6eccb0bc289a9c" providerId="LiveId" clId="{8CEF57CF-77E3-4589-B7FB-45873511409F}" dt="2024-06-21T02:03:30.372" v="1368" actId="207"/>
          <ac:spMkLst>
            <pc:docMk/>
            <pc:sldMk cId="3442396552" sldId="261"/>
            <ac:spMk id="3" creationId="{CC8C05C3-340F-7983-E48E-CA995ADB1FA9}"/>
          </ac:spMkLst>
        </pc:spChg>
      </pc:sldChg>
      <pc:sldChg chg="modSp add mod ord">
        <pc:chgData name="Anirudh Nallana" userId="be6eccb0bc289a9c" providerId="LiveId" clId="{8CEF57CF-77E3-4589-B7FB-45873511409F}" dt="2024-06-21T02:04:43.162" v="1398" actId="1076"/>
        <pc:sldMkLst>
          <pc:docMk/>
          <pc:sldMk cId="2168785316" sldId="262"/>
        </pc:sldMkLst>
        <pc:spChg chg="mod">
          <ac:chgData name="Anirudh Nallana" userId="be6eccb0bc289a9c" providerId="LiveId" clId="{8CEF57CF-77E3-4589-B7FB-45873511409F}" dt="2024-06-21T02:04:33.913" v="1396" actId="1076"/>
          <ac:spMkLst>
            <pc:docMk/>
            <pc:sldMk cId="2168785316" sldId="262"/>
            <ac:spMk id="2" creationId="{AB638B67-9BDD-DE97-0975-A778FD9F0657}"/>
          </ac:spMkLst>
        </pc:spChg>
        <pc:spChg chg="mod">
          <ac:chgData name="Anirudh Nallana" userId="be6eccb0bc289a9c" providerId="LiveId" clId="{8CEF57CF-77E3-4589-B7FB-45873511409F}" dt="2024-06-21T02:04:43.162" v="1398" actId="1076"/>
          <ac:spMkLst>
            <pc:docMk/>
            <pc:sldMk cId="2168785316" sldId="262"/>
            <ac:spMk id="3" creationId="{CC8C05C3-340F-7983-E48E-CA995ADB1FA9}"/>
          </ac:spMkLst>
        </pc:spChg>
      </pc:sldChg>
      <pc:sldChg chg="modSp add mod ord">
        <pc:chgData name="Anirudh Nallana" userId="be6eccb0bc289a9c" providerId="LiveId" clId="{8CEF57CF-77E3-4589-B7FB-45873511409F}" dt="2024-06-21T02:05:55.542" v="1482" actId="20577"/>
        <pc:sldMkLst>
          <pc:docMk/>
          <pc:sldMk cId="3082652244" sldId="263"/>
        </pc:sldMkLst>
        <pc:spChg chg="mod">
          <ac:chgData name="Anirudh Nallana" userId="be6eccb0bc289a9c" providerId="LiveId" clId="{8CEF57CF-77E3-4589-B7FB-45873511409F}" dt="2024-06-21T02:05:09.992" v="1464" actId="20577"/>
          <ac:spMkLst>
            <pc:docMk/>
            <pc:sldMk cId="3082652244" sldId="263"/>
            <ac:spMk id="2" creationId="{780B1507-91F2-930F-42D9-D3BA592A35C3}"/>
          </ac:spMkLst>
        </pc:spChg>
        <pc:spChg chg="mod">
          <ac:chgData name="Anirudh Nallana" userId="be6eccb0bc289a9c" providerId="LiveId" clId="{8CEF57CF-77E3-4589-B7FB-45873511409F}" dt="2024-06-21T02:05:55.542" v="1482" actId="20577"/>
          <ac:spMkLst>
            <pc:docMk/>
            <pc:sldMk cId="3082652244" sldId="263"/>
            <ac:spMk id="3" creationId="{ED265D4B-20ED-24E2-27B2-FEF2925CF473}"/>
          </ac:spMkLst>
        </pc:spChg>
      </pc:sldChg>
      <pc:sldChg chg="modSp add mod">
        <pc:chgData name="Anirudh Nallana" userId="be6eccb0bc289a9c" providerId="LiveId" clId="{8CEF57CF-77E3-4589-B7FB-45873511409F}" dt="2024-06-21T02:07:26.888" v="1507" actId="20577"/>
        <pc:sldMkLst>
          <pc:docMk/>
          <pc:sldMk cId="636235012" sldId="264"/>
        </pc:sldMkLst>
        <pc:spChg chg="mod">
          <ac:chgData name="Anirudh Nallana" userId="be6eccb0bc289a9c" providerId="LiveId" clId="{8CEF57CF-77E3-4589-B7FB-45873511409F}" dt="2024-06-21T02:06:17.542" v="1495" actId="20577"/>
          <ac:spMkLst>
            <pc:docMk/>
            <pc:sldMk cId="636235012" sldId="264"/>
            <ac:spMk id="2" creationId="{780B1507-91F2-930F-42D9-D3BA592A35C3}"/>
          </ac:spMkLst>
        </pc:spChg>
        <pc:spChg chg="mod">
          <ac:chgData name="Anirudh Nallana" userId="be6eccb0bc289a9c" providerId="LiveId" clId="{8CEF57CF-77E3-4589-B7FB-45873511409F}" dt="2024-06-21T02:07:26.888" v="1507" actId="20577"/>
          <ac:spMkLst>
            <pc:docMk/>
            <pc:sldMk cId="636235012" sldId="264"/>
            <ac:spMk id="3" creationId="{ED265D4B-20ED-24E2-27B2-FEF2925CF473}"/>
          </ac:spMkLst>
        </pc:spChg>
      </pc:sldChg>
      <pc:sldChg chg="modSp add mod">
        <pc:chgData name="Anirudh Nallana" userId="be6eccb0bc289a9c" providerId="LiveId" clId="{8CEF57CF-77E3-4589-B7FB-45873511409F}" dt="2024-06-21T02:09:22.877" v="1719" actId="20577"/>
        <pc:sldMkLst>
          <pc:docMk/>
          <pc:sldMk cId="257592440" sldId="265"/>
        </pc:sldMkLst>
        <pc:spChg chg="mod">
          <ac:chgData name="Anirudh Nallana" userId="be6eccb0bc289a9c" providerId="LiveId" clId="{8CEF57CF-77E3-4589-B7FB-45873511409F}" dt="2024-06-21T02:07:47.687" v="1521" actId="20577"/>
          <ac:spMkLst>
            <pc:docMk/>
            <pc:sldMk cId="257592440" sldId="265"/>
            <ac:spMk id="2" creationId="{780B1507-91F2-930F-42D9-D3BA592A35C3}"/>
          </ac:spMkLst>
        </pc:spChg>
        <pc:spChg chg="mod">
          <ac:chgData name="Anirudh Nallana" userId="be6eccb0bc289a9c" providerId="LiveId" clId="{8CEF57CF-77E3-4589-B7FB-45873511409F}" dt="2024-06-21T02:09:22.877" v="1719" actId="20577"/>
          <ac:spMkLst>
            <pc:docMk/>
            <pc:sldMk cId="257592440" sldId="265"/>
            <ac:spMk id="3" creationId="{ED265D4B-20ED-24E2-27B2-FEF2925CF473}"/>
          </ac:spMkLst>
        </pc:spChg>
      </pc:sldChg>
      <pc:sldChg chg="modSp add mod">
        <pc:chgData name="Anirudh Nallana" userId="be6eccb0bc289a9c" providerId="LiveId" clId="{8CEF57CF-77E3-4589-B7FB-45873511409F}" dt="2024-06-21T02:11:32.682" v="1760" actId="403"/>
        <pc:sldMkLst>
          <pc:docMk/>
          <pc:sldMk cId="1113559264" sldId="266"/>
        </pc:sldMkLst>
        <pc:spChg chg="mod">
          <ac:chgData name="Anirudh Nallana" userId="be6eccb0bc289a9c" providerId="LiveId" clId="{8CEF57CF-77E3-4589-B7FB-45873511409F}" dt="2024-06-21T02:09:44.672" v="1727" actId="20577"/>
          <ac:spMkLst>
            <pc:docMk/>
            <pc:sldMk cId="1113559264" sldId="266"/>
            <ac:spMk id="2" creationId="{780B1507-91F2-930F-42D9-D3BA592A35C3}"/>
          </ac:spMkLst>
        </pc:spChg>
        <pc:spChg chg="mod">
          <ac:chgData name="Anirudh Nallana" userId="be6eccb0bc289a9c" providerId="LiveId" clId="{8CEF57CF-77E3-4589-B7FB-45873511409F}" dt="2024-06-21T02:11:32.682" v="1760" actId="403"/>
          <ac:spMkLst>
            <pc:docMk/>
            <pc:sldMk cId="1113559264" sldId="266"/>
            <ac:spMk id="3" creationId="{ED265D4B-20ED-24E2-27B2-FEF2925CF473}"/>
          </ac:spMkLst>
        </pc:spChg>
      </pc:sldChg>
      <pc:sldChg chg="modSp add mod">
        <pc:chgData name="Anirudh Nallana" userId="be6eccb0bc289a9c" providerId="LiveId" clId="{8CEF57CF-77E3-4589-B7FB-45873511409F}" dt="2024-06-21T02:13:56.376" v="1816" actId="403"/>
        <pc:sldMkLst>
          <pc:docMk/>
          <pc:sldMk cId="3242934235" sldId="267"/>
        </pc:sldMkLst>
        <pc:spChg chg="mod">
          <ac:chgData name="Anirudh Nallana" userId="be6eccb0bc289a9c" providerId="LiveId" clId="{8CEF57CF-77E3-4589-B7FB-45873511409F}" dt="2024-06-21T02:11:50.076" v="1765" actId="20577"/>
          <ac:spMkLst>
            <pc:docMk/>
            <pc:sldMk cId="3242934235" sldId="267"/>
            <ac:spMk id="2" creationId="{780B1507-91F2-930F-42D9-D3BA592A35C3}"/>
          </ac:spMkLst>
        </pc:spChg>
        <pc:spChg chg="mod">
          <ac:chgData name="Anirudh Nallana" userId="be6eccb0bc289a9c" providerId="LiveId" clId="{8CEF57CF-77E3-4589-B7FB-45873511409F}" dt="2024-06-21T02:13:56.376" v="1816" actId="403"/>
          <ac:spMkLst>
            <pc:docMk/>
            <pc:sldMk cId="3242934235" sldId="267"/>
            <ac:spMk id="3" creationId="{ED265D4B-20ED-24E2-27B2-FEF2925CF473}"/>
          </ac:spMkLst>
        </pc:spChg>
      </pc:sldChg>
      <pc:sldChg chg="addSp modSp add mod">
        <pc:chgData name="Anirudh Nallana" userId="be6eccb0bc289a9c" providerId="LiveId" clId="{8CEF57CF-77E3-4589-B7FB-45873511409F}" dt="2024-06-21T02:28:34.314" v="2106" actId="20577"/>
        <pc:sldMkLst>
          <pc:docMk/>
          <pc:sldMk cId="4026066592" sldId="268"/>
        </pc:sldMkLst>
        <pc:spChg chg="mod">
          <ac:chgData name="Anirudh Nallana" userId="be6eccb0bc289a9c" providerId="LiveId" clId="{8CEF57CF-77E3-4589-B7FB-45873511409F}" dt="2024-06-21T02:16:08.947" v="1866" actId="20577"/>
          <ac:spMkLst>
            <pc:docMk/>
            <pc:sldMk cId="4026066592" sldId="268"/>
            <ac:spMk id="2" creationId="{780B1507-91F2-930F-42D9-D3BA592A35C3}"/>
          </ac:spMkLst>
        </pc:spChg>
        <pc:spChg chg="mod">
          <ac:chgData name="Anirudh Nallana" userId="be6eccb0bc289a9c" providerId="LiveId" clId="{8CEF57CF-77E3-4589-B7FB-45873511409F}" dt="2024-06-21T02:15:56.101" v="1845" actId="403"/>
          <ac:spMkLst>
            <pc:docMk/>
            <pc:sldMk cId="4026066592" sldId="268"/>
            <ac:spMk id="3" creationId="{ED265D4B-20ED-24E2-27B2-FEF2925CF473}"/>
          </ac:spMkLst>
        </pc:spChg>
        <pc:spChg chg="add mod">
          <ac:chgData name="Anirudh Nallana" userId="be6eccb0bc289a9c" providerId="LiveId" clId="{8CEF57CF-77E3-4589-B7FB-45873511409F}" dt="2024-06-21T02:28:34.314" v="2106" actId="20577"/>
          <ac:spMkLst>
            <pc:docMk/>
            <pc:sldMk cId="4026066592" sldId="268"/>
            <ac:spMk id="4" creationId="{25EE2FBB-F98E-0089-066D-865827A8C52E}"/>
          </ac:spMkLst>
        </pc:spChg>
      </pc:sldChg>
      <pc:sldChg chg="addSp modSp add mod">
        <pc:chgData name="Anirudh Nallana" userId="be6eccb0bc289a9c" providerId="LiveId" clId="{8CEF57CF-77E3-4589-B7FB-45873511409F}" dt="2024-06-21T02:30:59.339" v="2137" actId="20577"/>
        <pc:sldMkLst>
          <pc:docMk/>
          <pc:sldMk cId="4258543365" sldId="269"/>
        </pc:sldMkLst>
        <pc:spChg chg="mod">
          <ac:chgData name="Anirudh Nallana" userId="be6eccb0bc289a9c" providerId="LiveId" clId="{8CEF57CF-77E3-4589-B7FB-45873511409F}" dt="2024-06-21T02:17:09.552" v="1906" actId="20577"/>
          <ac:spMkLst>
            <pc:docMk/>
            <pc:sldMk cId="4258543365" sldId="269"/>
            <ac:spMk id="2" creationId="{780B1507-91F2-930F-42D9-D3BA592A35C3}"/>
          </ac:spMkLst>
        </pc:spChg>
        <pc:spChg chg="mod">
          <ac:chgData name="Anirudh Nallana" userId="be6eccb0bc289a9c" providerId="LiveId" clId="{8CEF57CF-77E3-4589-B7FB-45873511409F}" dt="2024-06-21T02:18:42.051" v="1981" actId="2711"/>
          <ac:spMkLst>
            <pc:docMk/>
            <pc:sldMk cId="4258543365" sldId="269"/>
            <ac:spMk id="3" creationId="{ED265D4B-20ED-24E2-27B2-FEF2925CF473}"/>
          </ac:spMkLst>
        </pc:spChg>
        <pc:spChg chg="add mod">
          <ac:chgData name="Anirudh Nallana" userId="be6eccb0bc289a9c" providerId="LiveId" clId="{8CEF57CF-77E3-4589-B7FB-45873511409F}" dt="2024-06-21T02:30:59.339" v="2137" actId="20577"/>
          <ac:spMkLst>
            <pc:docMk/>
            <pc:sldMk cId="4258543365" sldId="269"/>
            <ac:spMk id="4" creationId="{0BDA57FD-0DD1-2522-8B77-FE9C0EBD908A}"/>
          </ac:spMkLst>
        </pc:spChg>
      </pc:sldChg>
      <pc:sldChg chg="addSp modSp new mod">
        <pc:chgData name="Anirudh Nallana" userId="be6eccb0bc289a9c" providerId="LiveId" clId="{8CEF57CF-77E3-4589-B7FB-45873511409F}" dt="2024-06-21T02:21:29.043" v="2002" actId="404"/>
        <pc:sldMkLst>
          <pc:docMk/>
          <pc:sldMk cId="1249332355" sldId="270"/>
        </pc:sldMkLst>
        <pc:spChg chg="add mod">
          <ac:chgData name="Anirudh Nallana" userId="be6eccb0bc289a9c" providerId="LiveId" clId="{8CEF57CF-77E3-4589-B7FB-45873511409F}" dt="2024-06-21T02:21:29.043" v="2002" actId="404"/>
          <ac:spMkLst>
            <pc:docMk/>
            <pc:sldMk cId="1249332355" sldId="270"/>
            <ac:spMk id="4" creationId="{18A02828-EB80-1DC3-0F72-26FCDD88388D}"/>
          </ac:spMkLst>
        </pc:spChg>
        <pc:picChg chg="add">
          <ac:chgData name="Anirudh Nallana" userId="be6eccb0bc289a9c" providerId="LiveId" clId="{8CEF57CF-77E3-4589-B7FB-45873511409F}" dt="2024-06-21T02:20:39.531" v="1983" actId="22"/>
          <ac:picMkLst>
            <pc:docMk/>
            <pc:sldMk cId="1249332355" sldId="270"/>
            <ac:picMk id="3" creationId="{A289543D-1C21-150F-0DB2-6E4ACF974D2A}"/>
          </ac:picMkLst>
        </pc:picChg>
      </pc:sldChg>
      <pc:sldChg chg="modSp add mod ord">
        <pc:chgData name="Anirudh Nallana" userId="be6eccb0bc289a9c" providerId="LiveId" clId="{8CEF57CF-77E3-4589-B7FB-45873511409F}" dt="2024-06-21T02:23:01.511" v="2035" actId="20577"/>
        <pc:sldMkLst>
          <pc:docMk/>
          <pc:sldMk cId="1168771375" sldId="271"/>
        </pc:sldMkLst>
        <pc:spChg chg="mod">
          <ac:chgData name="Anirudh Nallana" userId="be6eccb0bc289a9c" providerId="LiveId" clId="{8CEF57CF-77E3-4589-B7FB-45873511409F}" dt="2024-06-21T02:23:01.511" v="2035" actId="20577"/>
          <ac:spMkLst>
            <pc:docMk/>
            <pc:sldMk cId="1168771375" sldId="271"/>
            <ac:spMk id="2" creationId="{780B1507-91F2-930F-42D9-D3BA592A35C3}"/>
          </ac:spMkLst>
        </pc:spChg>
        <pc:spChg chg="mod">
          <ac:chgData name="Anirudh Nallana" userId="be6eccb0bc289a9c" providerId="LiveId" clId="{8CEF57CF-77E3-4589-B7FB-45873511409F}" dt="2024-06-21T02:22:46.018" v="2011" actId="20577"/>
          <ac:spMkLst>
            <pc:docMk/>
            <pc:sldMk cId="1168771375" sldId="271"/>
            <ac:spMk id="3" creationId="{ED265D4B-20ED-24E2-27B2-FEF2925CF473}"/>
          </ac:spMkLst>
        </pc:spChg>
      </pc:sldChg>
      <pc:sldChg chg="addSp delSp modSp add mod ord">
        <pc:chgData name="Anirudh Nallana" userId="be6eccb0bc289a9c" providerId="LiveId" clId="{8CEF57CF-77E3-4589-B7FB-45873511409F}" dt="2024-06-21T02:24:29.044" v="2069" actId="404"/>
        <pc:sldMkLst>
          <pc:docMk/>
          <pc:sldMk cId="1257973734" sldId="272"/>
        </pc:sldMkLst>
        <pc:spChg chg="mod">
          <ac:chgData name="Anirudh Nallana" userId="be6eccb0bc289a9c" providerId="LiveId" clId="{8CEF57CF-77E3-4589-B7FB-45873511409F}" dt="2024-06-21T02:24:29.044" v="2069" actId="404"/>
          <ac:spMkLst>
            <pc:docMk/>
            <pc:sldMk cId="1257973734" sldId="272"/>
            <ac:spMk id="4" creationId="{18A02828-EB80-1DC3-0F72-26FCDD88388D}"/>
          </ac:spMkLst>
        </pc:spChg>
        <pc:spChg chg="add mod">
          <ac:chgData name="Anirudh Nallana" userId="be6eccb0bc289a9c" providerId="LiveId" clId="{8CEF57CF-77E3-4589-B7FB-45873511409F}" dt="2024-06-21T02:24:05.567" v="2067" actId="1076"/>
          <ac:spMkLst>
            <pc:docMk/>
            <pc:sldMk cId="1257973734" sldId="272"/>
            <ac:spMk id="5" creationId="{7C348655-CFA4-B9E5-0C6E-1D68158BF460}"/>
          </ac:spMkLst>
        </pc:spChg>
        <pc:picChg chg="add mod">
          <ac:chgData name="Anirudh Nallana" userId="be6eccb0bc289a9c" providerId="LiveId" clId="{8CEF57CF-77E3-4589-B7FB-45873511409F}" dt="2024-06-21T02:23:39.853" v="2043" actId="1076"/>
          <ac:picMkLst>
            <pc:docMk/>
            <pc:sldMk cId="1257973734" sldId="272"/>
            <ac:picMk id="2" creationId="{AE69E0F9-B4C5-8595-9460-DC7B16CBF503}"/>
          </ac:picMkLst>
        </pc:picChg>
        <pc:picChg chg="del">
          <ac:chgData name="Anirudh Nallana" userId="be6eccb0bc289a9c" providerId="LiveId" clId="{8CEF57CF-77E3-4589-B7FB-45873511409F}" dt="2024-06-21T02:23:20.155" v="2039" actId="478"/>
          <ac:picMkLst>
            <pc:docMk/>
            <pc:sldMk cId="1257973734" sldId="272"/>
            <ac:picMk id="3" creationId="{A289543D-1C21-150F-0DB2-6E4ACF974D2A}"/>
          </ac:picMkLst>
        </pc:picChg>
      </pc:sldChg>
      <pc:sldChg chg="modSp add mod ord">
        <pc:chgData name="Anirudh Nallana" userId="be6eccb0bc289a9c" providerId="LiveId" clId="{8CEF57CF-77E3-4589-B7FB-45873511409F}" dt="2024-06-21T02:26:04.091" v="2104" actId="1076"/>
        <pc:sldMkLst>
          <pc:docMk/>
          <pc:sldMk cId="3527495781" sldId="273"/>
        </pc:sldMkLst>
        <pc:spChg chg="mod">
          <ac:chgData name="Anirudh Nallana" userId="be6eccb0bc289a9c" providerId="LiveId" clId="{8CEF57CF-77E3-4589-B7FB-45873511409F}" dt="2024-06-21T02:26:04.091" v="2104" actId="1076"/>
          <ac:spMkLst>
            <pc:docMk/>
            <pc:sldMk cId="3527495781" sldId="273"/>
            <ac:spMk id="2" creationId="{AB638B67-9BDD-DE97-0975-A778FD9F0657}"/>
          </ac:spMkLst>
        </pc:spChg>
      </pc:sldChg>
      <pc:sldChg chg="add del">
        <pc:chgData name="Anirudh Nallana" userId="be6eccb0bc289a9c" providerId="LiveId" clId="{8CEF57CF-77E3-4589-B7FB-45873511409F}" dt="2024-06-21T02:25:07.871" v="2071" actId="47"/>
        <pc:sldMkLst>
          <pc:docMk/>
          <pc:sldMk cId="3804182361" sldId="273"/>
        </pc:sldMkLst>
      </pc:sldChg>
      <pc:sldChg chg="modSp add mod ord">
        <pc:chgData name="Anirudh Nallana" userId="be6eccb0bc289a9c" providerId="LiveId" clId="{8CEF57CF-77E3-4589-B7FB-45873511409F}" dt="2024-06-21T02:33:21.221" v="2434" actId="20577"/>
        <pc:sldMkLst>
          <pc:docMk/>
          <pc:sldMk cId="3591503014" sldId="274"/>
        </pc:sldMkLst>
        <pc:spChg chg="mod">
          <ac:chgData name="Anirudh Nallana" userId="be6eccb0bc289a9c" providerId="LiveId" clId="{8CEF57CF-77E3-4589-B7FB-45873511409F}" dt="2024-06-21T02:31:40.846" v="2167" actId="20577"/>
          <ac:spMkLst>
            <pc:docMk/>
            <pc:sldMk cId="3591503014" sldId="274"/>
            <ac:spMk id="2" creationId="{780B1507-91F2-930F-42D9-D3BA592A35C3}"/>
          </ac:spMkLst>
        </pc:spChg>
        <pc:spChg chg="mod">
          <ac:chgData name="Anirudh Nallana" userId="be6eccb0bc289a9c" providerId="LiveId" clId="{8CEF57CF-77E3-4589-B7FB-45873511409F}" dt="2024-06-21T02:33:21.221" v="2434" actId="20577"/>
          <ac:spMkLst>
            <pc:docMk/>
            <pc:sldMk cId="3591503014" sldId="274"/>
            <ac:spMk id="3" creationId="{ED265D4B-20ED-24E2-27B2-FEF2925CF473}"/>
          </ac:spMkLst>
        </pc:spChg>
      </pc:sldChg>
      <pc:sldChg chg="modSp add mod">
        <pc:chgData name="Anirudh Nallana" userId="be6eccb0bc289a9c" providerId="LiveId" clId="{8CEF57CF-77E3-4589-B7FB-45873511409F}" dt="2024-06-21T02:36:46.229" v="2814" actId="2711"/>
        <pc:sldMkLst>
          <pc:docMk/>
          <pc:sldMk cId="2469387380" sldId="275"/>
        </pc:sldMkLst>
        <pc:spChg chg="mod">
          <ac:chgData name="Anirudh Nallana" userId="be6eccb0bc289a9c" providerId="LiveId" clId="{8CEF57CF-77E3-4589-B7FB-45873511409F}" dt="2024-06-21T02:36:46.229" v="2814" actId="2711"/>
          <ac:spMkLst>
            <pc:docMk/>
            <pc:sldMk cId="2469387380" sldId="275"/>
            <ac:spMk id="2" creationId="{780B1507-91F2-930F-42D9-D3BA592A35C3}"/>
          </ac:spMkLst>
        </pc:spChg>
        <pc:spChg chg="mod">
          <ac:chgData name="Anirudh Nallana" userId="be6eccb0bc289a9c" providerId="LiveId" clId="{8CEF57CF-77E3-4589-B7FB-45873511409F}" dt="2024-06-21T02:35:57.234" v="2777" actId="403"/>
          <ac:spMkLst>
            <pc:docMk/>
            <pc:sldMk cId="2469387380" sldId="275"/>
            <ac:spMk id="3" creationId="{ED265D4B-20ED-24E2-27B2-FEF2925CF473}"/>
          </ac:spMkLst>
        </pc:spChg>
      </pc:sldChg>
      <pc:sldChg chg="modSp add mod">
        <pc:chgData name="Anirudh Nallana" userId="be6eccb0bc289a9c" providerId="LiveId" clId="{8CEF57CF-77E3-4589-B7FB-45873511409F}" dt="2024-06-21T02:44:57.812" v="3653" actId="20577"/>
        <pc:sldMkLst>
          <pc:docMk/>
          <pc:sldMk cId="1914487600" sldId="276"/>
        </pc:sldMkLst>
        <pc:spChg chg="mod">
          <ac:chgData name="Anirudh Nallana" userId="be6eccb0bc289a9c" providerId="LiveId" clId="{8CEF57CF-77E3-4589-B7FB-45873511409F}" dt="2024-06-21T02:44:57.812" v="3653" actId="20577"/>
          <ac:spMkLst>
            <pc:docMk/>
            <pc:sldMk cId="1914487600" sldId="276"/>
            <ac:spMk id="2" creationId="{780B1507-91F2-930F-42D9-D3BA592A35C3}"/>
          </ac:spMkLst>
        </pc:spChg>
        <pc:spChg chg="mod">
          <ac:chgData name="Anirudh Nallana" userId="be6eccb0bc289a9c" providerId="LiveId" clId="{8CEF57CF-77E3-4589-B7FB-45873511409F}" dt="2024-06-21T02:39:29.816" v="3234" actId="20577"/>
          <ac:spMkLst>
            <pc:docMk/>
            <pc:sldMk cId="1914487600" sldId="276"/>
            <ac:spMk id="3" creationId="{ED265D4B-20ED-24E2-27B2-FEF2925CF473}"/>
          </ac:spMkLst>
        </pc:spChg>
      </pc:sldChg>
      <pc:sldChg chg="modSp add mod">
        <pc:chgData name="Anirudh Nallana" userId="be6eccb0bc289a9c" providerId="LiveId" clId="{8CEF57CF-77E3-4589-B7FB-45873511409F}" dt="2024-06-21T02:45:02.793" v="3655" actId="20577"/>
        <pc:sldMkLst>
          <pc:docMk/>
          <pc:sldMk cId="2753469245" sldId="277"/>
        </pc:sldMkLst>
        <pc:spChg chg="mod">
          <ac:chgData name="Anirudh Nallana" userId="be6eccb0bc289a9c" providerId="LiveId" clId="{8CEF57CF-77E3-4589-B7FB-45873511409F}" dt="2024-06-21T02:45:02.793" v="3655" actId="20577"/>
          <ac:spMkLst>
            <pc:docMk/>
            <pc:sldMk cId="2753469245" sldId="277"/>
            <ac:spMk id="2" creationId="{780B1507-91F2-930F-42D9-D3BA592A35C3}"/>
          </ac:spMkLst>
        </pc:spChg>
        <pc:spChg chg="mod">
          <ac:chgData name="Anirudh Nallana" userId="be6eccb0bc289a9c" providerId="LiveId" clId="{8CEF57CF-77E3-4589-B7FB-45873511409F}" dt="2024-06-21T02:44:25.172" v="3649" actId="20577"/>
          <ac:spMkLst>
            <pc:docMk/>
            <pc:sldMk cId="2753469245" sldId="277"/>
            <ac:spMk id="3" creationId="{ED265D4B-20ED-24E2-27B2-FEF2925CF473}"/>
          </ac:spMkLst>
        </pc:spChg>
      </pc:sldChg>
      <pc:sldChg chg="modSp add mod">
        <pc:chgData name="Anirudh Nallana" userId="be6eccb0bc289a9c" providerId="LiveId" clId="{8CEF57CF-77E3-4589-B7FB-45873511409F}" dt="2024-06-21T02:46:31.960" v="3879" actId="20577"/>
        <pc:sldMkLst>
          <pc:docMk/>
          <pc:sldMk cId="723002182" sldId="278"/>
        </pc:sldMkLst>
        <pc:spChg chg="mod">
          <ac:chgData name="Anirudh Nallana" userId="be6eccb0bc289a9c" providerId="LiveId" clId="{8CEF57CF-77E3-4589-B7FB-45873511409F}" dt="2024-06-21T02:46:31.960" v="3879" actId="20577"/>
          <ac:spMkLst>
            <pc:docMk/>
            <pc:sldMk cId="723002182" sldId="278"/>
            <ac:spMk id="2" creationId="{780B1507-91F2-930F-42D9-D3BA592A35C3}"/>
          </ac:spMkLst>
        </pc:spChg>
        <pc:spChg chg="mod">
          <ac:chgData name="Anirudh Nallana" userId="be6eccb0bc289a9c" providerId="LiveId" clId="{8CEF57CF-77E3-4589-B7FB-45873511409F}" dt="2024-06-21T02:46:20.821" v="3876" actId="20577"/>
          <ac:spMkLst>
            <pc:docMk/>
            <pc:sldMk cId="723002182" sldId="278"/>
            <ac:spMk id="3" creationId="{ED265D4B-20ED-24E2-27B2-FEF2925CF473}"/>
          </ac:spMkLst>
        </pc:spChg>
      </pc:sldChg>
      <pc:sldChg chg="modSp add mod">
        <pc:chgData name="Anirudh Nallana" userId="be6eccb0bc289a9c" providerId="LiveId" clId="{8CEF57CF-77E3-4589-B7FB-45873511409F}" dt="2024-06-21T02:47:49.143" v="4109" actId="20577"/>
        <pc:sldMkLst>
          <pc:docMk/>
          <pc:sldMk cId="1425006436" sldId="279"/>
        </pc:sldMkLst>
        <pc:spChg chg="mod">
          <ac:chgData name="Anirudh Nallana" userId="be6eccb0bc289a9c" providerId="LiveId" clId="{8CEF57CF-77E3-4589-B7FB-45873511409F}" dt="2024-06-21T02:46:58.407" v="3898" actId="20577"/>
          <ac:spMkLst>
            <pc:docMk/>
            <pc:sldMk cId="1425006436" sldId="279"/>
            <ac:spMk id="2" creationId="{780B1507-91F2-930F-42D9-D3BA592A35C3}"/>
          </ac:spMkLst>
        </pc:spChg>
        <pc:spChg chg="mod">
          <ac:chgData name="Anirudh Nallana" userId="be6eccb0bc289a9c" providerId="LiveId" clId="{8CEF57CF-77E3-4589-B7FB-45873511409F}" dt="2024-06-21T02:47:49.143" v="4109" actId="20577"/>
          <ac:spMkLst>
            <pc:docMk/>
            <pc:sldMk cId="1425006436" sldId="279"/>
            <ac:spMk id="3" creationId="{ED265D4B-20ED-24E2-27B2-FEF2925CF473}"/>
          </ac:spMkLst>
        </pc:spChg>
      </pc:sldChg>
      <pc:sldChg chg="modSp add mod">
        <pc:chgData name="Anirudh Nallana" userId="be6eccb0bc289a9c" providerId="LiveId" clId="{8CEF57CF-77E3-4589-B7FB-45873511409F}" dt="2024-06-21T02:49:43.687" v="4441" actId="20577"/>
        <pc:sldMkLst>
          <pc:docMk/>
          <pc:sldMk cId="2299508502" sldId="280"/>
        </pc:sldMkLst>
        <pc:spChg chg="mod">
          <ac:chgData name="Anirudh Nallana" userId="be6eccb0bc289a9c" providerId="LiveId" clId="{8CEF57CF-77E3-4589-B7FB-45873511409F}" dt="2024-06-21T02:49:43.687" v="4441" actId="20577"/>
          <ac:spMkLst>
            <pc:docMk/>
            <pc:sldMk cId="2299508502" sldId="280"/>
            <ac:spMk id="2" creationId="{780B1507-91F2-930F-42D9-D3BA592A35C3}"/>
          </ac:spMkLst>
        </pc:spChg>
        <pc:spChg chg="mod">
          <ac:chgData name="Anirudh Nallana" userId="be6eccb0bc289a9c" providerId="LiveId" clId="{8CEF57CF-77E3-4589-B7FB-45873511409F}" dt="2024-06-21T02:49:27.338" v="4439" actId="20577"/>
          <ac:spMkLst>
            <pc:docMk/>
            <pc:sldMk cId="2299508502" sldId="280"/>
            <ac:spMk id="3" creationId="{ED265D4B-20ED-24E2-27B2-FEF2925CF473}"/>
          </ac:spMkLst>
        </pc:spChg>
      </pc:sldChg>
      <pc:sldChg chg="modSp add mod ord">
        <pc:chgData name="Anirudh Nallana" userId="be6eccb0bc289a9c" providerId="LiveId" clId="{8CEF57CF-77E3-4589-B7FB-45873511409F}" dt="2024-06-21T02:50:09.422" v="4456" actId="14100"/>
        <pc:sldMkLst>
          <pc:docMk/>
          <pc:sldMk cId="3973912203" sldId="281"/>
        </pc:sldMkLst>
        <pc:spChg chg="mod">
          <ac:chgData name="Anirudh Nallana" userId="be6eccb0bc289a9c" providerId="LiveId" clId="{8CEF57CF-77E3-4589-B7FB-45873511409F}" dt="2024-06-21T02:50:09.422" v="4456" actId="14100"/>
          <ac:spMkLst>
            <pc:docMk/>
            <pc:sldMk cId="3973912203" sldId="281"/>
            <ac:spMk id="2" creationId="{AB638B67-9BDD-DE97-0975-A778FD9F0657}"/>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54C0449D-191A-4A64-BB8C-84BDA104E637}" type="datetimeFigureOut">
              <a:rPr lang="en-IN" smtClean="0"/>
              <a:t>21-06-2024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2C5C5E0-251C-4620-A24A-0D9C3911E5DC}"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179276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4C0449D-191A-4A64-BB8C-84BDA104E637}" type="datetimeFigureOut">
              <a:rPr lang="en-IN" smtClean="0"/>
              <a:t>21-06-2024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2C5C5E0-251C-4620-A24A-0D9C3911E5DC}" type="slidenum">
              <a:rPr lang="en-IN" smtClean="0"/>
              <a:t>‹#›</a:t>
            </a:fld>
            <a:endParaRPr lang="en-IN"/>
          </a:p>
        </p:txBody>
      </p:sp>
    </p:spTree>
    <p:extLst>
      <p:ext uri="{BB962C8B-B14F-4D97-AF65-F5344CB8AC3E}">
        <p14:creationId xmlns:p14="http://schemas.microsoft.com/office/powerpoint/2010/main" val="11244759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4C0449D-191A-4A64-BB8C-84BDA104E637}" type="datetimeFigureOut">
              <a:rPr lang="en-IN" smtClean="0"/>
              <a:t>21-06-2024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2C5C5E0-251C-4620-A24A-0D9C3911E5DC}" type="slidenum">
              <a:rPr lang="en-IN" smtClean="0"/>
              <a:t>‹#›</a:t>
            </a:fld>
            <a:endParaRPr lang="en-IN"/>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070918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4C0449D-191A-4A64-BB8C-84BDA104E637}" type="datetimeFigureOut">
              <a:rPr lang="en-IN" smtClean="0"/>
              <a:t>21-06-2024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2C5C5E0-251C-4620-A24A-0D9C3911E5DC}" type="slidenum">
              <a:rPr lang="en-IN" smtClean="0"/>
              <a:t>‹#›</a:t>
            </a:fld>
            <a:endParaRPr lang="en-IN"/>
          </a:p>
        </p:txBody>
      </p:sp>
    </p:spTree>
    <p:extLst>
      <p:ext uri="{BB962C8B-B14F-4D97-AF65-F5344CB8AC3E}">
        <p14:creationId xmlns:p14="http://schemas.microsoft.com/office/powerpoint/2010/main" val="34466870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4C0449D-191A-4A64-BB8C-84BDA104E637}" type="datetimeFigureOut">
              <a:rPr lang="en-IN" smtClean="0"/>
              <a:t>21-06-2024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2C5C5E0-251C-4620-A24A-0D9C3911E5DC}"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359227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4C0449D-191A-4A64-BB8C-84BDA104E637}" type="datetimeFigureOut">
              <a:rPr lang="en-IN" smtClean="0"/>
              <a:t>21-06-2024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2C5C5E0-251C-4620-A24A-0D9C3911E5DC}" type="slidenum">
              <a:rPr lang="en-IN" smtClean="0"/>
              <a:t>‹#›</a:t>
            </a:fld>
            <a:endParaRPr lang="en-IN"/>
          </a:p>
        </p:txBody>
      </p:sp>
    </p:spTree>
    <p:extLst>
      <p:ext uri="{BB962C8B-B14F-4D97-AF65-F5344CB8AC3E}">
        <p14:creationId xmlns:p14="http://schemas.microsoft.com/office/powerpoint/2010/main" val="9276221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4C0449D-191A-4A64-BB8C-84BDA104E637}" type="datetimeFigureOut">
              <a:rPr lang="en-IN" smtClean="0"/>
              <a:t>21-06-2024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2C5C5E0-251C-4620-A24A-0D9C3911E5DC}" type="slidenum">
              <a:rPr lang="en-IN" smtClean="0"/>
              <a:t>‹#›</a:t>
            </a:fld>
            <a:endParaRPr lang="en-IN"/>
          </a:p>
        </p:txBody>
      </p:sp>
    </p:spTree>
    <p:extLst>
      <p:ext uri="{BB962C8B-B14F-4D97-AF65-F5344CB8AC3E}">
        <p14:creationId xmlns:p14="http://schemas.microsoft.com/office/powerpoint/2010/main" val="18695792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4C0449D-191A-4A64-BB8C-84BDA104E637}" type="datetimeFigureOut">
              <a:rPr lang="en-IN" smtClean="0"/>
              <a:t>21-06-2024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2C5C5E0-251C-4620-A24A-0D9C3911E5DC}" type="slidenum">
              <a:rPr lang="en-IN" smtClean="0"/>
              <a:t>‹#›</a:t>
            </a:fld>
            <a:endParaRPr lang="en-IN"/>
          </a:p>
        </p:txBody>
      </p:sp>
    </p:spTree>
    <p:extLst>
      <p:ext uri="{BB962C8B-B14F-4D97-AF65-F5344CB8AC3E}">
        <p14:creationId xmlns:p14="http://schemas.microsoft.com/office/powerpoint/2010/main" val="14132022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C0449D-191A-4A64-BB8C-84BDA104E637}" type="datetimeFigureOut">
              <a:rPr lang="en-IN" smtClean="0"/>
              <a:t>21-06-2024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2C5C5E0-251C-4620-A24A-0D9C3911E5DC}" type="slidenum">
              <a:rPr lang="en-IN" smtClean="0"/>
              <a:t>‹#›</a:t>
            </a:fld>
            <a:endParaRPr lang="en-IN"/>
          </a:p>
        </p:txBody>
      </p:sp>
    </p:spTree>
    <p:extLst>
      <p:ext uri="{BB962C8B-B14F-4D97-AF65-F5344CB8AC3E}">
        <p14:creationId xmlns:p14="http://schemas.microsoft.com/office/powerpoint/2010/main" val="18802465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4C0449D-191A-4A64-BB8C-84BDA104E637}" type="datetimeFigureOut">
              <a:rPr lang="en-IN" smtClean="0"/>
              <a:t>21-06-2024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2C5C5E0-251C-4620-A24A-0D9C3911E5DC}" type="slidenum">
              <a:rPr lang="en-IN" smtClean="0"/>
              <a:t>‹#›</a:t>
            </a:fld>
            <a:endParaRPr lang="en-IN"/>
          </a:p>
        </p:txBody>
      </p:sp>
    </p:spTree>
    <p:extLst>
      <p:ext uri="{BB962C8B-B14F-4D97-AF65-F5344CB8AC3E}">
        <p14:creationId xmlns:p14="http://schemas.microsoft.com/office/powerpoint/2010/main" val="35355324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4C0449D-191A-4A64-BB8C-84BDA104E637}" type="datetimeFigureOut">
              <a:rPr lang="en-IN" smtClean="0"/>
              <a:t>21-06-2024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2C5C5E0-251C-4620-A24A-0D9C3911E5DC}"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634270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54C0449D-191A-4A64-BB8C-84BDA104E637}" type="datetimeFigureOut">
              <a:rPr lang="en-IN" smtClean="0"/>
              <a:t>21-06-2024</a:t>
            </a:fld>
            <a:endParaRPr lang="en-IN"/>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IN"/>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F2C5C5E0-251C-4620-A24A-0D9C3911E5DC}" type="slidenum">
              <a:rPr lang="en-IN" smtClean="0"/>
              <a:t>‹#›</a:t>
            </a:fld>
            <a:endParaRPr lang="en-IN"/>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6618999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arxiv.org/pdf/1802.07191"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arxiv.org/abs/1611.02167"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nni.readthedocs.io/zh/stable/nas/exploration_strategy.html" TargetMode="External"/><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arxiv.org/abs/1808.05377" TargetMode="Externa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12E774-49ED-5371-FB11-C591E95BE8CD}"/>
              </a:ext>
            </a:extLst>
          </p:cNvPr>
          <p:cNvSpPr>
            <a:spLocks noGrp="1"/>
          </p:cNvSpPr>
          <p:nvPr>
            <p:ph type="ctrTitle"/>
          </p:nvPr>
        </p:nvSpPr>
        <p:spPr/>
        <p:txBody>
          <a:bodyPr/>
          <a:lstStyle/>
          <a:p>
            <a:r>
              <a:rPr lang="en-US" dirty="0"/>
              <a:t>Neural Architecture search</a:t>
            </a:r>
            <a:endParaRPr lang="en-IN" dirty="0"/>
          </a:p>
        </p:txBody>
      </p:sp>
      <p:sp>
        <p:nvSpPr>
          <p:cNvPr id="3" name="Subtitle 2">
            <a:extLst>
              <a:ext uri="{FF2B5EF4-FFF2-40B4-BE49-F238E27FC236}">
                <a16:creationId xmlns:a16="http://schemas.microsoft.com/office/drawing/2014/main" id="{C0BD82F6-14C1-1FA8-3049-A974FC25DDD5}"/>
              </a:ext>
            </a:extLst>
          </p:cNvPr>
          <p:cNvSpPr>
            <a:spLocks noGrp="1"/>
          </p:cNvSpPr>
          <p:nvPr>
            <p:ph type="subTitle" idx="1"/>
          </p:nvPr>
        </p:nvSpPr>
        <p:spPr/>
        <p:txBody>
          <a:bodyPr/>
          <a:lstStyle/>
          <a:p>
            <a:r>
              <a:rPr lang="en-US" dirty="0"/>
              <a:t>Anirudh Nallana(50560701) – </a:t>
            </a:r>
            <a:r>
              <a:rPr lang="en-US" dirty="0" err="1"/>
              <a:t>anallana</a:t>
            </a:r>
            <a:endParaRPr lang="en-US" dirty="0"/>
          </a:p>
          <a:p>
            <a:r>
              <a:rPr lang="en-IN" dirty="0"/>
              <a:t>Priyanka Garg(50560462</a:t>
            </a:r>
            <a:r>
              <a:rPr lang="en-IN"/>
              <a:t>) – pgarg2</a:t>
            </a:r>
            <a:endParaRPr lang="en-IN" dirty="0"/>
          </a:p>
        </p:txBody>
      </p:sp>
    </p:spTree>
    <p:extLst>
      <p:ext uri="{BB962C8B-B14F-4D97-AF65-F5344CB8AC3E}">
        <p14:creationId xmlns:p14="http://schemas.microsoft.com/office/powerpoint/2010/main" val="41645423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0B1507-91F2-930F-42D9-D3BA592A35C3}"/>
              </a:ext>
            </a:extLst>
          </p:cNvPr>
          <p:cNvSpPr>
            <a:spLocks noGrp="1"/>
          </p:cNvSpPr>
          <p:nvPr>
            <p:ph type="title"/>
          </p:nvPr>
        </p:nvSpPr>
        <p:spPr/>
        <p:txBody>
          <a:bodyPr/>
          <a:lstStyle/>
          <a:p>
            <a:r>
              <a:rPr lang="en-US" dirty="0"/>
              <a:t>GRID </a:t>
            </a:r>
            <a:r>
              <a:rPr lang="en-US" dirty="0" err="1"/>
              <a:t>SEARCh</a:t>
            </a:r>
            <a:r>
              <a:rPr lang="en-US" dirty="0"/>
              <a:t> strategy</a:t>
            </a:r>
            <a:endParaRPr lang="en-IN" dirty="0"/>
          </a:p>
        </p:txBody>
      </p:sp>
      <p:sp>
        <p:nvSpPr>
          <p:cNvPr id="3" name="Content Placeholder 2">
            <a:extLst>
              <a:ext uri="{FF2B5EF4-FFF2-40B4-BE49-F238E27FC236}">
                <a16:creationId xmlns:a16="http://schemas.microsoft.com/office/drawing/2014/main" id="{ED265D4B-20ED-24E2-27B2-FEF2925CF473}"/>
              </a:ext>
            </a:extLst>
          </p:cNvPr>
          <p:cNvSpPr>
            <a:spLocks noGrp="1"/>
          </p:cNvSpPr>
          <p:nvPr>
            <p:ph idx="1"/>
          </p:nvPr>
        </p:nvSpPr>
        <p:spPr/>
        <p:txBody>
          <a:bodyPr>
            <a:normAutofit/>
          </a:bodyPr>
          <a:lstStyle/>
          <a:p>
            <a:pPr marL="0" lvl="0" indent="0">
              <a:lnSpc>
                <a:spcPct val="107000"/>
              </a:lnSpc>
              <a:spcAft>
                <a:spcPts val="800"/>
              </a:spcAft>
              <a:buNone/>
            </a:pPr>
            <a:r>
              <a:rPr lang="en-US" sz="2400" dirty="0">
                <a:effectLst/>
                <a:latin typeface="Calibri" panose="020F0502020204030204" pitchFamily="34" charset="0"/>
                <a:ea typeface="Calibri" panose="020F0502020204030204" pitchFamily="34" charset="0"/>
                <a:cs typeface="Times New Roman" panose="02020603050405020304" pitchFamily="18" charset="0"/>
              </a:rPr>
              <a:t>Grid Search Strategy systematically explores by evaluating all possible combinations of hyperparameters.</a:t>
            </a:r>
          </a:p>
          <a:p>
            <a:r>
              <a:rPr lang="en-US" sz="2400" b="1" dirty="0">
                <a:latin typeface="Calibri" panose="020F0502020204030204" pitchFamily="34" charset="0"/>
                <a:ea typeface="Calibri" panose="020F0502020204030204" pitchFamily="34" charset="0"/>
                <a:cs typeface="Calibri" panose="020F0502020204030204" pitchFamily="34" charset="0"/>
              </a:rPr>
              <a:t>Pros:</a:t>
            </a:r>
            <a:endParaRPr lang="en-US" sz="2400" dirty="0">
              <a:latin typeface="Calibri" panose="020F0502020204030204" pitchFamily="34" charset="0"/>
              <a:ea typeface="Calibri" panose="020F0502020204030204" pitchFamily="34" charset="0"/>
              <a:cs typeface="Calibri" panose="020F0502020204030204" pitchFamily="34" charset="0"/>
            </a:endParaRPr>
          </a:p>
          <a:p>
            <a:pPr lvl="4">
              <a:buFont typeface="Arial" panose="020B0604020202020204" pitchFamily="34" charset="0"/>
              <a:buChar char="•"/>
            </a:pPr>
            <a:r>
              <a:rPr lang="en-US" sz="2000" dirty="0">
                <a:latin typeface="Calibri" panose="020F0502020204030204" pitchFamily="34" charset="0"/>
                <a:ea typeface="Calibri" panose="020F0502020204030204" pitchFamily="34" charset="0"/>
                <a:cs typeface="Calibri" panose="020F0502020204030204" pitchFamily="34" charset="0"/>
              </a:rPr>
              <a:t>Comprehensive exploration</a:t>
            </a:r>
          </a:p>
          <a:p>
            <a:pPr lvl="4">
              <a:buFont typeface="Arial" panose="020B0604020202020204" pitchFamily="34" charset="0"/>
              <a:buChar char="•"/>
            </a:pPr>
            <a:r>
              <a:rPr lang="en-US" sz="2000" dirty="0">
                <a:latin typeface="Calibri" panose="020F0502020204030204" pitchFamily="34" charset="0"/>
                <a:ea typeface="Calibri" panose="020F0502020204030204" pitchFamily="34" charset="0"/>
                <a:cs typeface="Calibri" panose="020F0502020204030204" pitchFamily="34" charset="0"/>
              </a:rPr>
              <a:t>Simple to understand</a:t>
            </a:r>
          </a:p>
          <a:p>
            <a:r>
              <a:rPr lang="en-US" sz="2400" b="1" dirty="0">
                <a:latin typeface="Calibri" panose="020F0502020204030204" pitchFamily="34" charset="0"/>
                <a:ea typeface="Calibri" panose="020F0502020204030204" pitchFamily="34" charset="0"/>
                <a:cs typeface="Calibri" panose="020F0502020204030204" pitchFamily="34" charset="0"/>
              </a:rPr>
              <a:t>Cons:</a:t>
            </a:r>
            <a:endParaRPr lang="en-US" sz="2400" dirty="0">
              <a:latin typeface="Calibri" panose="020F0502020204030204" pitchFamily="34" charset="0"/>
              <a:ea typeface="Calibri" panose="020F0502020204030204" pitchFamily="34" charset="0"/>
              <a:cs typeface="Calibri" panose="020F0502020204030204" pitchFamily="34" charset="0"/>
            </a:endParaRPr>
          </a:p>
          <a:p>
            <a:pPr lvl="4">
              <a:buFont typeface="Arial" panose="020B0604020202020204" pitchFamily="34" charset="0"/>
              <a:buChar char="•"/>
            </a:pPr>
            <a:r>
              <a:rPr lang="en-US" sz="2000" dirty="0">
                <a:latin typeface="Calibri" panose="020F0502020204030204" pitchFamily="34" charset="0"/>
                <a:ea typeface="Calibri" panose="020F0502020204030204" pitchFamily="34" charset="0"/>
                <a:cs typeface="Calibri" panose="020F0502020204030204" pitchFamily="34" charset="0"/>
              </a:rPr>
              <a:t>Exponential growth of combinations with search space size</a:t>
            </a:r>
          </a:p>
          <a:p>
            <a:pPr lvl="4">
              <a:buFont typeface="Arial" panose="020B0604020202020204" pitchFamily="34" charset="0"/>
              <a:buChar char="•"/>
            </a:pPr>
            <a:r>
              <a:rPr lang="en-US" sz="2000" dirty="0">
                <a:latin typeface="Calibri" panose="020F0502020204030204" pitchFamily="34" charset="0"/>
                <a:ea typeface="Calibri" panose="020F0502020204030204" pitchFamily="34" charset="0"/>
                <a:cs typeface="Calibri" panose="020F0502020204030204" pitchFamily="34" charset="0"/>
              </a:rPr>
              <a:t>Computationally expensive</a:t>
            </a:r>
          </a:p>
          <a:p>
            <a:pPr marL="0" lvl="0" indent="0">
              <a:lnSpc>
                <a:spcPct val="107000"/>
              </a:lnSpc>
              <a:spcAft>
                <a:spcPts val="800"/>
              </a:spcAft>
              <a:buNone/>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2429342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0B1507-91F2-930F-42D9-D3BA592A35C3}"/>
              </a:ext>
            </a:extLst>
          </p:cNvPr>
          <p:cNvSpPr>
            <a:spLocks noGrp="1"/>
          </p:cNvSpPr>
          <p:nvPr>
            <p:ph type="title"/>
          </p:nvPr>
        </p:nvSpPr>
        <p:spPr/>
        <p:txBody>
          <a:bodyPr/>
          <a:lstStyle/>
          <a:p>
            <a:r>
              <a:rPr lang="en-US" dirty="0"/>
              <a:t>Bayesian optimization </a:t>
            </a:r>
            <a:r>
              <a:rPr lang="en-US" dirty="0" err="1"/>
              <a:t>SEARCh</a:t>
            </a:r>
            <a:r>
              <a:rPr lang="en-US" dirty="0"/>
              <a:t> strategy</a:t>
            </a:r>
            <a:endParaRPr lang="en-IN" dirty="0"/>
          </a:p>
        </p:txBody>
      </p:sp>
      <p:sp>
        <p:nvSpPr>
          <p:cNvPr id="3" name="Content Placeholder 2">
            <a:extLst>
              <a:ext uri="{FF2B5EF4-FFF2-40B4-BE49-F238E27FC236}">
                <a16:creationId xmlns:a16="http://schemas.microsoft.com/office/drawing/2014/main" id="{ED265D4B-20ED-24E2-27B2-FEF2925CF473}"/>
              </a:ext>
            </a:extLst>
          </p:cNvPr>
          <p:cNvSpPr>
            <a:spLocks noGrp="1"/>
          </p:cNvSpPr>
          <p:nvPr>
            <p:ph idx="1"/>
          </p:nvPr>
        </p:nvSpPr>
        <p:spPr/>
        <p:txBody>
          <a:bodyPr>
            <a:normAutofit/>
          </a:bodyPr>
          <a:lstStyle/>
          <a:p>
            <a:pPr marL="0" lvl="0" indent="0">
              <a:lnSpc>
                <a:spcPct val="107000"/>
              </a:lnSpc>
              <a:spcAft>
                <a:spcPts val="800"/>
              </a:spcAft>
              <a:buNone/>
            </a:pPr>
            <a:r>
              <a:rPr lang="en-US" sz="2000" kern="100" dirty="0">
                <a:effectLst/>
                <a:latin typeface="Calibri" panose="020F0502020204030204" pitchFamily="34" charset="0"/>
                <a:ea typeface="Calibri" panose="020F0502020204030204" pitchFamily="34" charset="0"/>
                <a:cs typeface="Times New Roman" panose="02020603050405020304" pitchFamily="18" charset="0"/>
              </a:rPr>
              <a:t>This optimization search builds a probabilistic model of the objective function and used it to select the most promising architectures to evaluate next.</a:t>
            </a: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 </a:t>
            </a:r>
          </a:p>
          <a:p>
            <a:r>
              <a:rPr lang="en-US" sz="2400" b="1" dirty="0">
                <a:latin typeface="Calibri" panose="020F0502020204030204" pitchFamily="34" charset="0"/>
                <a:ea typeface="Calibri" panose="020F0502020204030204" pitchFamily="34" charset="0"/>
                <a:cs typeface="Calibri" panose="020F0502020204030204" pitchFamily="34" charset="0"/>
              </a:rPr>
              <a:t>Pros:</a:t>
            </a:r>
            <a:endParaRPr lang="en-US" sz="2400" dirty="0">
              <a:latin typeface="Calibri" panose="020F0502020204030204" pitchFamily="34" charset="0"/>
              <a:ea typeface="Calibri" panose="020F0502020204030204" pitchFamily="34" charset="0"/>
              <a:cs typeface="Calibri" panose="020F0502020204030204" pitchFamily="34" charset="0"/>
            </a:endParaRPr>
          </a:p>
          <a:p>
            <a:pPr lvl="4">
              <a:buFont typeface="Arial" panose="020B0604020202020204" pitchFamily="34" charset="0"/>
              <a:buChar char="•"/>
            </a:pPr>
            <a:r>
              <a:rPr lang="en-US" sz="2000" dirty="0">
                <a:latin typeface="Calibri" panose="020F0502020204030204" pitchFamily="34" charset="0"/>
                <a:ea typeface="Calibri" panose="020F0502020204030204" pitchFamily="34" charset="0"/>
                <a:cs typeface="Calibri" panose="020F0502020204030204" pitchFamily="34" charset="0"/>
              </a:rPr>
              <a:t>Efficient in terms of number of evaluations</a:t>
            </a:r>
          </a:p>
          <a:p>
            <a:pPr lvl="4">
              <a:buFont typeface="Arial" panose="020B0604020202020204" pitchFamily="34" charset="0"/>
              <a:buChar char="•"/>
            </a:pPr>
            <a:r>
              <a:rPr lang="en-US" sz="2000" dirty="0">
                <a:latin typeface="Calibri" panose="020F0502020204030204" pitchFamily="34" charset="0"/>
                <a:ea typeface="Calibri" panose="020F0502020204030204" pitchFamily="34" charset="0"/>
                <a:cs typeface="Calibri" panose="020F0502020204030204" pitchFamily="34" charset="0"/>
              </a:rPr>
              <a:t>Can handle complex search spaces</a:t>
            </a:r>
          </a:p>
          <a:p>
            <a:r>
              <a:rPr lang="en-US" sz="2400" b="1" dirty="0">
                <a:latin typeface="Calibri" panose="020F0502020204030204" pitchFamily="34" charset="0"/>
                <a:ea typeface="Calibri" panose="020F0502020204030204" pitchFamily="34" charset="0"/>
                <a:cs typeface="Calibri" panose="020F0502020204030204" pitchFamily="34" charset="0"/>
              </a:rPr>
              <a:t>Cons:</a:t>
            </a:r>
            <a:endParaRPr lang="en-US" sz="3600" dirty="0">
              <a:latin typeface="Calibri" panose="020F0502020204030204" pitchFamily="34" charset="0"/>
              <a:ea typeface="Calibri" panose="020F0502020204030204" pitchFamily="34" charset="0"/>
              <a:cs typeface="Calibri" panose="020F0502020204030204" pitchFamily="34" charset="0"/>
            </a:endParaRPr>
          </a:p>
          <a:p>
            <a:pPr lvl="4">
              <a:buFont typeface="Arial" panose="020B0604020202020204" pitchFamily="34" charset="0"/>
              <a:buChar char="•"/>
            </a:pPr>
            <a:r>
              <a:rPr lang="en-US" sz="2000" dirty="0">
                <a:latin typeface="Calibri" panose="020F0502020204030204" pitchFamily="34" charset="0"/>
                <a:ea typeface="Calibri" panose="020F0502020204030204" pitchFamily="34" charset="0"/>
                <a:cs typeface="Calibri" panose="020F0502020204030204" pitchFamily="34" charset="0"/>
              </a:rPr>
              <a:t>Computationally expensive to update the model</a:t>
            </a:r>
          </a:p>
          <a:p>
            <a:pPr lvl="4">
              <a:buFont typeface="Arial" panose="020B0604020202020204" pitchFamily="34" charset="0"/>
              <a:buChar char="•"/>
            </a:pPr>
            <a:r>
              <a:rPr lang="en-US" sz="2000" dirty="0">
                <a:latin typeface="Calibri" panose="020F0502020204030204" pitchFamily="34" charset="0"/>
                <a:ea typeface="Calibri" panose="020F0502020204030204" pitchFamily="34" charset="0"/>
                <a:cs typeface="Calibri" panose="020F0502020204030204" pitchFamily="34" charset="0"/>
              </a:rPr>
              <a:t>May get stuck in local optima</a:t>
            </a:r>
          </a:p>
          <a:p>
            <a:pPr marL="0" lvl="0" indent="0">
              <a:lnSpc>
                <a:spcPct val="107000"/>
              </a:lnSpc>
              <a:spcAft>
                <a:spcPts val="800"/>
              </a:spcAft>
              <a:buNone/>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TextBox 3">
            <a:extLst>
              <a:ext uri="{FF2B5EF4-FFF2-40B4-BE49-F238E27FC236}">
                <a16:creationId xmlns:a16="http://schemas.microsoft.com/office/drawing/2014/main" id="{25EE2FBB-F98E-0089-066D-865827A8C52E}"/>
              </a:ext>
            </a:extLst>
          </p:cNvPr>
          <p:cNvSpPr txBox="1"/>
          <p:nvPr/>
        </p:nvSpPr>
        <p:spPr>
          <a:xfrm>
            <a:off x="658760" y="6314457"/>
            <a:ext cx="10976799" cy="338554"/>
          </a:xfrm>
          <a:prstGeom prst="rect">
            <a:avLst/>
          </a:prstGeom>
          <a:noFill/>
        </p:spPr>
        <p:txBody>
          <a:bodyPr wrap="square" rtlCol="0">
            <a:spAutoFit/>
          </a:bodyPr>
          <a:lstStyle/>
          <a:p>
            <a:r>
              <a:rPr lang="en-US" sz="1600" i="1" dirty="0"/>
              <a:t>Reference :-</a:t>
            </a:r>
            <a:r>
              <a:rPr lang="en-US" sz="1600" i="1" dirty="0">
                <a:hlinkClick r:id="rId2"/>
              </a:rPr>
              <a:t>arXiv:1802.07191v3 [</a:t>
            </a:r>
            <a:r>
              <a:rPr lang="en-US" sz="1600" i="1" dirty="0" err="1">
                <a:hlinkClick r:id="rId2"/>
              </a:rPr>
              <a:t>cs.LG</a:t>
            </a:r>
            <a:r>
              <a:rPr lang="en-US" sz="1600" i="1" dirty="0">
                <a:hlinkClick r:id="rId2"/>
              </a:rPr>
              <a:t>]</a:t>
            </a:r>
            <a:endParaRPr lang="en-IN" sz="1600" i="1" dirty="0"/>
          </a:p>
        </p:txBody>
      </p:sp>
    </p:spTree>
    <p:extLst>
      <p:ext uri="{BB962C8B-B14F-4D97-AF65-F5344CB8AC3E}">
        <p14:creationId xmlns:p14="http://schemas.microsoft.com/office/powerpoint/2010/main" val="40260665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0B1507-91F2-930F-42D9-D3BA592A35C3}"/>
              </a:ext>
            </a:extLst>
          </p:cNvPr>
          <p:cNvSpPr>
            <a:spLocks noGrp="1"/>
          </p:cNvSpPr>
          <p:nvPr>
            <p:ph type="title"/>
          </p:nvPr>
        </p:nvSpPr>
        <p:spPr/>
        <p:txBody>
          <a:bodyPr/>
          <a:lstStyle/>
          <a:p>
            <a:r>
              <a:rPr lang="en-US" dirty="0"/>
              <a:t>Reinforcement learning </a:t>
            </a:r>
            <a:r>
              <a:rPr lang="en-US" dirty="0" err="1"/>
              <a:t>SEARCh</a:t>
            </a:r>
            <a:r>
              <a:rPr lang="en-US" dirty="0"/>
              <a:t> strategy</a:t>
            </a:r>
            <a:endParaRPr lang="en-IN" dirty="0"/>
          </a:p>
        </p:txBody>
      </p:sp>
      <p:sp>
        <p:nvSpPr>
          <p:cNvPr id="3" name="Content Placeholder 2">
            <a:extLst>
              <a:ext uri="{FF2B5EF4-FFF2-40B4-BE49-F238E27FC236}">
                <a16:creationId xmlns:a16="http://schemas.microsoft.com/office/drawing/2014/main" id="{ED265D4B-20ED-24E2-27B2-FEF2925CF473}"/>
              </a:ext>
            </a:extLst>
          </p:cNvPr>
          <p:cNvSpPr>
            <a:spLocks noGrp="1"/>
          </p:cNvSpPr>
          <p:nvPr>
            <p:ph idx="1"/>
          </p:nvPr>
        </p:nvSpPr>
        <p:spPr/>
        <p:txBody>
          <a:bodyPr>
            <a:normAutofit/>
          </a:bodyPr>
          <a:lstStyle/>
          <a:p>
            <a:pPr marL="0" lvl="0" indent="0">
              <a:lnSpc>
                <a:spcPct val="107000"/>
              </a:lnSpc>
              <a:spcAft>
                <a:spcPts val="800"/>
              </a:spcAft>
              <a:buNone/>
            </a:pPr>
            <a:r>
              <a:rPr lang="en-US" sz="2000" kern="100" dirty="0">
                <a:effectLst/>
                <a:latin typeface="Calibri" panose="020F0502020204030204" pitchFamily="34" charset="0"/>
                <a:ea typeface="Calibri" panose="020F0502020204030204" pitchFamily="34" charset="0"/>
                <a:cs typeface="Times New Roman" panose="02020603050405020304" pitchFamily="18" charset="0"/>
              </a:rPr>
              <a:t>This Search Strategy uses an RL-based controller which generates architectures and works to find the most optimum architecture with the help of reward signals.</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US" sz="2400" b="1" dirty="0">
                <a:latin typeface="Calibri" panose="020F0502020204030204" pitchFamily="34" charset="0"/>
                <a:ea typeface="Calibri" panose="020F0502020204030204" pitchFamily="34" charset="0"/>
                <a:cs typeface="Calibri" panose="020F0502020204030204" pitchFamily="34" charset="0"/>
              </a:rPr>
              <a:t>Pros:</a:t>
            </a:r>
            <a:endParaRPr lang="en-US" sz="2400" dirty="0">
              <a:latin typeface="Calibri" panose="020F0502020204030204" pitchFamily="34" charset="0"/>
              <a:ea typeface="Calibri" panose="020F0502020204030204" pitchFamily="34" charset="0"/>
              <a:cs typeface="Calibri" panose="020F0502020204030204" pitchFamily="34" charset="0"/>
            </a:endParaRPr>
          </a:p>
          <a:p>
            <a:pPr lvl="4">
              <a:buFont typeface="Arial" panose="020B0604020202020204" pitchFamily="34" charset="0"/>
              <a:buChar char="•"/>
            </a:pPr>
            <a:r>
              <a:rPr lang="en-US" sz="2000" dirty="0">
                <a:latin typeface="Calibri" panose="020F0502020204030204" pitchFamily="34" charset="0"/>
                <a:ea typeface="Calibri" panose="020F0502020204030204" pitchFamily="34" charset="0"/>
                <a:cs typeface="Calibri" panose="020F0502020204030204" pitchFamily="34" charset="0"/>
              </a:rPr>
              <a:t>Can learn complex policies for architecture generation</a:t>
            </a:r>
          </a:p>
          <a:p>
            <a:pPr lvl="4">
              <a:buFont typeface="Arial" panose="020B0604020202020204" pitchFamily="34" charset="0"/>
              <a:buChar char="•"/>
            </a:pPr>
            <a:r>
              <a:rPr lang="en-US" sz="2000" dirty="0">
                <a:latin typeface="Calibri" panose="020F0502020204030204" pitchFamily="34" charset="0"/>
                <a:ea typeface="Calibri" panose="020F0502020204030204" pitchFamily="34" charset="0"/>
                <a:cs typeface="Calibri" panose="020F0502020204030204" pitchFamily="34" charset="0"/>
              </a:rPr>
              <a:t>Effective in large and discrete search spaces</a:t>
            </a:r>
          </a:p>
          <a:p>
            <a:r>
              <a:rPr lang="en-US" sz="2400" b="1" dirty="0">
                <a:latin typeface="Calibri" panose="020F0502020204030204" pitchFamily="34" charset="0"/>
                <a:ea typeface="Calibri" panose="020F0502020204030204" pitchFamily="34" charset="0"/>
                <a:cs typeface="Calibri" panose="020F0502020204030204" pitchFamily="34" charset="0"/>
              </a:rPr>
              <a:t>Cons:</a:t>
            </a:r>
            <a:endParaRPr lang="en-US" sz="2400" dirty="0">
              <a:latin typeface="Calibri" panose="020F0502020204030204" pitchFamily="34" charset="0"/>
              <a:ea typeface="Calibri" panose="020F0502020204030204" pitchFamily="34" charset="0"/>
              <a:cs typeface="Calibri" panose="020F0502020204030204" pitchFamily="34" charset="0"/>
            </a:endParaRPr>
          </a:p>
          <a:p>
            <a:pPr lvl="4">
              <a:buFont typeface="Arial" panose="020B0604020202020204" pitchFamily="34" charset="0"/>
              <a:buChar char="•"/>
            </a:pPr>
            <a:r>
              <a:rPr lang="en-US" sz="2000" dirty="0">
                <a:latin typeface="Calibri" panose="020F0502020204030204" pitchFamily="34" charset="0"/>
                <a:ea typeface="Calibri" panose="020F0502020204030204" pitchFamily="34" charset="0"/>
                <a:cs typeface="Calibri" panose="020F0502020204030204" pitchFamily="34" charset="0"/>
              </a:rPr>
              <a:t>Requires significant computational resources</a:t>
            </a:r>
          </a:p>
          <a:p>
            <a:pPr lvl="4">
              <a:buFont typeface="Arial" panose="020B0604020202020204" pitchFamily="34" charset="0"/>
              <a:buChar char="•"/>
            </a:pPr>
            <a:r>
              <a:rPr lang="en-US" sz="2000" dirty="0">
                <a:latin typeface="Calibri" panose="020F0502020204030204" pitchFamily="34" charset="0"/>
                <a:ea typeface="Calibri" panose="020F0502020204030204" pitchFamily="34" charset="0"/>
                <a:cs typeface="Calibri" panose="020F0502020204030204" pitchFamily="34" charset="0"/>
              </a:rPr>
              <a:t>Training the controller can be unstable</a:t>
            </a:r>
          </a:p>
          <a:p>
            <a:pPr marL="0" lvl="0" indent="0">
              <a:lnSpc>
                <a:spcPct val="107000"/>
              </a:lnSpc>
              <a:spcAft>
                <a:spcPts val="800"/>
              </a:spcAft>
              <a:buNone/>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TextBox 3">
            <a:extLst>
              <a:ext uri="{FF2B5EF4-FFF2-40B4-BE49-F238E27FC236}">
                <a16:creationId xmlns:a16="http://schemas.microsoft.com/office/drawing/2014/main" id="{0BDA57FD-0DD1-2522-8B77-FE9C0EBD908A}"/>
              </a:ext>
            </a:extLst>
          </p:cNvPr>
          <p:cNvSpPr txBox="1"/>
          <p:nvPr/>
        </p:nvSpPr>
        <p:spPr>
          <a:xfrm>
            <a:off x="658760" y="6314457"/>
            <a:ext cx="10976799" cy="369332"/>
          </a:xfrm>
          <a:prstGeom prst="rect">
            <a:avLst/>
          </a:prstGeom>
          <a:noFill/>
        </p:spPr>
        <p:txBody>
          <a:bodyPr wrap="square" rtlCol="0">
            <a:spAutoFit/>
          </a:bodyPr>
          <a:lstStyle/>
          <a:p>
            <a:r>
              <a:rPr lang="en-US" sz="1600" i="1" dirty="0"/>
              <a:t>Reference :- </a:t>
            </a:r>
            <a:r>
              <a:rPr lang="en-US" sz="1800" u="sng" kern="100"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2"/>
              </a:rPr>
              <a:t>arXiv:1611.02167</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2585433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289543D-1C21-150F-0DB2-6E4ACF974D2A}"/>
              </a:ext>
            </a:extLst>
          </p:cNvPr>
          <p:cNvPicPr>
            <a:picLocks noChangeAspect="1"/>
          </p:cNvPicPr>
          <p:nvPr/>
        </p:nvPicPr>
        <p:blipFill>
          <a:blip r:embed="rId2"/>
          <a:stretch>
            <a:fillRect/>
          </a:stretch>
        </p:blipFill>
        <p:spPr>
          <a:xfrm>
            <a:off x="556439" y="580627"/>
            <a:ext cx="11079121" cy="5696745"/>
          </a:xfrm>
          <a:prstGeom prst="rect">
            <a:avLst/>
          </a:prstGeom>
        </p:spPr>
      </p:pic>
      <p:sp>
        <p:nvSpPr>
          <p:cNvPr id="4" name="TextBox 3">
            <a:extLst>
              <a:ext uri="{FF2B5EF4-FFF2-40B4-BE49-F238E27FC236}">
                <a16:creationId xmlns:a16="http://schemas.microsoft.com/office/drawing/2014/main" id="{18A02828-EB80-1DC3-0F72-26FCDD88388D}"/>
              </a:ext>
            </a:extLst>
          </p:cNvPr>
          <p:cNvSpPr txBox="1"/>
          <p:nvPr/>
        </p:nvSpPr>
        <p:spPr>
          <a:xfrm>
            <a:off x="658760" y="6314457"/>
            <a:ext cx="10976799" cy="338554"/>
          </a:xfrm>
          <a:prstGeom prst="rect">
            <a:avLst/>
          </a:prstGeom>
          <a:noFill/>
        </p:spPr>
        <p:txBody>
          <a:bodyPr wrap="square" rtlCol="0">
            <a:spAutoFit/>
          </a:bodyPr>
          <a:lstStyle/>
          <a:p>
            <a:r>
              <a:rPr lang="en-US" sz="1600" i="1" dirty="0"/>
              <a:t>Reference :- </a:t>
            </a:r>
            <a:r>
              <a:rPr lang="en-IN" sz="1600" i="1" dirty="0">
                <a:hlinkClick r:id="rId3"/>
              </a:rPr>
              <a:t>Exploration Strategy — Neural Network Intelligence (nni.readthedocs.io)</a:t>
            </a:r>
            <a:endParaRPr lang="en-IN" sz="1600" i="1" dirty="0"/>
          </a:p>
        </p:txBody>
      </p:sp>
    </p:spTree>
    <p:extLst>
      <p:ext uri="{BB962C8B-B14F-4D97-AF65-F5344CB8AC3E}">
        <p14:creationId xmlns:p14="http://schemas.microsoft.com/office/powerpoint/2010/main" val="12493323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0B1507-91F2-930F-42D9-D3BA592A35C3}"/>
              </a:ext>
            </a:extLst>
          </p:cNvPr>
          <p:cNvSpPr>
            <a:spLocks noGrp="1"/>
          </p:cNvSpPr>
          <p:nvPr>
            <p:ph type="title"/>
          </p:nvPr>
        </p:nvSpPr>
        <p:spPr/>
        <p:txBody>
          <a:bodyPr/>
          <a:lstStyle/>
          <a:p>
            <a:r>
              <a:rPr lang="en-US" dirty="0"/>
              <a:t>Performance estimation strategy</a:t>
            </a:r>
            <a:endParaRPr lang="en-IN" dirty="0"/>
          </a:p>
        </p:txBody>
      </p:sp>
      <p:sp>
        <p:nvSpPr>
          <p:cNvPr id="3" name="Content Placeholder 2">
            <a:extLst>
              <a:ext uri="{FF2B5EF4-FFF2-40B4-BE49-F238E27FC236}">
                <a16:creationId xmlns:a16="http://schemas.microsoft.com/office/drawing/2014/main" id="{ED265D4B-20ED-24E2-27B2-FEF2925CF473}"/>
              </a:ext>
            </a:extLst>
          </p:cNvPr>
          <p:cNvSpPr>
            <a:spLocks noGrp="1"/>
          </p:cNvSpPr>
          <p:nvPr>
            <p:ph idx="1"/>
          </p:nvPr>
        </p:nvSpPr>
        <p:spPr/>
        <p:txBody>
          <a:bodyPr>
            <a:normAutofit/>
          </a:bodyPr>
          <a:lstStyle/>
          <a:p>
            <a:pPr>
              <a:lnSpc>
                <a:spcPct val="107000"/>
              </a:lnSpc>
              <a:spcAft>
                <a:spcPts val="800"/>
              </a:spcAft>
            </a:pPr>
            <a:r>
              <a:rPr lang="en-US" sz="2000" kern="100" dirty="0">
                <a:effectLst/>
                <a:latin typeface="Calibri" panose="020F0502020204030204" pitchFamily="34" charset="0"/>
                <a:ea typeface="Calibri" panose="020F0502020204030204" pitchFamily="34" charset="0"/>
                <a:cs typeface="Times New Roman" panose="02020603050405020304" pitchFamily="18" charset="0"/>
              </a:rPr>
              <a:t>In Neural Architecture Search (NAS), performance estimation strategies are crucial for evaluating the potential of candidate architectures. These strategies aim to provide a quick and reasonably accurate estimate of how well a given architecture might perform. </a:t>
            </a:r>
          </a:p>
          <a:p>
            <a:pPr>
              <a:lnSpc>
                <a:spcPct val="107000"/>
              </a:lnSpc>
              <a:spcAft>
                <a:spcPts val="800"/>
              </a:spcAft>
            </a:pPr>
            <a:r>
              <a:rPr lang="en-US" sz="2000" kern="100" dirty="0">
                <a:effectLst/>
                <a:latin typeface="Calibri" panose="020F0502020204030204" pitchFamily="34" charset="0"/>
                <a:ea typeface="Calibri" panose="020F0502020204030204" pitchFamily="34" charset="0"/>
                <a:cs typeface="Times New Roman" panose="02020603050405020304" pitchFamily="18" charset="0"/>
              </a:rPr>
              <a:t>This strategy is thus important as it also guides the search process. The simplest way of performing estimation of an architecture’s performance is to train it on training data and evaluate its performance on validation data.</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1687713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A02828-EB80-1DC3-0F72-26FCDD88388D}"/>
              </a:ext>
            </a:extLst>
          </p:cNvPr>
          <p:cNvSpPr txBox="1"/>
          <p:nvPr/>
        </p:nvSpPr>
        <p:spPr>
          <a:xfrm>
            <a:off x="658760" y="6314457"/>
            <a:ext cx="10976799" cy="338554"/>
          </a:xfrm>
          <a:prstGeom prst="rect">
            <a:avLst/>
          </a:prstGeom>
          <a:noFill/>
        </p:spPr>
        <p:txBody>
          <a:bodyPr wrap="square" rtlCol="0">
            <a:spAutoFit/>
          </a:bodyPr>
          <a:lstStyle/>
          <a:p>
            <a:r>
              <a:rPr lang="en-US" sz="1600" i="1" dirty="0">
                <a:effectLst/>
                <a:latin typeface="Calibri" panose="020F0502020204030204" pitchFamily="34" charset="0"/>
                <a:ea typeface="Calibri" panose="020F0502020204030204" pitchFamily="34" charset="0"/>
                <a:cs typeface="Times New Roman" panose="02020603050405020304" pitchFamily="18" charset="0"/>
              </a:rPr>
              <a:t>Source: </a:t>
            </a:r>
            <a:r>
              <a:rPr lang="en-US" sz="1600" i="1"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2"/>
              </a:rPr>
              <a:t>arXiv:1808.05377</a:t>
            </a:r>
            <a:endParaRPr lang="en-IN" sz="1400" i="1" dirty="0"/>
          </a:p>
        </p:txBody>
      </p:sp>
      <p:pic>
        <p:nvPicPr>
          <p:cNvPr id="2" name="Picture 1">
            <a:extLst>
              <a:ext uri="{FF2B5EF4-FFF2-40B4-BE49-F238E27FC236}">
                <a16:creationId xmlns:a16="http://schemas.microsoft.com/office/drawing/2014/main" id="{AE69E0F9-B4C5-8595-9460-DC7B16CBF503}"/>
              </a:ext>
            </a:extLst>
          </p:cNvPr>
          <p:cNvPicPr>
            <a:picLocks noChangeAspect="1"/>
          </p:cNvPicPr>
          <p:nvPr/>
        </p:nvPicPr>
        <p:blipFill>
          <a:blip r:embed="rId3"/>
          <a:stretch>
            <a:fillRect/>
          </a:stretch>
        </p:blipFill>
        <p:spPr>
          <a:xfrm>
            <a:off x="1951970" y="1782905"/>
            <a:ext cx="8637372" cy="1968433"/>
          </a:xfrm>
          <a:prstGeom prst="rect">
            <a:avLst/>
          </a:prstGeom>
          <a:ln>
            <a:solidFill>
              <a:schemeClr val="tx1"/>
            </a:solidFill>
          </a:ln>
        </p:spPr>
      </p:pic>
      <p:sp>
        <p:nvSpPr>
          <p:cNvPr id="5" name="TextBox 4">
            <a:extLst>
              <a:ext uri="{FF2B5EF4-FFF2-40B4-BE49-F238E27FC236}">
                <a16:creationId xmlns:a16="http://schemas.microsoft.com/office/drawing/2014/main" id="{7C348655-CFA4-B9E5-0C6E-1D68158BF460}"/>
              </a:ext>
            </a:extLst>
          </p:cNvPr>
          <p:cNvSpPr txBox="1"/>
          <p:nvPr/>
        </p:nvSpPr>
        <p:spPr>
          <a:xfrm>
            <a:off x="4906296" y="4031226"/>
            <a:ext cx="3411794" cy="400110"/>
          </a:xfrm>
          <a:prstGeom prst="rect">
            <a:avLst/>
          </a:prstGeom>
          <a:noFill/>
        </p:spPr>
        <p:txBody>
          <a:bodyPr wrap="square" rtlCol="0">
            <a:spAutoFit/>
          </a:bodyPr>
          <a:lstStyle/>
          <a:p>
            <a:r>
              <a:rPr lang="en-US" sz="2000" b="1" dirty="0"/>
              <a:t>NAS IMPLEMENTATION</a:t>
            </a:r>
            <a:endParaRPr lang="en-IN" sz="2000" b="1" dirty="0"/>
          </a:p>
        </p:txBody>
      </p:sp>
    </p:spTree>
    <p:extLst>
      <p:ext uri="{BB962C8B-B14F-4D97-AF65-F5344CB8AC3E}">
        <p14:creationId xmlns:p14="http://schemas.microsoft.com/office/powerpoint/2010/main" val="12579737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38B67-9BDD-DE97-0975-A778FD9F0657}"/>
              </a:ext>
            </a:extLst>
          </p:cNvPr>
          <p:cNvSpPr txBox="1">
            <a:spLocks/>
          </p:cNvSpPr>
          <p:nvPr/>
        </p:nvSpPr>
        <p:spPr>
          <a:xfrm>
            <a:off x="3039743" y="2679192"/>
            <a:ext cx="9720072" cy="1499616"/>
          </a:xfrm>
          <a:prstGeom prst="rect">
            <a:avLst/>
          </a:prstGeom>
        </p:spPr>
        <p:txBody>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r>
              <a:rPr lang="en-US" dirty="0"/>
              <a:t>Nas IMPLEMENTATION PROCESS</a:t>
            </a:r>
            <a:endParaRPr lang="en-IN" dirty="0"/>
          </a:p>
        </p:txBody>
      </p:sp>
      <p:sp>
        <p:nvSpPr>
          <p:cNvPr id="3" name="Rectangle: Rounded Corners 2">
            <a:extLst>
              <a:ext uri="{FF2B5EF4-FFF2-40B4-BE49-F238E27FC236}">
                <a16:creationId xmlns:a16="http://schemas.microsoft.com/office/drawing/2014/main" id="{CC8C05C3-340F-7983-E48E-CA995ADB1FA9}"/>
              </a:ext>
            </a:extLst>
          </p:cNvPr>
          <p:cNvSpPr/>
          <p:nvPr/>
        </p:nvSpPr>
        <p:spPr>
          <a:xfrm>
            <a:off x="1543665" y="2025445"/>
            <a:ext cx="9163664" cy="1917290"/>
          </a:xfrm>
          <a:prstGeom prst="round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35274957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0B1507-91F2-930F-42D9-D3BA592A35C3}"/>
              </a:ext>
            </a:extLst>
          </p:cNvPr>
          <p:cNvSpPr>
            <a:spLocks noGrp="1"/>
          </p:cNvSpPr>
          <p:nvPr>
            <p:ph type="title"/>
          </p:nvPr>
        </p:nvSpPr>
        <p:spPr/>
        <p:txBody>
          <a:bodyPr/>
          <a:lstStyle/>
          <a:p>
            <a:r>
              <a:rPr lang="en-US" dirty="0"/>
              <a:t>1. Prepare dataset</a:t>
            </a:r>
            <a:endParaRPr lang="en-IN" dirty="0"/>
          </a:p>
        </p:txBody>
      </p:sp>
      <p:sp>
        <p:nvSpPr>
          <p:cNvPr id="3" name="Content Placeholder 2">
            <a:extLst>
              <a:ext uri="{FF2B5EF4-FFF2-40B4-BE49-F238E27FC236}">
                <a16:creationId xmlns:a16="http://schemas.microsoft.com/office/drawing/2014/main" id="{ED265D4B-20ED-24E2-27B2-FEF2925CF473}"/>
              </a:ext>
            </a:extLst>
          </p:cNvPr>
          <p:cNvSpPr>
            <a:spLocks noGrp="1"/>
          </p:cNvSpPr>
          <p:nvPr>
            <p:ph idx="1"/>
          </p:nvPr>
        </p:nvSpPr>
        <p:spPr/>
        <p:txBody>
          <a:bodyPr>
            <a:normAutofit/>
          </a:bodyPr>
          <a:lstStyle/>
          <a:p>
            <a:pPr>
              <a:lnSpc>
                <a:spcPct val="107000"/>
              </a:lnSpc>
              <a:spcAft>
                <a:spcPts val="800"/>
              </a:spcAft>
            </a:pPr>
            <a:endParaRPr lang="en-US" sz="20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000" kern="100" dirty="0">
                <a:effectLst/>
                <a:latin typeface="Calibri" panose="020F0502020204030204" pitchFamily="34" charset="0"/>
                <a:ea typeface="Calibri" panose="020F0502020204030204" pitchFamily="34" charset="0"/>
                <a:cs typeface="Times New Roman" panose="02020603050405020304" pitchFamily="18" charset="0"/>
              </a:rPr>
              <a:t>This is the first step of every Data Science, ML project. In this process, we access the dataset, load it for execution, preprocess it, transform it and etc., eventually getting the dataset ready for execution.</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5915030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0B1507-91F2-930F-42D9-D3BA592A35C3}"/>
              </a:ext>
            </a:extLst>
          </p:cNvPr>
          <p:cNvSpPr>
            <a:spLocks noGrp="1"/>
          </p:cNvSpPr>
          <p:nvPr>
            <p:ph type="title"/>
          </p:nvPr>
        </p:nvSpPr>
        <p:spPr/>
        <p:txBody>
          <a:bodyPr>
            <a:normAutofit/>
          </a:bodyPr>
          <a:lstStyle/>
          <a:p>
            <a:pPr lvl="0">
              <a:lnSpc>
                <a:spcPct val="107000"/>
              </a:lnSpc>
              <a:spcAft>
                <a:spcPts val="800"/>
              </a:spcAft>
            </a:pPr>
            <a:r>
              <a:rPr lang="en-US" sz="4400" kern="100" dirty="0">
                <a:effectLst/>
                <a:ea typeface="Calibri" panose="020F0502020204030204" pitchFamily="34" charset="0"/>
                <a:cs typeface="Times New Roman" panose="02020603050405020304" pitchFamily="18" charset="0"/>
              </a:rPr>
              <a:t>2. Basic architecture model</a:t>
            </a:r>
            <a:endParaRPr lang="en-IN" sz="4400" kern="100" dirty="0">
              <a:effectLst/>
              <a:ea typeface="Calibri" panose="020F0502020204030204" pitchFamily="34"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D265D4B-20ED-24E2-27B2-FEF2925CF473}"/>
              </a:ext>
            </a:extLst>
          </p:cNvPr>
          <p:cNvSpPr>
            <a:spLocks noGrp="1"/>
          </p:cNvSpPr>
          <p:nvPr>
            <p:ph idx="1"/>
          </p:nvPr>
        </p:nvSpPr>
        <p:spPr/>
        <p:txBody>
          <a:bodyPr>
            <a:normAutofit/>
          </a:bodyPr>
          <a:lstStyle/>
          <a:p>
            <a:pPr>
              <a:lnSpc>
                <a:spcPct val="107000"/>
              </a:lnSpc>
              <a:spcAft>
                <a:spcPts val="800"/>
              </a:spcAft>
            </a:pPr>
            <a:endParaRPr lang="en-US" sz="20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400" kern="100" dirty="0">
                <a:latin typeface="Calibri" panose="020F0502020204030204" pitchFamily="34" charset="0"/>
                <a:ea typeface="Calibri" panose="020F0502020204030204" pitchFamily="34" charset="0"/>
                <a:cs typeface="Times New Roman" panose="02020603050405020304" pitchFamily="18" charset="0"/>
              </a:rPr>
              <a:t>This step allows us to decide what kind of neural network model we want to design using NAS :- CNNs, RNNs etc., After the decision, we may create a basic model which allows the NAS implementation to build upon.</a:t>
            </a: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4693873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0B1507-91F2-930F-42D9-D3BA592A35C3}"/>
              </a:ext>
            </a:extLst>
          </p:cNvPr>
          <p:cNvSpPr>
            <a:spLocks noGrp="1"/>
          </p:cNvSpPr>
          <p:nvPr>
            <p:ph type="title"/>
          </p:nvPr>
        </p:nvSpPr>
        <p:spPr/>
        <p:txBody>
          <a:bodyPr>
            <a:normAutofit/>
          </a:bodyPr>
          <a:lstStyle/>
          <a:p>
            <a:pPr lvl="0">
              <a:lnSpc>
                <a:spcPct val="107000"/>
              </a:lnSpc>
              <a:spcAft>
                <a:spcPts val="800"/>
              </a:spcAft>
            </a:pPr>
            <a:r>
              <a:rPr lang="en-US" sz="4400" kern="100" dirty="0">
                <a:ea typeface="Calibri" panose="020F0502020204030204" pitchFamily="34" charset="0"/>
                <a:cs typeface="Times New Roman" panose="02020603050405020304" pitchFamily="18" charset="0"/>
              </a:rPr>
              <a:t>3</a:t>
            </a:r>
            <a:r>
              <a:rPr lang="en-US" sz="4400" kern="100" dirty="0">
                <a:effectLst/>
                <a:ea typeface="Calibri" panose="020F0502020204030204" pitchFamily="34" charset="0"/>
                <a:cs typeface="Times New Roman" panose="02020603050405020304" pitchFamily="18" charset="0"/>
              </a:rPr>
              <a:t>. Define search space</a:t>
            </a:r>
            <a:endParaRPr lang="en-IN" sz="4400" kern="100" dirty="0">
              <a:effectLst/>
              <a:ea typeface="Calibri" panose="020F0502020204030204" pitchFamily="34"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D265D4B-20ED-24E2-27B2-FEF2925CF473}"/>
              </a:ext>
            </a:extLst>
          </p:cNvPr>
          <p:cNvSpPr>
            <a:spLocks noGrp="1"/>
          </p:cNvSpPr>
          <p:nvPr>
            <p:ph idx="1"/>
          </p:nvPr>
        </p:nvSpPr>
        <p:spPr/>
        <p:txBody>
          <a:bodyPr>
            <a:normAutofit/>
          </a:bodyPr>
          <a:lstStyle/>
          <a:p>
            <a:pPr>
              <a:lnSpc>
                <a:spcPct val="107000"/>
              </a:lnSpc>
              <a:spcAft>
                <a:spcPts val="800"/>
              </a:spcAft>
            </a:pPr>
            <a:endParaRPr lang="en-US" sz="20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400" kern="100" dirty="0">
                <a:latin typeface="Calibri" panose="020F0502020204030204" pitchFamily="34" charset="0"/>
                <a:ea typeface="Calibri" panose="020F0502020204030204" pitchFamily="34" charset="0"/>
                <a:cs typeface="Times New Roman" panose="02020603050405020304" pitchFamily="18" charset="0"/>
              </a:rPr>
              <a:t>Search Space is vital to a Neural Architecture Search implementation. It lays a path which the NAS utilizes to design a opportune Neural Network Model.</a:t>
            </a:r>
          </a:p>
          <a:p>
            <a:pPr>
              <a:lnSpc>
                <a:spcPct val="107000"/>
              </a:lnSpc>
              <a:spcAft>
                <a:spcPts val="800"/>
              </a:spcAft>
            </a:pPr>
            <a:r>
              <a:rPr lang="en-IN" sz="2400" kern="100" dirty="0">
                <a:latin typeface="Calibri" panose="020F0502020204030204" pitchFamily="34" charset="0"/>
                <a:ea typeface="Calibri" panose="020F0502020204030204" pitchFamily="34" charset="0"/>
                <a:cs typeface="Times New Roman" panose="02020603050405020304" pitchFamily="18" charset="0"/>
              </a:rPr>
              <a:t>In this step of the process, we define a search space considering all different parameters and their choices we wish to use to optimize our Neural Network Model design.</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9144876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38B67-9BDD-DE97-0975-A778FD9F0657}"/>
              </a:ext>
            </a:extLst>
          </p:cNvPr>
          <p:cNvSpPr txBox="1">
            <a:spLocks/>
          </p:cNvSpPr>
          <p:nvPr/>
        </p:nvSpPr>
        <p:spPr>
          <a:xfrm>
            <a:off x="2036852" y="2679192"/>
            <a:ext cx="9720072" cy="1499616"/>
          </a:xfrm>
          <a:prstGeom prst="rect">
            <a:avLst/>
          </a:prstGeom>
        </p:spPr>
        <p:txBody>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r>
              <a:rPr lang="en-US" dirty="0"/>
              <a:t>What is neural architecture search ?</a:t>
            </a:r>
            <a:endParaRPr lang="en-IN" dirty="0"/>
          </a:p>
        </p:txBody>
      </p:sp>
      <p:sp>
        <p:nvSpPr>
          <p:cNvPr id="3" name="Rectangle: Rounded Corners 2">
            <a:extLst>
              <a:ext uri="{FF2B5EF4-FFF2-40B4-BE49-F238E27FC236}">
                <a16:creationId xmlns:a16="http://schemas.microsoft.com/office/drawing/2014/main" id="{CC8C05C3-340F-7983-E48E-CA995ADB1FA9}"/>
              </a:ext>
            </a:extLst>
          </p:cNvPr>
          <p:cNvSpPr/>
          <p:nvPr/>
        </p:nvSpPr>
        <p:spPr>
          <a:xfrm>
            <a:off x="1543665" y="2025445"/>
            <a:ext cx="9163664" cy="1917290"/>
          </a:xfrm>
          <a:prstGeom prst="round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34423965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0B1507-91F2-930F-42D9-D3BA592A35C3}"/>
              </a:ext>
            </a:extLst>
          </p:cNvPr>
          <p:cNvSpPr>
            <a:spLocks noGrp="1"/>
          </p:cNvSpPr>
          <p:nvPr>
            <p:ph type="title"/>
          </p:nvPr>
        </p:nvSpPr>
        <p:spPr/>
        <p:txBody>
          <a:bodyPr>
            <a:normAutofit/>
          </a:bodyPr>
          <a:lstStyle/>
          <a:p>
            <a:pPr lvl="0">
              <a:lnSpc>
                <a:spcPct val="107000"/>
              </a:lnSpc>
              <a:spcAft>
                <a:spcPts val="800"/>
              </a:spcAft>
            </a:pPr>
            <a:r>
              <a:rPr lang="en-US" sz="4400" kern="100" dirty="0">
                <a:ea typeface="Calibri" panose="020F0502020204030204" pitchFamily="34" charset="0"/>
                <a:cs typeface="Times New Roman" panose="02020603050405020304" pitchFamily="18" charset="0"/>
              </a:rPr>
              <a:t>4</a:t>
            </a:r>
            <a:r>
              <a:rPr lang="en-US" sz="4400" kern="100" dirty="0">
                <a:effectLst/>
                <a:ea typeface="Calibri" panose="020F0502020204030204" pitchFamily="34" charset="0"/>
                <a:cs typeface="Times New Roman" panose="02020603050405020304" pitchFamily="18" charset="0"/>
              </a:rPr>
              <a:t>. Define Model evaluator</a:t>
            </a:r>
            <a:endParaRPr lang="en-IN" sz="4400" kern="100" dirty="0">
              <a:effectLst/>
              <a:ea typeface="Calibri" panose="020F0502020204030204" pitchFamily="34"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D265D4B-20ED-24E2-27B2-FEF2925CF473}"/>
              </a:ext>
            </a:extLst>
          </p:cNvPr>
          <p:cNvSpPr>
            <a:spLocks noGrp="1"/>
          </p:cNvSpPr>
          <p:nvPr>
            <p:ph idx="1"/>
          </p:nvPr>
        </p:nvSpPr>
        <p:spPr/>
        <p:txBody>
          <a:bodyPr>
            <a:normAutofit/>
          </a:bodyPr>
          <a:lstStyle/>
          <a:p>
            <a:pPr>
              <a:lnSpc>
                <a:spcPct val="107000"/>
              </a:lnSpc>
              <a:spcAft>
                <a:spcPts val="800"/>
              </a:spcAft>
            </a:pPr>
            <a:endParaRPr lang="en-US" sz="20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400" kern="100" dirty="0">
                <a:latin typeface="Calibri" panose="020F0502020204030204" pitchFamily="34" charset="0"/>
                <a:ea typeface="Calibri" panose="020F0502020204030204" pitchFamily="34" charset="0"/>
                <a:cs typeface="Times New Roman" panose="02020603050405020304" pitchFamily="18" charset="0"/>
              </a:rPr>
              <a:t>The Model Evaluator is defined in this process. The model evaluator can be a simple strategy that evaluates validation performance of trained candidate models or can also involve advance strategies such as :- Learning Curve Extrapolation, Parameter Prediction etc.,</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7534692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0B1507-91F2-930F-42D9-D3BA592A35C3}"/>
              </a:ext>
            </a:extLst>
          </p:cNvPr>
          <p:cNvSpPr>
            <a:spLocks noGrp="1"/>
          </p:cNvSpPr>
          <p:nvPr>
            <p:ph type="title"/>
          </p:nvPr>
        </p:nvSpPr>
        <p:spPr/>
        <p:txBody>
          <a:bodyPr>
            <a:normAutofit/>
          </a:bodyPr>
          <a:lstStyle/>
          <a:p>
            <a:pPr lvl="0">
              <a:lnSpc>
                <a:spcPct val="107000"/>
              </a:lnSpc>
              <a:spcAft>
                <a:spcPts val="800"/>
              </a:spcAft>
            </a:pPr>
            <a:r>
              <a:rPr lang="en-US" sz="4400" kern="100" dirty="0">
                <a:effectLst/>
                <a:ea typeface="Calibri" panose="020F0502020204030204" pitchFamily="34" charset="0"/>
                <a:cs typeface="Times New Roman" panose="02020603050405020304" pitchFamily="18" charset="0"/>
              </a:rPr>
              <a:t>5. Decide on a search strategy</a:t>
            </a:r>
            <a:endParaRPr lang="en-IN" sz="4400" kern="100" dirty="0">
              <a:effectLst/>
              <a:ea typeface="Calibri" panose="020F0502020204030204" pitchFamily="34"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D265D4B-20ED-24E2-27B2-FEF2925CF473}"/>
              </a:ext>
            </a:extLst>
          </p:cNvPr>
          <p:cNvSpPr>
            <a:spLocks noGrp="1"/>
          </p:cNvSpPr>
          <p:nvPr>
            <p:ph idx="1"/>
          </p:nvPr>
        </p:nvSpPr>
        <p:spPr/>
        <p:txBody>
          <a:bodyPr>
            <a:normAutofit/>
          </a:bodyPr>
          <a:lstStyle/>
          <a:p>
            <a:pPr>
              <a:lnSpc>
                <a:spcPct val="107000"/>
              </a:lnSpc>
              <a:spcAft>
                <a:spcPts val="800"/>
              </a:spcAft>
            </a:pPr>
            <a:endParaRPr lang="en-US" sz="20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400" kern="100" dirty="0">
                <a:latin typeface="Calibri" panose="020F0502020204030204" pitchFamily="34" charset="0"/>
                <a:ea typeface="Calibri" panose="020F0502020204030204" pitchFamily="34" charset="0"/>
                <a:cs typeface="Times New Roman" panose="02020603050405020304" pitchFamily="18" charset="0"/>
              </a:rPr>
              <a:t>In this step, we decide on a search strategy we wish to choose to explore our search space. Some prominent search strategies :- Random Search, Grid Search, RL-controller etc.,</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7230021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0B1507-91F2-930F-42D9-D3BA592A35C3}"/>
              </a:ext>
            </a:extLst>
          </p:cNvPr>
          <p:cNvSpPr>
            <a:spLocks noGrp="1"/>
          </p:cNvSpPr>
          <p:nvPr>
            <p:ph type="title"/>
          </p:nvPr>
        </p:nvSpPr>
        <p:spPr/>
        <p:txBody>
          <a:bodyPr>
            <a:normAutofit/>
          </a:bodyPr>
          <a:lstStyle/>
          <a:p>
            <a:pPr lvl="0">
              <a:lnSpc>
                <a:spcPct val="107000"/>
              </a:lnSpc>
              <a:spcAft>
                <a:spcPts val="800"/>
              </a:spcAft>
            </a:pPr>
            <a:r>
              <a:rPr lang="en-US" sz="4400" kern="100" dirty="0">
                <a:ea typeface="Calibri" panose="020F0502020204030204" pitchFamily="34" charset="0"/>
                <a:cs typeface="Times New Roman" panose="02020603050405020304" pitchFamily="18" charset="0"/>
              </a:rPr>
              <a:t>6</a:t>
            </a:r>
            <a:r>
              <a:rPr lang="en-US" sz="4400" kern="100" dirty="0">
                <a:effectLst/>
                <a:ea typeface="Calibri" panose="020F0502020204030204" pitchFamily="34" charset="0"/>
                <a:cs typeface="Times New Roman" panose="02020603050405020304" pitchFamily="18" charset="0"/>
              </a:rPr>
              <a:t>. </a:t>
            </a:r>
            <a:r>
              <a:rPr lang="en-US" sz="4400" kern="100" dirty="0" err="1">
                <a:effectLst/>
                <a:ea typeface="Calibri" panose="020F0502020204030204" pitchFamily="34" charset="0"/>
                <a:cs typeface="Times New Roman" panose="02020603050405020304" pitchFamily="18" charset="0"/>
              </a:rPr>
              <a:t>IMPlement</a:t>
            </a:r>
            <a:r>
              <a:rPr lang="en-US" sz="4400" kern="100" dirty="0">
                <a:effectLst/>
                <a:ea typeface="Calibri" panose="020F0502020204030204" pitchFamily="34" charset="0"/>
                <a:cs typeface="Times New Roman" panose="02020603050405020304" pitchFamily="18" charset="0"/>
              </a:rPr>
              <a:t> NAS</a:t>
            </a:r>
            <a:endParaRPr lang="en-IN" sz="4400" kern="100" dirty="0">
              <a:effectLst/>
              <a:ea typeface="Calibri" panose="020F0502020204030204" pitchFamily="34"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D265D4B-20ED-24E2-27B2-FEF2925CF473}"/>
              </a:ext>
            </a:extLst>
          </p:cNvPr>
          <p:cNvSpPr>
            <a:spLocks noGrp="1"/>
          </p:cNvSpPr>
          <p:nvPr>
            <p:ph idx="1"/>
          </p:nvPr>
        </p:nvSpPr>
        <p:spPr/>
        <p:txBody>
          <a:bodyPr>
            <a:normAutofit/>
          </a:bodyPr>
          <a:lstStyle/>
          <a:p>
            <a:pPr>
              <a:lnSpc>
                <a:spcPct val="107000"/>
              </a:lnSpc>
              <a:spcAft>
                <a:spcPts val="800"/>
              </a:spcAft>
            </a:pPr>
            <a:endParaRPr lang="en-US" sz="20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400" kern="100" dirty="0">
                <a:latin typeface="Calibri" panose="020F0502020204030204" pitchFamily="34" charset="0"/>
                <a:ea typeface="Calibri" panose="020F0502020204030204" pitchFamily="34" charset="0"/>
                <a:cs typeface="Times New Roman" panose="02020603050405020304" pitchFamily="18" charset="0"/>
              </a:rPr>
              <a:t>We now have everything in order, for implementing Neural Architecture Search. In this step, we thus run the NAS experiment using our dataset, search space, search strategy and model evaluator</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4250064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0B1507-91F2-930F-42D9-D3BA592A35C3}"/>
              </a:ext>
            </a:extLst>
          </p:cNvPr>
          <p:cNvSpPr>
            <a:spLocks noGrp="1"/>
          </p:cNvSpPr>
          <p:nvPr>
            <p:ph type="title"/>
          </p:nvPr>
        </p:nvSpPr>
        <p:spPr/>
        <p:txBody>
          <a:bodyPr>
            <a:normAutofit/>
          </a:bodyPr>
          <a:lstStyle/>
          <a:p>
            <a:pPr lvl="0">
              <a:lnSpc>
                <a:spcPct val="107000"/>
              </a:lnSpc>
              <a:spcAft>
                <a:spcPts val="800"/>
              </a:spcAft>
            </a:pPr>
            <a:r>
              <a:rPr lang="en-US" sz="4400" kern="100" dirty="0">
                <a:effectLst/>
                <a:ea typeface="Calibri" panose="020F0502020204030204" pitchFamily="34" charset="0"/>
                <a:cs typeface="Times New Roman" panose="02020603050405020304" pitchFamily="18" charset="0"/>
              </a:rPr>
              <a:t>7. Compare candidate architectures</a:t>
            </a:r>
            <a:endParaRPr lang="en-IN" sz="4400" kern="100" dirty="0">
              <a:effectLst/>
              <a:ea typeface="Calibri" panose="020F0502020204030204" pitchFamily="34"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D265D4B-20ED-24E2-27B2-FEF2925CF473}"/>
              </a:ext>
            </a:extLst>
          </p:cNvPr>
          <p:cNvSpPr>
            <a:spLocks noGrp="1"/>
          </p:cNvSpPr>
          <p:nvPr>
            <p:ph idx="1"/>
          </p:nvPr>
        </p:nvSpPr>
        <p:spPr/>
        <p:txBody>
          <a:bodyPr>
            <a:normAutofit/>
          </a:bodyPr>
          <a:lstStyle/>
          <a:p>
            <a:pPr>
              <a:lnSpc>
                <a:spcPct val="107000"/>
              </a:lnSpc>
              <a:spcAft>
                <a:spcPts val="800"/>
              </a:spcAft>
            </a:pPr>
            <a:endParaRPr lang="en-US" sz="20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000" kern="100" dirty="0">
                <a:latin typeface="Calibri" panose="020F0502020204030204" pitchFamily="34" charset="0"/>
                <a:ea typeface="Calibri" panose="020F0502020204030204" pitchFamily="34" charset="0"/>
                <a:cs typeface="Times New Roman" panose="02020603050405020304" pitchFamily="18" charset="0"/>
              </a:rPr>
              <a:t>The implementation of NAS gives us an interesting view of Neural Network Model Design. We are now able to view all the candidate models that the NAS implementation explored and evaluated. We can compare these models and find the best performing model suitable to our needs.</a:t>
            </a:r>
            <a:endParaRPr lang="en-US" sz="20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2995085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38B67-9BDD-DE97-0975-A778FD9F0657}"/>
              </a:ext>
            </a:extLst>
          </p:cNvPr>
          <p:cNvSpPr txBox="1">
            <a:spLocks/>
          </p:cNvSpPr>
          <p:nvPr/>
        </p:nvSpPr>
        <p:spPr>
          <a:xfrm>
            <a:off x="4553910" y="2679192"/>
            <a:ext cx="3872335" cy="1499616"/>
          </a:xfrm>
          <a:prstGeom prst="rect">
            <a:avLst/>
          </a:prstGeom>
        </p:spPr>
        <p:txBody>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r>
              <a:rPr lang="en-US" dirty="0"/>
              <a:t>CODE demo</a:t>
            </a:r>
          </a:p>
          <a:p>
            <a:endParaRPr lang="en-IN" dirty="0"/>
          </a:p>
        </p:txBody>
      </p:sp>
      <p:sp>
        <p:nvSpPr>
          <p:cNvPr id="3" name="Rectangle: Rounded Corners 2">
            <a:extLst>
              <a:ext uri="{FF2B5EF4-FFF2-40B4-BE49-F238E27FC236}">
                <a16:creationId xmlns:a16="http://schemas.microsoft.com/office/drawing/2014/main" id="{CC8C05C3-340F-7983-E48E-CA995ADB1FA9}"/>
              </a:ext>
            </a:extLst>
          </p:cNvPr>
          <p:cNvSpPr/>
          <p:nvPr/>
        </p:nvSpPr>
        <p:spPr>
          <a:xfrm>
            <a:off x="1543665" y="2025445"/>
            <a:ext cx="9163664" cy="1917290"/>
          </a:xfrm>
          <a:prstGeom prst="round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39739122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0B1507-91F2-930F-42D9-D3BA592A35C3}"/>
              </a:ext>
            </a:extLst>
          </p:cNvPr>
          <p:cNvSpPr>
            <a:spLocks noGrp="1"/>
          </p:cNvSpPr>
          <p:nvPr>
            <p:ph type="title"/>
          </p:nvPr>
        </p:nvSpPr>
        <p:spPr/>
        <p:txBody>
          <a:bodyPr/>
          <a:lstStyle/>
          <a:p>
            <a:r>
              <a:rPr lang="en-US" dirty="0"/>
              <a:t>What is Neural architecture search?</a:t>
            </a:r>
            <a:endParaRPr lang="en-IN" dirty="0"/>
          </a:p>
        </p:txBody>
      </p:sp>
      <p:sp>
        <p:nvSpPr>
          <p:cNvPr id="3" name="Content Placeholder 2">
            <a:extLst>
              <a:ext uri="{FF2B5EF4-FFF2-40B4-BE49-F238E27FC236}">
                <a16:creationId xmlns:a16="http://schemas.microsoft.com/office/drawing/2014/main" id="{ED265D4B-20ED-24E2-27B2-FEF2925CF473}"/>
              </a:ext>
            </a:extLst>
          </p:cNvPr>
          <p:cNvSpPr>
            <a:spLocks noGrp="1"/>
          </p:cNvSpPr>
          <p:nvPr>
            <p:ph idx="1"/>
          </p:nvPr>
        </p:nvSpPr>
        <p:spPr/>
        <p:txBody>
          <a:bodyPr>
            <a:normAutofit fontScale="92500" lnSpcReduction="20000"/>
          </a:bodyPr>
          <a:lstStyle/>
          <a:p>
            <a:pPr marL="0" indent="0" algn="just">
              <a:lnSpc>
                <a:spcPct val="107000"/>
              </a:lnSpc>
              <a:spcAft>
                <a:spcPts val="800"/>
              </a:spcAft>
              <a:buNone/>
            </a:pPr>
            <a:r>
              <a:rPr lang="en-US" sz="2400" kern="100" dirty="0">
                <a:effectLst/>
                <a:latin typeface="Calibri" panose="020F0502020204030204" pitchFamily="34" charset="0"/>
                <a:ea typeface="Calibri" panose="020F0502020204030204" pitchFamily="34" charset="0"/>
                <a:cs typeface="Times New Roman" panose="02020603050405020304" pitchFamily="18" charset="0"/>
              </a:rPr>
              <a:t>To learn about Neural Arch</a:t>
            </a:r>
            <a:r>
              <a:rPr lang="en-US" sz="2400" kern="100" dirty="0">
                <a:latin typeface="Calibri" panose="020F0502020204030204" pitchFamily="34" charset="0"/>
                <a:ea typeface="Calibri" panose="020F0502020204030204" pitchFamily="34" charset="0"/>
                <a:cs typeface="Times New Roman" panose="02020603050405020304" pitchFamily="18" charset="0"/>
              </a:rPr>
              <a:t>itecture Search(NAS), we need to have a intuition about design of Neural Network Models and what goes into designing and building a top performing model for a particular dataset and usage agenda.</a:t>
            </a:r>
          </a:p>
          <a:p>
            <a:pPr marL="0" indent="0" algn="just">
              <a:lnSpc>
                <a:spcPct val="107000"/>
              </a:lnSpc>
              <a:spcAft>
                <a:spcPts val="800"/>
              </a:spcAft>
              <a:buNone/>
            </a:pPr>
            <a:r>
              <a:rPr lang="en-US" sz="2400" kern="100" dirty="0">
                <a:effectLst/>
                <a:latin typeface="Calibri" panose="020F0502020204030204" pitchFamily="34" charset="0"/>
                <a:ea typeface="Calibri" panose="020F0502020204030204" pitchFamily="34" charset="0"/>
                <a:cs typeface="Times New Roman" panose="02020603050405020304" pitchFamily="18" charset="0"/>
              </a:rPr>
              <a:t>Neural Network models(say CNN models) are layered structures of neurons where neurons at same depth from the source node are said to be in the same layer. NN models implementation allow us to have many kinds of layers such as convolutional layers, dense layers, pooling layer etc., that together create an architecture where a basic multi-layered model can have </a:t>
            </a:r>
            <a:r>
              <a:rPr lang="en-US" sz="2400" kern="100" dirty="0" err="1">
                <a:effectLst/>
                <a:latin typeface="Calibri" panose="020F0502020204030204" pitchFamily="34" charset="0"/>
                <a:ea typeface="Calibri" panose="020F0502020204030204" pitchFamily="34" charset="0"/>
                <a:cs typeface="Times New Roman" panose="02020603050405020304" pitchFamily="18" charset="0"/>
              </a:rPr>
              <a:t>upto</a:t>
            </a:r>
            <a:r>
              <a:rPr lang="en-US" sz="2400" kern="100" dirty="0">
                <a:effectLst/>
                <a:latin typeface="Calibri" panose="020F0502020204030204" pitchFamily="34" charset="0"/>
                <a:ea typeface="Calibri" panose="020F0502020204030204" pitchFamily="34" charset="0"/>
                <a:cs typeface="Times New Roman" panose="02020603050405020304" pitchFamily="18" charset="0"/>
              </a:rPr>
              <a:t> a million parameters. It is humanely impossible to possess a skill to consider all the different kinds of layers</a:t>
            </a:r>
            <a:r>
              <a:rPr lang="en-US" sz="2400" kern="100" dirty="0">
                <a:latin typeface="Calibri" panose="020F0502020204030204" pitchFamily="34" charset="0"/>
                <a:ea typeface="Calibri" panose="020F0502020204030204" pitchFamily="34" charset="0"/>
                <a:cs typeface="Times New Roman" panose="02020603050405020304" pitchFamily="18" charset="0"/>
              </a:rPr>
              <a:t> and involved</a:t>
            </a:r>
            <a:r>
              <a:rPr lang="en-US" sz="2400" kern="100" dirty="0">
                <a:effectLst/>
                <a:latin typeface="Calibri" panose="020F0502020204030204" pitchFamily="34" charset="0"/>
                <a:ea typeface="Calibri" panose="020F0502020204030204" pitchFamily="34" charset="0"/>
                <a:cs typeface="Times New Roman" panose="02020603050405020304" pitchFamily="18" charset="0"/>
              </a:rPr>
              <a:t> hyperparameters to eventually create a top-performing model on the first draft.</a:t>
            </a:r>
          </a:p>
          <a:p>
            <a:pPr marL="0" indent="0" algn="just">
              <a:lnSpc>
                <a:spcPct val="107000"/>
              </a:lnSpc>
              <a:spcAft>
                <a:spcPts val="800"/>
              </a:spcAft>
              <a:buNone/>
            </a:pPr>
            <a:r>
              <a:rPr lang="en-US" sz="2400" kern="100" dirty="0">
                <a:latin typeface="Calibri" panose="020F0502020204030204" pitchFamily="34" charset="0"/>
                <a:ea typeface="Calibri" panose="020F0502020204030204" pitchFamily="34" charset="0"/>
                <a:cs typeface="Times New Roman" panose="02020603050405020304" pitchFamily="18" charset="0"/>
              </a:rPr>
              <a:t>That is where Neural Architecture Search(NAS) comes into the picture!</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0811284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0B1507-91F2-930F-42D9-D3BA592A35C3}"/>
              </a:ext>
            </a:extLst>
          </p:cNvPr>
          <p:cNvSpPr>
            <a:spLocks noGrp="1"/>
          </p:cNvSpPr>
          <p:nvPr>
            <p:ph type="title"/>
          </p:nvPr>
        </p:nvSpPr>
        <p:spPr/>
        <p:txBody>
          <a:bodyPr/>
          <a:lstStyle/>
          <a:p>
            <a:r>
              <a:rPr lang="en-US" dirty="0"/>
              <a:t>What is Neural architecture search?</a:t>
            </a:r>
            <a:endParaRPr lang="en-IN" dirty="0"/>
          </a:p>
        </p:txBody>
      </p:sp>
      <p:sp>
        <p:nvSpPr>
          <p:cNvPr id="3" name="Content Placeholder 2">
            <a:extLst>
              <a:ext uri="{FF2B5EF4-FFF2-40B4-BE49-F238E27FC236}">
                <a16:creationId xmlns:a16="http://schemas.microsoft.com/office/drawing/2014/main" id="{ED265D4B-20ED-24E2-27B2-FEF2925CF473}"/>
              </a:ext>
            </a:extLst>
          </p:cNvPr>
          <p:cNvSpPr>
            <a:spLocks noGrp="1"/>
          </p:cNvSpPr>
          <p:nvPr>
            <p:ph idx="1"/>
          </p:nvPr>
        </p:nvSpPr>
        <p:spPr/>
        <p:txBody>
          <a:bodyPr>
            <a:normAutofit/>
          </a:bodyPr>
          <a:lstStyle/>
          <a:p>
            <a:pPr>
              <a:lnSpc>
                <a:spcPct val="107000"/>
              </a:lnSpc>
              <a:spcAft>
                <a:spcPts val="800"/>
              </a:spcAft>
            </a:pPr>
            <a:r>
              <a:rPr lang="en-US" sz="2400" kern="100" dirty="0">
                <a:effectLst/>
                <a:latin typeface="Calibri" panose="020F0502020204030204" pitchFamily="34" charset="0"/>
                <a:ea typeface="Calibri" panose="020F0502020204030204" pitchFamily="34" charset="0"/>
                <a:cs typeface="Times New Roman" panose="02020603050405020304" pitchFamily="18" charset="0"/>
              </a:rPr>
              <a:t>Neural Architecture Search (NAS) is a technique that helps in automatically creating neural network designs. It is basically a technique for automating the design of Neural Network models pertaining to the type of dataset that is going to be consumed. NAS aims to find the best network structure for tasks like image recognition or language processing by exploring various design options. By automating this process, NAS improves the performance of neural networks and reduces time and effort compared to manually designing and tuning these networks.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9860110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38B67-9BDD-DE97-0975-A778FD9F0657}"/>
              </a:ext>
            </a:extLst>
          </p:cNvPr>
          <p:cNvSpPr txBox="1">
            <a:spLocks/>
          </p:cNvSpPr>
          <p:nvPr/>
        </p:nvSpPr>
        <p:spPr>
          <a:xfrm>
            <a:off x="1484671" y="2679192"/>
            <a:ext cx="9720072" cy="1499616"/>
          </a:xfrm>
          <a:prstGeom prst="rect">
            <a:avLst/>
          </a:prstGeom>
        </p:spPr>
        <p:txBody>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r>
              <a:rPr lang="en-US" sz="4800" dirty="0"/>
              <a:t>neural architecture search implementation</a:t>
            </a:r>
            <a:endParaRPr lang="en-IN" sz="4800" dirty="0"/>
          </a:p>
        </p:txBody>
      </p:sp>
      <p:sp>
        <p:nvSpPr>
          <p:cNvPr id="3" name="Rectangle: Rounded Corners 2">
            <a:extLst>
              <a:ext uri="{FF2B5EF4-FFF2-40B4-BE49-F238E27FC236}">
                <a16:creationId xmlns:a16="http://schemas.microsoft.com/office/drawing/2014/main" id="{CC8C05C3-340F-7983-E48E-CA995ADB1FA9}"/>
              </a:ext>
            </a:extLst>
          </p:cNvPr>
          <p:cNvSpPr/>
          <p:nvPr/>
        </p:nvSpPr>
        <p:spPr>
          <a:xfrm>
            <a:off x="1347020" y="2015612"/>
            <a:ext cx="9661078" cy="2005781"/>
          </a:xfrm>
          <a:prstGeom prst="round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21687853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0B1507-91F2-930F-42D9-D3BA592A35C3}"/>
              </a:ext>
            </a:extLst>
          </p:cNvPr>
          <p:cNvSpPr>
            <a:spLocks noGrp="1"/>
          </p:cNvSpPr>
          <p:nvPr>
            <p:ph type="title"/>
          </p:nvPr>
        </p:nvSpPr>
        <p:spPr/>
        <p:txBody>
          <a:bodyPr/>
          <a:lstStyle/>
          <a:p>
            <a:r>
              <a:rPr lang="en-US" dirty="0"/>
              <a:t>NAS implementation</a:t>
            </a:r>
            <a:endParaRPr lang="en-IN" dirty="0"/>
          </a:p>
        </p:txBody>
      </p:sp>
      <p:sp>
        <p:nvSpPr>
          <p:cNvPr id="3" name="Content Placeholder 2">
            <a:extLst>
              <a:ext uri="{FF2B5EF4-FFF2-40B4-BE49-F238E27FC236}">
                <a16:creationId xmlns:a16="http://schemas.microsoft.com/office/drawing/2014/main" id="{ED265D4B-20ED-24E2-27B2-FEF2925CF473}"/>
              </a:ext>
            </a:extLst>
          </p:cNvPr>
          <p:cNvSpPr>
            <a:spLocks noGrp="1"/>
          </p:cNvSpPr>
          <p:nvPr>
            <p:ph idx="1"/>
          </p:nvPr>
        </p:nvSpPr>
        <p:spPr/>
        <p:txBody>
          <a:bodyPr>
            <a:normAutofit/>
          </a:bodyPr>
          <a:lstStyle/>
          <a:p>
            <a:pPr>
              <a:lnSpc>
                <a:spcPct val="107000"/>
              </a:lnSpc>
              <a:spcAft>
                <a:spcPts val="800"/>
              </a:spcAft>
            </a:pPr>
            <a:r>
              <a:rPr lang="en-US" sz="2400" kern="100" dirty="0">
                <a:effectLst/>
                <a:latin typeface="Calibri" panose="020F0502020204030204" pitchFamily="34" charset="0"/>
                <a:ea typeface="Calibri" panose="020F0502020204030204" pitchFamily="34" charset="0"/>
                <a:cs typeface="Times New Roman" panose="02020603050405020304" pitchFamily="18" charset="0"/>
              </a:rPr>
              <a:t>Neural Architecture Search(NAS) implementation overall can be summarized under three modules :-</a:t>
            </a: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1312164" lvl="6" indent="-342900">
              <a:lnSpc>
                <a:spcPct val="107000"/>
              </a:lnSpc>
              <a:buFont typeface="Symbol" panose="05050102010706020507" pitchFamily="18" charset="2"/>
              <a:buChar char=""/>
            </a:pPr>
            <a:r>
              <a:rPr lang="en-US" sz="2400" kern="100" dirty="0">
                <a:effectLst/>
                <a:latin typeface="Calibri" panose="020F0502020204030204" pitchFamily="34" charset="0"/>
                <a:ea typeface="Calibri" panose="020F0502020204030204" pitchFamily="34" charset="0"/>
                <a:cs typeface="Times New Roman" panose="02020603050405020304" pitchFamily="18" charset="0"/>
              </a:rPr>
              <a:t>Search Space</a:t>
            </a: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1312164" lvl="6" indent="-342900">
              <a:lnSpc>
                <a:spcPct val="107000"/>
              </a:lnSpc>
              <a:buFont typeface="Symbol" panose="05050102010706020507" pitchFamily="18" charset="2"/>
              <a:buChar char=""/>
            </a:pPr>
            <a:r>
              <a:rPr lang="en-US" sz="2400" kern="100" dirty="0">
                <a:effectLst/>
                <a:latin typeface="Calibri" panose="020F0502020204030204" pitchFamily="34" charset="0"/>
                <a:ea typeface="Calibri" panose="020F0502020204030204" pitchFamily="34" charset="0"/>
                <a:cs typeface="Times New Roman" panose="02020603050405020304" pitchFamily="18" charset="0"/>
              </a:rPr>
              <a:t>Search Strategy</a:t>
            </a: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1312164" lvl="6" indent="-342900">
              <a:lnSpc>
                <a:spcPct val="107000"/>
              </a:lnSpc>
              <a:spcAft>
                <a:spcPts val="800"/>
              </a:spcAft>
              <a:buFont typeface="Symbol" panose="05050102010706020507" pitchFamily="18" charset="2"/>
              <a:buChar char=""/>
            </a:pPr>
            <a:r>
              <a:rPr lang="en-US" sz="2400" kern="100" dirty="0">
                <a:effectLst/>
                <a:latin typeface="Calibri" panose="020F0502020204030204" pitchFamily="34" charset="0"/>
                <a:ea typeface="Calibri" panose="020F0502020204030204" pitchFamily="34" charset="0"/>
                <a:cs typeface="Times New Roman" panose="02020603050405020304" pitchFamily="18" charset="0"/>
              </a:rPr>
              <a:t>Performance Estimation Strategy</a:t>
            </a: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0826522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0B1507-91F2-930F-42D9-D3BA592A35C3}"/>
              </a:ext>
            </a:extLst>
          </p:cNvPr>
          <p:cNvSpPr>
            <a:spLocks noGrp="1"/>
          </p:cNvSpPr>
          <p:nvPr>
            <p:ph type="title"/>
          </p:nvPr>
        </p:nvSpPr>
        <p:spPr/>
        <p:txBody>
          <a:bodyPr/>
          <a:lstStyle/>
          <a:p>
            <a:r>
              <a:rPr lang="en-US" dirty="0" err="1"/>
              <a:t>SEARCh</a:t>
            </a:r>
            <a:r>
              <a:rPr lang="en-US" dirty="0"/>
              <a:t> space</a:t>
            </a:r>
            <a:endParaRPr lang="en-IN" dirty="0"/>
          </a:p>
        </p:txBody>
      </p:sp>
      <p:sp>
        <p:nvSpPr>
          <p:cNvPr id="3" name="Content Placeholder 2">
            <a:extLst>
              <a:ext uri="{FF2B5EF4-FFF2-40B4-BE49-F238E27FC236}">
                <a16:creationId xmlns:a16="http://schemas.microsoft.com/office/drawing/2014/main" id="{ED265D4B-20ED-24E2-27B2-FEF2925CF473}"/>
              </a:ext>
            </a:extLst>
          </p:cNvPr>
          <p:cNvSpPr>
            <a:spLocks noGrp="1"/>
          </p:cNvSpPr>
          <p:nvPr>
            <p:ph idx="1"/>
          </p:nvPr>
        </p:nvSpPr>
        <p:spPr/>
        <p:txBody>
          <a:bodyPr>
            <a:normAutofit/>
          </a:bodyPr>
          <a:lstStyle/>
          <a:p>
            <a:pPr>
              <a:lnSpc>
                <a:spcPct val="107000"/>
              </a:lnSpc>
              <a:spcAft>
                <a:spcPts val="800"/>
              </a:spcAft>
            </a:pPr>
            <a:r>
              <a:rPr lang="en-US" sz="2400" kern="100" dirty="0">
                <a:effectLst/>
                <a:latin typeface="Calibri" panose="020F0502020204030204" pitchFamily="34" charset="0"/>
                <a:ea typeface="Calibri" panose="020F0502020204030204" pitchFamily="34" charset="0"/>
                <a:cs typeface="Times New Roman" panose="02020603050405020304" pitchFamily="18" charset="0"/>
              </a:rPr>
              <a:t>A Search space consists of all the parameters being considered into the design of our optimal Neural Network model. The choices of parameters can be outlined as many things such as :- number of layers, whether a layer needs to be considered(Example:- additional convolutional hidden layer, a dense hidden layer etc.,), kernel size of respective convolutional layers, number of hidden units in dense layers, dropout choice and many more.</a:t>
            </a:r>
          </a:p>
          <a:p>
            <a:pPr>
              <a:lnSpc>
                <a:spcPct val="107000"/>
              </a:lnSpc>
              <a:spcAft>
                <a:spcPts val="800"/>
              </a:spcAft>
            </a:pPr>
            <a:r>
              <a:rPr lang="en-US" sz="2400" kern="100" dirty="0">
                <a:effectLst/>
                <a:latin typeface="Calibri" panose="020F0502020204030204" pitchFamily="34" charset="0"/>
                <a:ea typeface="Calibri" panose="020F0502020204030204" pitchFamily="34" charset="0"/>
                <a:cs typeface="Times New Roman" panose="02020603050405020304" pitchFamily="18" charset="0"/>
              </a:rPr>
              <a:t>These choices help the NAS implementation to optimize the NN model design to find the best model suitable for our demands.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6362350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0B1507-91F2-930F-42D9-D3BA592A35C3}"/>
              </a:ext>
            </a:extLst>
          </p:cNvPr>
          <p:cNvSpPr>
            <a:spLocks noGrp="1"/>
          </p:cNvSpPr>
          <p:nvPr>
            <p:ph type="title"/>
          </p:nvPr>
        </p:nvSpPr>
        <p:spPr/>
        <p:txBody>
          <a:bodyPr/>
          <a:lstStyle/>
          <a:p>
            <a:r>
              <a:rPr lang="en-US" dirty="0" err="1"/>
              <a:t>SEARCh</a:t>
            </a:r>
            <a:r>
              <a:rPr lang="en-US" dirty="0"/>
              <a:t> strategy</a:t>
            </a:r>
            <a:endParaRPr lang="en-IN" dirty="0"/>
          </a:p>
        </p:txBody>
      </p:sp>
      <p:sp>
        <p:nvSpPr>
          <p:cNvPr id="3" name="Content Placeholder 2">
            <a:extLst>
              <a:ext uri="{FF2B5EF4-FFF2-40B4-BE49-F238E27FC236}">
                <a16:creationId xmlns:a16="http://schemas.microsoft.com/office/drawing/2014/main" id="{ED265D4B-20ED-24E2-27B2-FEF2925CF473}"/>
              </a:ext>
            </a:extLst>
          </p:cNvPr>
          <p:cNvSpPr>
            <a:spLocks noGrp="1"/>
          </p:cNvSpPr>
          <p:nvPr>
            <p:ph idx="1"/>
          </p:nvPr>
        </p:nvSpPr>
        <p:spPr/>
        <p:txBody>
          <a:bodyPr>
            <a:normAutofit/>
          </a:bodyPr>
          <a:lstStyle/>
          <a:p>
            <a:pPr>
              <a:lnSpc>
                <a:spcPct val="107000"/>
              </a:lnSpc>
              <a:spcAft>
                <a:spcPts val="800"/>
              </a:spcAft>
            </a:pPr>
            <a:r>
              <a:rPr lang="en-US" sz="2400" dirty="0">
                <a:effectLst/>
                <a:latin typeface="Calibri" panose="020F0502020204030204" pitchFamily="34" charset="0"/>
                <a:ea typeface="Calibri" panose="020F0502020204030204" pitchFamily="34" charset="0"/>
                <a:cs typeface="Times New Roman" panose="02020603050405020304" pitchFamily="18" charset="0"/>
              </a:rPr>
              <a:t>A Search Strategy works inside the search space implementing a particular strategy to explore (all or some permutations of) the mentioned parameter choices. Different strategies offer various trade-offs between exploration efficiency and computational cost benefits. </a:t>
            </a:r>
          </a:p>
          <a:p>
            <a:pPr>
              <a:lnSpc>
                <a:spcPct val="107000"/>
              </a:lnSpc>
              <a:spcAft>
                <a:spcPts val="800"/>
              </a:spcAft>
            </a:pPr>
            <a:r>
              <a:rPr lang="en-US" sz="2400" dirty="0">
                <a:latin typeface="Calibri" panose="020F0502020204030204" pitchFamily="34" charset="0"/>
                <a:ea typeface="Calibri" panose="020F0502020204030204" pitchFamily="34" charset="0"/>
                <a:cs typeface="Times New Roman" panose="02020603050405020304" pitchFamily="18" charset="0"/>
              </a:rPr>
              <a:t>It is important to discuss some prominent search strategies as these give us an intuitive idea about how the search in Neural Architecture Search performs.</a:t>
            </a:r>
            <a:endParaRPr lang="en-IN" dirty="0"/>
          </a:p>
        </p:txBody>
      </p:sp>
    </p:spTree>
    <p:extLst>
      <p:ext uri="{BB962C8B-B14F-4D97-AF65-F5344CB8AC3E}">
        <p14:creationId xmlns:p14="http://schemas.microsoft.com/office/powerpoint/2010/main" val="2575924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0B1507-91F2-930F-42D9-D3BA592A35C3}"/>
              </a:ext>
            </a:extLst>
          </p:cNvPr>
          <p:cNvSpPr>
            <a:spLocks noGrp="1"/>
          </p:cNvSpPr>
          <p:nvPr>
            <p:ph type="title"/>
          </p:nvPr>
        </p:nvSpPr>
        <p:spPr/>
        <p:txBody>
          <a:bodyPr/>
          <a:lstStyle/>
          <a:p>
            <a:r>
              <a:rPr lang="en-US" dirty="0"/>
              <a:t>RANDOM </a:t>
            </a:r>
            <a:r>
              <a:rPr lang="en-US" dirty="0" err="1"/>
              <a:t>SEARCh</a:t>
            </a:r>
            <a:r>
              <a:rPr lang="en-US" dirty="0"/>
              <a:t> strategy</a:t>
            </a:r>
            <a:endParaRPr lang="en-IN" dirty="0"/>
          </a:p>
        </p:txBody>
      </p:sp>
      <p:sp>
        <p:nvSpPr>
          <p:cNvPr id="3" name="Content Placeholder 2">
            <a:extLst>
              <a:ext uri="{FF2B5EF4-FFF2-40B4-BE49-F238E27FC236}">
                <a16:creationId xmlns:a16="http://schemas.microsoft.com/office/drawing/2014/main" id="{ED265D4B-20ED-24E2-27B2-FEF2925CF473}"/>
              </a:ext>
            </a:extLst>
          </p:cNvPr>
          <p:cNvSpPr>
            <a:spLocks noGrp="1"/>
          </p:cNvSpPr>
          <p:nvPr>
            <p:ph idx="1"/>
          </p:nvPr>
        </p:nvSpPr>
        <p:spPr/>
        <p:txBody>
          <a:bodyPr>
            <a:normAutofit/>
          </a:bodyPr>
          <a:lstStyle/>
          <a:p>
            <a:pPr marL="0" lvl="0" indent="0">
              <a:lnSpc>
                <a:spcPct val="107000"/>
              </a:lnSpc>
              <a:spcAft>
                <a:spcPts val="800"/>
              </a:spcAft>
              <a:buNone/>
            </a:pPr>
            <a:r>
              <a:rPr lang="en-US" sz="2400" kern="100" dirty="0">
                <a:effectLst/>
                <a:latin typeface="Calibri" panose="020F0502020204030204" pitchFamily="34" charset="0"/>
                <a:ea typeface="Calibri" panose="020F0502020204030204" pitchFamily="34" charset="0"/>
                <a:cs typeface="Times New Roman" panose="02020603050405020304" pitchFamily="18" charset="0"/>
              </a:rPr>
              <a:t>Random Search is the simplest NAS strategy. It randomly samples architectures from the search space and evaluates them.</a:t>
            </a:r>
          </a:p>
          <a:p>
            <a:r>
              <a:rPr lang="en-US" sz="2400" b="1" dirty="0">
                <a:latin typeface="Calibri" panose="020F0502020204030204" pitchFamily="34" charset="0"/>
                <a:ea typeface="Calibri" panose="020F0502020204030204" pitchFamily="34" charset="0"/>
                <a:cs typeface="Calibri" panose="020F0502020204030204" pitchFamily="34" charset="0"/>
              </a:rPr>
              <a:t>Pros:</a:t>
            </a:r>
            <a:endParaRPr lang="en-US" sz="2400" dirty="0">
              <a:latin typeface="Calibri" panose="020F0502020204030204" pitchFamily="34" charset="0"/>
              <a:ea typeface="Calibri" panose="020F0502020204030204" pitchFamily="34" charset="0"/>
              <a:cs typeface="Calibri" panose="020F0502020204030204" pitchFamily="34" charset="0"/>
            </a:endParaRPr>
          </a:p>
          <a:p>
            <a:pPr lvl="4">
              <a:buFont typeface="Arial" panose="020B0604020202020204" pitchFamily="34" charset="0"/>
              <a:buChar char="•"/>
            </a:pPr>
            <a:r>
              <a:rPr lang="en-US" sz="2000" dirty="0">
                <a:latin typeface="Calibri" panose="020F0502020204030204" pitchFamily="34" charset="0"/>
                <a:ea typeface="Calibri" panose="020F0502020204030204" pitchFamily="34" charset="0"/>
                <a:cs typeface="Calibri" panose="020F0502020204030204" pitchFamily="34" charset="0"/>
              </a:rPr>
              <a:t>Easy to implement</a:t>
            </a:r>
          </a:p>
          <a:p>
            <a:pPr lvl="4">
              <a:buFont typeface="Arial" panose="020B0604020202020204" pitchFamily="34" charset="0"/>
              <a:buChar char="•"/>
            </a:pPr>
            <a:r>
              <a:rPr lang="en-US" sz="2000" dirty="0">
                <a:latin typeface="Calibri" panose="020F0502020204030204" pitchFamily="34" charset="0"/>
                <a:ea typeface="Calibri" panose="020F0502020204030204" pitchFamily="34" charset="0"/>
                <a:cs typeface="Calibri" panose="020F0502020204030204" pitchFamily="34" charset="0"/>
              </a:rPr>
              <a:t>Baseline for comparing other strategies</a:t>
            </a:r>
          </a:p>
          <a:p>
            <a:r>
              <a:rPr lang="en-US" sz="2400" b="1" dirty="0">
                <a:latin typeface="Calibri" panose="020F0502020204030204" pitchFamily="34" charset="0"/>
                <a:ea typeface="Calibri" panose="020F0502020204030204" pitchFamily="34" charset="0"/>
                <a:cs typeface="Calibri" panose="020F0502020204030204" pitchFamily="34" charset="0"/>
              </a:rPr>
              <a:t>Cons:</a:t>
            </a:r>
            <a:endParaRPr lang="en-US" sz="2400" dirty="0">
              <a:latin typeface="Calibri" panose="020F0502020204030204" pitchFamily="34" charset="0"/>
              <a:ea typeface="Calibri" panose="020F0502020204030204" pitchFamily="34" charset="0"/>
              <a:cs typeface="Calibri" panose="020F0502020204030204" pitchFamily="34" charset="0"/>
            </a:endParaRPr>
          </a:p>
          <a:p>
            <a:pPr lvl="4">
              <a:buFont typeface="Arial" panose="020B0604020202020204" pitchFamily="34" charset="0"/>
              <a:buChar char="•"/>
            </a:pPr>
            <a:r>
              <a:rPr lang="en-US" sz="2000" dirty="0">
                <a:latin typeface="Calibri" panose="020F0502020204030204" pitchFamily="34" charset="0"/>
                <a:ea typeface="Calibri" panose="020F0502020204030204" pitchFamily="34" charset="0"/>
                <a:cs typeface="Calibri" panose="020F0502020204030204" pitchFamily="34" charset="0"/>
              </a:rPr>
              <a:t>Inefficient in large search spaces</a:t>
            </a:r>
          </a:p>
          <a:p>
            <a:pPr lvl="4">
              <a:buFont typeface="Arial" panose="020B0604020202020204" pitchFamily="34" charset="0"/>
              <a:buChar char="•"/>
            </a:pPr>
            <a:r>
              <a:rPr lang="en-US" sz="2000" dirty="0">
                <a:latin typeface="Calibri" panose="020F0502020204030204" pitchFamily="34" charset="0"/>
                <a:ea typeface="Calibri" panose="020F0502020204030204" pitchFamily="34" charset="0"/>
                <a:cs typeface="Calibri" panose="020F0502020204030204" pitchFamily="34" charset="0"/>
              </a:rPr>
              <a:t>No guidance from previous evaluations</a:t>
            </a:r>
          </a:p>
          <a:p>
            <a:pPr marL="0" lvl="0" indent="0">
              <a:lnSpc>
                <a:spcPct val="107000"/>
              </a:lnSpc>
              <a:spcAft>
                <a:spcPts val="800"/>
              </a:spcAft>
              <a:buNone/>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11355926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Template>
  <TotalTime>99</TotalTime>
  <Words>1135</Words>
  <Application>Microsoft Office PowerPoint</Application>
  <PresentationFormat>Widescreen</PresentationFormat>
  <Paragraphs>86</Paragraphs>
  <Slides>24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Arial</vt:lpstr>
      <vt:lpstr>Calibri</vt:lpstr>
      <vt:lpstr>Symbol</vt:lpstr>
      <vt:lpstr>Tw Cen MT</vt:lpstr>
      <vt:lpstr>Tw Cen MT Condensed</vt:lpstr>
      <vt:lpstr>Wingdings 3</vt:lpstr>
      <vt:lpstr>Integral</vt:lpstr>
      <vt:lpstr>Neural Architecture search</vt:lpstr>
      <vt:lpstr>PowerPoint Presentation</vt:lpstr>
      <vt:lpstr>What is Neural architecture search?</vt:lpstr>
      <vt:lpstr>What is Neural architecture search?</vt:lpstr>
      <vt:lpstr>PowerPoint Presentation</vt:lpstr>
      <vt:lpstr>NAS implementation</vt:lpstr>
      <vt:lpstr>SEARCh space</vt:lpstr>
      <vt:lpstr>SEARCh strategy</vt:lpstr>
      <vt:lpstr>RANDOM SEARCh strategy</vt:lpstr>
      <vt:lpstr>GRID SEARCh strategy</vt:lpstr>
      <vt:lpstr>Bayesian optimization SEARCh strategy</vt:lpstr>
      <vt:lpstr>Reinforcement learning SEARCh strategy</vt:lpstr>
      <vt:lpstr>PowerPoint Presentation</vt:lpstr>
      <vt:lpstr>Performance estimation strategy</vt:lpstr>
      <vt:lpstr>PowerPoint Presentation</vt:lpstr>
      <vt:lpstr>PowerPoint Presentation</vt:lpstr>
      <vt:lpstr>1. Prepare dataset</vt:lpstr>
      <vt:lpstr>2. Basic architecture model</vt:lpstr>
      <vt:lpstr>3. Define search space</vt:lpstr>
      <vt:lpstr>4. Define Model evaluator</vt:lpstr>
      <vt:lpstr>5. Decide on a search strategy</vt:lpstr>
      <vt:lpstr>6. IMPlement NAS</vt:lpstr>
      <vt:lpstr>7. Compare candidate architectures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Anirudh Nallana</dc:creator>
  <cp:lastModifiedBy>Anirudh</cp:lastModifiedBy>
  <cp:revision>2</cp:revision>
  <dcterms:created xsi:type="dcterms:W3CDTF">2024-06-21T01:50:21Z</dcterms:created>
  <dcterms:modified xsi:type="dcterms:W3CDTF">2024-06-21T21:56:32Z</dcterms:modified>
</cp:coreProperties>
</file>