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2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44EA-D0F5-854F-AAD2-00EF5A9CCD2C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8708-C319-4B4E-99BE-FBEDC37A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5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44EA-D0F5-854F-AAD2-00EF5A9CCD2C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8708-C319-4B4E-99BE-FBEDC37A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2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44EA-D0F5-854F-AAD2-00EF5A9CCD2C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8708-C319-4B4E-99BE-FBEDC37A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44EA-D0F5-854F-AAD2-00EF5A9CCD2C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8708-C319-4B4E-99BE-FBEDC37A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44EA-D0F5-854F-AAD2-00EF5A9CCD2C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8708-C319-4B4E-99BE-FBEDC37A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0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44EA-D0F5-854F-AAD2-00EF5A9CCD2C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8708-C319-4B4E-99BE-FBEDC37A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1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44EA-D0F5-854F-AAD2-00EF5A9CCD2C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8708-C319-4B4E-99BE-FBEDC37A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44EA-D0F5-854F-AAD2-00EF5A9CCD2C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8708-C319-4B4E-99BE-FBEDC37A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44EA-D0F5-854F-AAD2-00EF5A9CCD2C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8708-C319-4B4E-99BE-FBEDC37A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7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44EA-D0F5-854F-AAD2-00EF5A9CCD2C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8708-C319-4B4E-99BE-FBEDC37A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0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44EA-D0F5-854F-AAD2-00EF5A9CCD2C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8708-C319-4B4E-99BE-FBEDC37A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3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F44EA-D0F5-854F-AAD2-00EF5A9CCD2C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8708-C319-4B4E-99BE-FBEDC37A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0360"/>
            <a:ext cx="9144000" cy="443780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445350" y="2020875"/>
            <a:ext cx="1966378" cy="2498783"/>
          </a:xfrm>
          <a:prstGeom prst="ellipse">
            <a:avLst/>
          </a:prstGeom>
          <a:solidFill>
            <a:schemeClr val="accent1">
              <a:alpha val="0"/>
            </a:schemeClr>
          </a:solidFill>
          <a:ln w="539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243" y="95582"/>
            <a:ext cx="102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Before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5652" y="593737"/>
            <a:ext cx="4033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Dropdown to select timeframe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600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243" y="95582"/>
            <a:ext cx="102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Before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5652" y="593737"/>
            <a:ext cx="855053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Dropdown to select Bot</a:t>
            </a:r>
          </a:p>
          <a:p>
            <a:r>
              <a:rPr lang="en-US" sz="2400" dirty="0" smtClean="0"/>
              <a:t>This is only available on </a:t>
            </a:r>
            <a:r>
              <a:rPr lang="en-US" sz="2400" dirty="0" err="1" smtClean="0"/>
              <a:t>RupertBot’s</a:t>
            </a:r>
            <a:r>
              <a:rPr lang="en-US" sz="2400" dirty="0" smtClean="0"/>
              <a:t> dashboard. </a:t>
            </a:r>
            <a:r>
              <a:rPr lang="en-US" sz="2400" dirty="0" err="1" smtClean="0"/>
              <a:t>Kohls</a:t>
            </a:r>
            <a:r>
              <a:rPr lang="en-US" sz="2400" dirty="0" smtClean="0"/>
              <a:t>, for example, </a:t>
            </a:r>
          </a:p>
          <a:p>
            <a:r>
              <a:rPr lang="en-US" sz="2400" dirty="0" smtClean="0"/>
              <a:t>would only have the option of seeing their own bot.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9091"/>
            <a:ext cx="9144000" cy="426194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51856" y="1897985"/>
            <a:ext cx="1292143" cy="2089146"/>
          </a:xfrm>
          <a:prstGeom prst="ellipse">
            <a:avLst/>
          </a:prstGeom>
          <a:solidFill>
            <a:schemeClr val="accent1">
              <a:alpha val="0"/>
            </a:schemeClr>
          </a:solidFill>
          <a:ln w="539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42505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243" y="95582"/>
            <a:ext cx="102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Before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5652" y="593737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Line Chart view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18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4262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243" y="95582"/>
            <a:ext cx="102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Before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5652" y="593737"/>
            <a:ext cx="1973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Pie Chart view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51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1035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243" y="95582"/>
            <a:ext cx="102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Before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5652" y="593737"/>
            <a:ext cx="2101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Bar Graph view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723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5292"/>
            <a:ext cx="6126567" cy="37090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309" y="2553402"/>
            <a:ext cx="2862691" cy="28981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243" y="95582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After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6001409" y="3539770"/>
            <a:ext cx="559800" cy="2698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652" y="593737"/>
            <a:ext cx="2433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Responsive charts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328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0913"/>
            <a:ext cx="9144000" cy="54970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243" y="95582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After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5652" y="593737"/>
            <a:ext cx="56725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Sentiment graph – 1 week timeframe</a:t>
            </a:r>
          </a:p>
          <a:p>
            <a:r>
              <a:rPr lang="en-US" sz="2000" dirty="0" smtClean="0"/>
              <a:t>Value of 1 means user action == expected action</a:t>
            </a:r>
          </a:p>
          <a:p>
            <a:r>
              <a:rPr lang="en-US" sz="2000" dirty="0" smtClean="0"/>
              <a:t>Value shown on this graph is average across all users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293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0913"/>
            <a:ext cx="9144000" cy="54970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243" y="95582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After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5652" y="593737"/>
            <a:ext cx="56725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Sentiment graph – 1 month timeframe</a:t>
            </a:r>
          </a:p>
          <a:p>
            <a:r>
              <a:rPr lang="en-US" sz="2000" dirty="0" smtClean="0"/>
              <a:t>Value of 1 means user action == expected action</a:t>
            </a:r>
          </a:p>
          <a:p>
            <a:r>
              <a:rPr lang="en-US" sz="2000" dirty="0" smtClean="0"/>
              <a:t>Value shown on this graph is average across all users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957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594" y="539025"/>
            <a:ext cx="75584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</a:t>
            </a:r>
          </a:p>
          <a:p>
            <a:endParaRPr lang="en-US" dirty="0"/>
          </a:p>
          <a:p>
            <a:r>
              <a:rPr lang="en-US" dirty="0" smtClean="0"/>
              <a:t>* Add to line chart: # actions</a:t>
            </a:r>
          </a:p>
          <a:p>
            <a:r>
              <a:rPr lang="en-US" dirty="0" smtClean="0"/>
              <a:t>	** Modify SQL query to get Count(</a:t>
            </a:r>
            <a:r>
              <a:rPr lang="en-US" dirty="0" err="1" smtClean="0"/>
              <a:t>UserAction</a:t>
            </a:r>
            <a:r>
              <a:rPr lang="en-US" dirty="0" smtClean="0"/>
              <a:t>) in addition to other counts</a:t>
            </a:r>
          </a:p>
          <a:p>
            <a:r>
              <a:rPr lang="en-US" dirty="0" smtClean="0"/>
              <a:t>* SQL queries in </a:t>
            </a:r>
            <a:r>
              <a:rPr lang="en-US" dirty="0" err="1" smtClean="0"/>
              <a:t>data.php</a:t>
            </a:r>
            <a:endParaRPr lang="en-US" dirty="0"/>
          </a:p>
          <a:p>
            <a:r>
              <a:rPr lang="en-US" dirty="0" smtClean="0"/>
              <a:t>	** lots of redundant code: make functions</a:t>
            </a:r>
          </a:p>
          <a:p>
            <a:r>
              <a:rPr lang="en-US" dirty="0"/>
              <a:t>	</a:t>
            </a:r>
            <a:r>
              <a:rPr lang="en-US" dirty="0" smtClean="0"/>
              <a:t>** date range hard coded: use GETDATE() and use math eq.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4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113</Words>
  <Application>Microsoft Macintosh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Shobhit Garg</dc:creator>
  <cp:lastModifiedBy>Shobhit Garg</cp:lastModifiedBy>
  <cp:revision>4</cp:revision>
  <dcterms:created xsi:type="dcterms:W3CDTF">2016-12-22T14:18:06Z</dcterms:created>
  <dcterms:modified xsi:type="dcterms:W3CDTF">2016-12-22T14:35:44Z</dcterms:modified>
</cp:coreProperties>
</file>