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6" r:id="rId8"/>
    <p:sldId id="270" r:id="rId9"/>
    <p:sldId id="271" r:id="rId10"/>
    <p:sldId id="261" r:id="rId11"/>
    <p:sldId id="275" r:id="rId12"/>
    <p:sldId id="262" r:id="rId13"/>
    <p:sldId id="263" r:id="rId14"/>
    <p:sldId id="264" r:id="rId15"/>
    <p:sldId id="265" r:id="rId16"/>
    <p:sldId id="272" r:id="rId17"/>
    <p:sldId id="273" r:id="rId18"/>
    <p:sldId id="26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D4DC-2A34-4961-866A-AB520AFA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14401"/>
          </a:xfrm>
        </p:spPr>
        <p:txBody>
          <a:bodyPr/>
          <a:lstStyle/>
          <a:p>
            <a:r>
              <a:rPr lang="en-US" dirty="0"/>
              <a:t>Snapshot of filesystem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EB0A-941C-43E9-BBAC-3F7E09C3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11315"/>
            <a:ext cx="10886465" cy="31798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name: Oscillator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Mentor: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Juhi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Gupta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Team Members:</a:t>
            </a:r>
          </a:p>
          <a:p>
            <a:pPr algn="r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Chittaranjan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Rath (2018201007)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Prakash Nath Jha (2018201013)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Nitish Srivastava (2018201012)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Suraj Garg (2018202003)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/>
              <a:t>Operation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Execution flow :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 Snapshot: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Creation of snapshot metadata entry ; For the source directory in case the snapshot already exits then no action will be performed.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Copy entire source directory content at backup location.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Creation of “.snapshot” file at backup location; “.snapshot” file will be later used by scheduler for synchronization.</a:t>
            </a:r>
          </a:p>
          <a:p>
            <a:pPr marL="800100" lvl="1" indent="-342900">
              <a:buFont typeface="+mj-lt"/>
              <a:buAutoNum type="arabicPeriod"/>
            </a:pPr>
            <a:endParaRPr lang="en-US" sz="17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Scheduler</a:t>
            </a:r>
            <a:r>
              <a:rPr lang="en-US" sz="18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Reading of snapshot metadata entry (after creation of snapshot metadata entry via “</a:t>
            </a:r>
            <a:r>
              <a:rPr lang="en-US" sz="16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createSnapShot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” command)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Creation of “.snapshot” file at backup location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Creation of temporary “.snapshot” file at source location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Comparison of “.snapshot” files at source and backup location for finding delta changes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w.r.t.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source directory  (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depth analysis will be presented in the next slide under “</a:t>
            </a:r>
            <a:r>
              <a:rPr lang="en-US" sz="14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Synchronization mechanism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”)</a:t>
            </a:r>
          </a:p>
          <a:p>
            <a:pPr marL="800100" lvl="1" indent="-342900">
              <a:buClr>
                <a:prstClr val="white"/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Creation of “.snapshot” file at backup location</a:t>
            </a:r>
          </a:p>
        </p:txBody>
      </p:sp>
    </p:spTree>
    <p:extLst>
      <p:ext uri="{BB962C8B-B14F-4D97-AF65-F5344CB8AC3E}">
        <p14:creationId xmlns:p14="http://schemas.microsoft.com/office/powerpoint/2010/main" val="41337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 smtClean="0"/>
              <a:t>.snapshot sample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" y="1445623"/>
            <a:ext cx="10823575" cy="4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/>
              <a:t>Operation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1002154" cy="503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Execution flow :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Synchronization mechanism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Operation Types:</a:t>
            </a:r>
          </a:p>
          <a:p>
            <a:pPr lvl="2"/>
            <a:r>
              <a:rPr lang="en-US" sz="13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Create: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has created a new file or directory i.e. a file or directory is present at source but not at backup </a:t>
            </a:r>
          </a:p>
          <a:p>
            <a:pPr lvl="2"/>
            <a:r>
              <a:rPr lang="en-US" sz="12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Modify: 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  the file at source is modified at with respect to backup location (based on timestamp 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comparison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).</a:t>
            </a:r>
          </a:p>
          <a:p>
            <a:pPr lvl="2"/>
            <a:r>
              <a:rPr lang="en-US" sz="12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Delete: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has removed a file or directory i.e. a file or directory is present at source but not at backup.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 the “create”  operation type  content will be replicated at backup location.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 the “delete”  operation type  content will be removed from backup location.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 the “modify”  operation type file will be updated using “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rsync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” algorithm.</a:t>
            </a:r>
            <a:endParaRPr lang="en-US" sz="17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Remove Snapshot: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Remove snapshot metadata entry for the source directory. For the source directory no further snapshot will be performed.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operation can be performed only on the registered directories.</a:t>
            </a:r>
          </a:p>
        </p:txBody>
      </p:sp>
    </p:spTree>
    <p:extLst>
      <p:ext uri="{BB962C8B-B14F-4D97-AF65-F5344CB8AC3E}">
        <p14:creationId xmlns:p14="http://schemas.microsoft.com/office/powerpoint/2010/main" val="3382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 smtClean="0"/>
              <a:t>RSYNC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Introduction: </a:t>
            </a:r>
          </a:p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</a:rPr>
              <a:t>Rsync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is a utility for efficiently transferring and synchronizing files across computer systems, by checking the timestamp and size of </a:t>
            </a:r>
            <a:r>
              <a:rPr lang="en-IN" sz="2400" dirty="0" smtClean="0">
                <a:solidFill>
                  <a:schemeClr val="bg1"/>
                </a:solidFill>
              </a:rPr>
              <a:t>files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Commonly </a:t>
            </a:r>
            <a:r>
              <a:rPr lang="en-US" sz="2400" dirty="0" smtClean="0">
                <a:solidFill>
                  <a:schemeClr val="bg1"/>
                </a:solidFill>
              </a:rPr>
              <a:t>used for both file transfer and file synchronization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Why Rsync: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bg1"/>
                </a:solidFill>
              </a:rPr>
              <a:t>The </a:t>
            </a:r>
            <a:r>
              <a:rPr lang="en-IN" sz="2400" b="1" dirty="0" err="1">
                <a:solidFill>
                  <a:schemeClr val="bg1"/>
                </a:solidFill>
              </a:rPr>
              <a:t>rsync</a:t>
            </a:r>
            <a:r>
              <a:rPr lang="en-IN" sz="2400" dirty="0">
                <a:solidFill>
                  <a:schemeClr val="bg1"/>
                </a:solidFill>
              </a:rPr>
              <a:t> algorithm efficiently computes which parts of a source file match some part of an existing destination </a:t>
            </a:r>
            <a:r>
              <a:rPr lang="en-IN" sz="2400" dirty="0" smtClean="0">
                <a:solidFill>
                  <a:schemeClr val="bg1"/>
                </a:solidFill>
              </a:rPr>
              <a:t>file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chemeClr val="bg1"/>
                </a:solidFill>
              </a:rPr>
              <a:t>Only parts of the source file which are not matched </a:t>
            </a:r>
            <a:r>
              <a:rPr lang="en-IN" sz="2400" dirty="0" smtClean="0">
                <a:solidFill>
                  <a:schemeClr val="bg1"/>
                </a:solidFill>
              </a:rPr>
              <a:t>need </a:t>
            </a:r>
            <a:r>
              <a:rPr lang="en-IN" sz="2400" dirty="0">
                <a:solidFill>
                  <a:schemeClr val="bg1"/>
                </a:solidFill>
              </a:rPr>
              <a:t>to be </a:t>
            </a:r>
            <a:r>
              <a:rPr lang="en-IN" sz="2400" dirty="0" smtClean="0">
                <a:solidFill>
                  <a:schemeClr val="bg1"/>
                </a:solidFill>
              </a:rPr>
              <a:t>copied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5" y="204716"/>
            <a:ext cx="8534400" cy="887105"/>
          </a:xfrm>
        </p:spPr>
        <p:txBody>
          <a:bodyPr/>
          <a:lstStyle/>
          <a:p>
            <a:r>
              <a:rPr lang="en-US" dirty="0" smtClean="0"/>
              <a:t>RSYNC 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094874"/>
            <a:ext cx="10823576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With source file as S and destination file as D then Rsync consist of following steps: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Destination file will be </a:t>
            </a:r>
            <a:r>
              <a:rPr lang="en-IN" sz="2400" dirty="0">
                <a:solidFill>
                  <a:schemeClr val="bg1"/>
                </a:solidFill>
              </a:rPr>
              <a:t>splitted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into non-overlapping fixed size blocks (say N Bytes)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For each destination file block two checksums are calculated: </a:t>
            </a:r>
          </a:p>
          <a:p>
            <a:pPr lvl="1">
              <a:buFont typeface="Century Gothic" pitchFamily="34" charset="0"/>
              <a:buChar char="►"/>
            </a:pPr>
            <a:r>
              <a:rPr lang="en-US" sz="2200" dirty="0">
                <a:solidFill>
                  <a:schemeClr val="bg1"/>
                </a:solidFill>
              </a:rPr>
              <a:t>W</a:t>
            </a:r>
            <a:r>
              <a:rPr lang="en-US" sz="2200" dirty="0" smtClean="0">
                <a:solidFill>
                  <a:schemeClr val="bg1"/>
                </a:solidFill>
              </a:rPr>
              <a:t>eak checksum using </a:t>
            </a:r>
            <a:r>
              <a:rPr lang="en-IN" sz="2200" dirty="0">
                <a:solidFill>
                  <a:schemeClr val="bg1"/>
                </a:solidFill>
              </a:rPr>
              <a:t>Mark </a:t>
            </a:r>
            <a:r>
              <a:rPr lang="en-IN" sz="2200" dirty="0" smtClean="0">
                <a:solidFill>
                  <a:schemeClr val="bg1"/>
                </a:solidFill>
              </a:rPr>
              <a:t>Adler's 32-bit hash</a:t>
            </a:r>
          </a:p>
          <a:p>
            <a:pPr lvl="1">
              <a:buFont typeface="Century Gothic" pitchFamily="34" charset="0"/>
              <a:buChar char="►"/>
            </a:pPr>
            <a:r>
              <a:rPr lang="en-US" sz="2200" dirty="0" smtClean="0">
                <a:solidFill>
                  <a:schemeClr val="bg1"/>
                </a:solidFill>
              </a:rPr>
              <a:t>Strong128-bit </a:t>
            </a:r>
            <a:r>
              <a:rPr lang="en-US" sz="2200" dirty="0">
                <a:solidFill>
                  <a:schemeClr val="bg1"/>
                </a:solidFill>
              </a:rPr>
              <a:t>MD-5 </a:t>
            </a:r>
            <a:r>
              <a:rPr lang="en-US" sz="2200" dirty="0" smtClean="0">
                <a:solidFill>
                  <a:schemeClr val="bg1"/>
                </a:solidFill>
              </a:rPr>
              <a:t>checksum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These checksums are sent to source.</a:t>
            </a:r>
          </a:p>
        </p:txBody>
      </p:sp>
    </p:spTree>
    <p:extLst>
      <p:ext uri="{BB962C8B-B14F-4D97-AF65-F5344CB8AC3E}">
        <p14:creationId xmlns:p14="http://schemas.microsoft.com/office/powerpoint/2010/main" val="21763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5" y="204716"/>
            <a:ext cx="8534400" cy="887105"/>
          </a:xfrm>
        </p:spPr>
        <p:txBody>
          <a:bodyPr/>
          <a:lstStyle/>
          <a:p>
            <a:r>
              <a:rPr lang="en-US" dirty="0" smtClean="0"/>
              <a:t>RSYNC Working CONTd ...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At </a:t>
            </a:r>
            <a:r>
              <a:rPr lang="en-US" sz="2400" dirty="0">
                <a:solidFill>
                  <a:schemeClr val="bg1"/>
                </a:solidFill>
              </a:rPr>
              <a:t>source file S is searched to find all blocks that have the same weak   and strong checksum </a:t>
            </a:r>
            <a:r>
              <a:rPr lang="en-US" sz="2400" dirty="0" smtClean="0">
                <a:solidFill>
                  <a:schemeClr val="bg1"/>
                </a:solidFill>
              </a:rPr>
              <a:t>as one of the blocks of 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For the matched blocks corresponding block number and  unmatched characters are sent to destination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At destination using the sequence of block numbers and unmatched characters updated copy of file S is constructed.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Benefit: 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chemeClr val="bg1"/>
                </a:solidFill>
              </a:rPr>
              <a:t>The end result is that D gets a copy of S, but only the pieces of S that are not found in D (plus a small amount of data for checksums and block indexes) are sent to the destination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5" y="204716"/>
            <a:ext cx="8534400" cy="887105"/>
          </a:xfrm>
        </p:spPr>
        <p:txBody>
          <a:bodyPr/>
          <a:lstStyle/>
          <a:p>
            <a:r>
              <a:rPr lang="en-US" dirty="0" smtClean="0"/>
              <a:t>.INDEX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Weak and Strong checksum generation of destination file: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1" y="2538663"/>
            <a:ext cx="8013979" cy="350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9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5" y="204716"/>
            <a:ext cx="8534400" cy="887105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updateindex</a:t>
            </a:r>
            <a:r>
              <a:rPr lang="en-US" dirty="0" smtClean="0"/>
              <a:t>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</a:rPr>
              <a:t>updateIndex</a:t>
            </a:r>
            <a:r>
              <a:rPr lang="en-US" sz="2400" dirty="0" smtClean="0">
                <a:solidFill>
                  <a:schemeClr val="tx1"/>
                </a:solidFill>
              </a:rPr>
              <a:t> file generation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source file using .index file: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2" y="2513347"/>
            <a:ext cx="8193505" cy="373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8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39" y="-128913"/>
            <a:ext cx="11129246" cy="1507067"/>
          </a:xfrm>
        </p:spPr>
        <p:txBody>
          <a:bodyPr/>
          <a:lstStyle/>
          <a:p>
            <a:r>
              <a:rPr lang="en-US" dirty="0" smtClean="0"/>
              <a:t>CONCLUSION	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7516" y="1179096"/>
            <a:ext cx="11261558" cy="52938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Our snapshot implementation provides a mechanism to the user to securely maintain a backup of filesystem which gets updated after every fixed time interval in minimum amount of time possible as only incremental changes are reflected at backup </a:t>
            </a:r>
            <a:r>
              <a:rPr lang="en-US" sz="2400" dirty="0" smtClean="0">
                <a:solidFill>
                  <a:schemeClr val="bg1"/>
                </a:solidFill>
              </a:rPr>
              <a:t>rather </a:t>
            </a:r>
            <a:r>
              <a:rPr lang="en-US" sz="2400" dirty="0">
                <a:solidFill>
                  <a:schemeClr val="bg1"/>
                </a:solidFill>
              </a:rPr>
              <a:t>than taking full backup every single time.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Our implementation also provides restore functionality using which user can restore files from backup location any time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Using Rsync algorithm we have ensured that in case of file modification we only update the changed portion of file at the backup rather than copying the entire file.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21885" y="1359568"/>
            <a:ext cx="8534400" cy="4355431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 smtClean="0"/>
              <a:t>Thank you</a:t>
            </a:r>
            <a:endParaRPr lang="en-IN" sz="7200" b="1" i="1" dirty="0"/>
          </a:p>
        </p:txBody>
      </p:sp>
    </p:spTree>
    <p:extLst>
      <p:ext uri="{BB962C8B-B14F-4D97-AF65-F5344CB8AC3E}">
        <p14:creationId xmlns:p14="http://schemas.microsoft.com/office/powerpoint/2010/main" val="38093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406770"/>
            <a:ext cx="10823576" cy="561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Introduction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computer systems, a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snapshot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is the state of a system at a particular point in time. It refers to an actual copy of the state of a system or to a capability provided by certain systems.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Other ways to achieve is backing up of whole data but here we are optimizing this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approach using concept of Rsync algorithm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200" dirty="0">
                <a:solidFill>
                  <a:schemeClr val="tx1"/>
                </a:solidFill>
              </a:rPr>
              <a:t>Features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Following are the features that our implementation provide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Create Snapshot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Restore Snapshot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Remove Snapshot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Start scheduler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Stop scheduler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Specification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Along with snapshot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creation,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system has a functionality of scheduler which will run as a background process.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responsibility of a scheduler is to make snapshot of the filesystem consistent with the directory of which the snapshot is taken.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Activity of maintaining a  snapshot is performed by scheduler for every predefined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2676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/>
              <a:t>Functionality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Execution commands 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 Scheduler 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command:		“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startScheduler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The command will start scheduler which will take snapshot periodically. This will take snapshots 	of the registered directories of which snapshots are already created.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Snapshot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command:		“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createSnapShot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[source path] [backup path]”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Above command will be responsible for creating initial snapshot of the source path provided. 	The path provided by user should be absolute path.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The above source path will be marked as a registered directory to make further snapshots. 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Restore Snapshot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command:		“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restoreSnapShot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[source path]”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Above command will be executed whenever at any point of time user needs to restore the 	original contents 	by its last updated preserved snapshot,    </a:t>
            </a:r>
          </a:p>
        </p:txBody>
      </p:sp>
    </p:spTree>
    <p:extLst>
      <p:ext uri="{BB962C8B-B14F-4D97-AF65-F5344CB8AC3E}">
        <p14:creationId xmlns:p14="http://schemas.microsoft.com/office/powerpoint/2010/main" val="34027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6F6-FE1A-4CF6-BEB6-2962303D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0"/>
            <a:ext cx="8534400" cy="1507067"/>
          </a:xfrm>
        </p:spPr>
        <p:txBody>
          <a:bodyPr/>
          <a:lstStyle/>
          <a:p>
            <a:r>
              <a:rPr lang="en-US" dirty="0"/>
              <a:t>Functionality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665-C3C6-4241-847F-E1B8934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89" y="1301262"/>
            <a:ext cx="10823576" cy="503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Execution commands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Remove Snapshot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command:		“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removeSnapShot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[source path]”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Above command will be executed whenever at any point of time user wants to stop taking 	snapshot for any registered directory on which.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Prerequisite: The above source path provided in the should be a valid registered directory 	path.    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Stop Scheduler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command:		“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stopScheduler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”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The command will stop scheduler from taking snapshots periodically.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86" y="113799"/>
            <a:ext cx="8534400" cy="1058778"/>
          </a:xfrm>
        </p:spPr>
        <p:txBody>
          <a:bodyPr/>
          <a:lstStyle/>
          <a:p>
            <a:r>
              <a:rPr lang="en-US" dirty="0" smtClean="0"/>
              <a:t>Create Snapshot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947" y="1158037"/>
            <a:ext cx="5390147" cy="529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Pre command Execution</a:t>
            </a:r>
            <a:endParaRPr lang="en-IN" sz="1800" dirty="0"/>
          </a:p>
        </p:txBody>
      </p:sp>
      <p:pic>
        <p:nvPicPr>
          <p:cNvPr id="1028" name="Picture 4" descr="C:\Users\Vaio\Desktop\Snapshot\Screenshot from 2018-11-30 16-11-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7" y="1573629"/>
            <a:ext cx="11081085" cy="51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85" y="113799"/>
            <a:ext cx="11636105" cy="1058778"/>
          </a:xfrm>
        </p:spPr>
        <p:txBody>
          <a:bodyPr/>
          <a:lstStyle/>
          <a:p>
            <a:r>
              <a:rPr lang="en-US" dirty="0" smtClean="0"/>
              <a:t>Snapshot metadata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947" y="1158037"/>
            <a:ext cx="11517544" cy="53821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1654630"/>
            <a:ext cx="10963931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86" y="113799"/>
            <a:ext cx="8534400" cy="1058778"/>
          </a:xfrm>
        </p:spPr>
        <p:txBody>
          <a:bodyPr/>
          <a:lstStyle/>
          <a:p>
            <a:r>
              <a:rPr lang="en-US" dirty="0" smtClean="0"/>
              <a:t>Create Snapshot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947" y="1158037"/>
            <a:ext cx="5390147" cy="529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POST command </a:t>
            </a:r>
            <a:r>
              <a:rPr lang="en-US" sz="1800" dirty="0"/>
              <a:t>Execution</a:t>
            </a:r>
            <a:endParaRPr lang="en-IN" sz="1800" dirty="0"/>
          </a:p>
        </p:txBody>
      </p:sp>
      <p:pic>
        <p:nvPicPr>
          <p:cNvPr id="2050" name="Picture 2" descr="C:\Users\Vaio\Desktop\Snapshot\Screenshot from 2018-11-30 16-11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1555079"/>
            <a:ext cx="11333748" cy="517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18" y="366462"/>
            <a:ext cx="8534400" cy="1058778"/>
          </a:xfrm>
        </p:spPr>
        <p:txBody>
          <a:bodyPr/>
          <a:lstStyle/>
          <a:p>
            <a:r>
              <a:rPr lang="en-US" dirty="0" smtClean="0"/>
              <a:t>Remove Snapshot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946" y="1430754"/>
            <a:ext cx="5390147" cy="529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Pre command Execution</a:t>
            </a:r>
            <a:endParaRPr lang="en-IN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0947" y="4292766"/>
            <a:ext cx="5907004" cy="529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POST command </a:t>
            </a:r>
            <a:r>
              <a:rPr lang="en-US" sz="1800" dirty="0"/>
              <a:t>Execution</a:t>
            </a:r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9788"/>
            <a:ext cx="11277600" cy="200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22155"/>
            <a:ext cx="11239500" cy="179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6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371</TotalTime>
  <Words>801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Wingdings</vt:lpstr>
      <vt:lpstr>Wingdings 3</vt:lpstr>
      <vt:lpstr>Slice</vt:lpstr>
      <vt:lpstr>Snapshot of filesystem</vt:lpstr>
      <vt:lpstr>Overview</vt:lpstr>
      <vt:lpstr>Overview</vt:lpstr>
      <vt:lpstr>Functionality </vt:lpstr>
      <vt:lpstr>Functionality </vt:lpstr>
      <vt:lpstr>Create Snapshot</vt:lpstr>
      <vt:lpstr>Snapshot metadata</vt:lpstr>
      <vt:lpstr>Create Snapshot</vt:lpstr>
      <vt:lpstr>Remove Snapshot</vt:lpstr>
      <vt:lpstr>Operation Description </vt:lpstr>
      <vt:lpstr>.snapshot sample</vt:lpstr>
      <vt:lpstr>Operation Description </vt:lpstr>
      <vt:lpstr>RSYNC Algorithm</vt:lpstr>
      <vt:lpstr>RSYNC Working</vt:lpstr>
      <vt:lpstr>RSYNC Working CONTd ...</vt:lpstr>
      <vt:lpstr>.INDEX FILE</vt:lpstr>
      <vt:lpstr>.updateindex FILE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of filesystem</dc:title>
  <dc:creator>PRAKASH</dc:creator>
  <cp:lastModifiedBy>chitta</cp:lastModifiedBy>
  <cp:revision>131</cp:revision>
  <dcterms:created xsi:type="dcterms:W3CDTF">2018-11-29T04:22:35Z</dcterms:created>
  <dcterms:modified xsi:type="dcterms:W3CDTF">2018-12-01T20:21:23Z</dcterms:modified>
</cp:coreProperties>
</file>