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4"/>
  </p:notesMasterIdLst>
  <p:handoutMasterIdLst>
    <p:handoutMasterId r:id="rId25"/>
  </p:handoutMasterIdLst>
  <p:sldIdLst>
    <p:sldId id="260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76" r:id="rId19"/>
    <p:sldId id="279" r:id="rId20"/>
    <p:sldId id="277" r:id="rId21"/>
    <p:sldId id="280" r:id="rId22"/>
    <p:sldId id="26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2E7B0B-29B8-4D8E-AC74-B8B126479B35}" type="doc">
      <dgm:prSet loTypeId="urn:microsoft.com/office/officeart/2005/8/layout/lProcess3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215D00-21BE-4155-8227-0550D39D5B82}">
      <dgm:prSet/>
      <dgm:spPr/>
      <dgm:t>
        <a:bodyPr/>
        <a:lstStyle/>
        <a:p>
          <a:pPr rtl="0"/>
          <a:r>
            <a:rPr lang="en-US" b="1" i="1" dirty="0" smtClean="0">
              <a:solidFill>
                <a:schemeClr val="tx1"/>
              </a:solidFill>
            </a:rPr>
            <a:t>1829031061</a:t>
          </a:r>
          <a:endParaRPr lang="en-US" dirty="0">
            <a:solidFill>
              <a:schemeClr val="tx1"/>
            </a:solidFill>
          </a:endParaRPr>
        </a:p>
      </dgm:t>
    </dgm:pt>
    <dgm:pt modelId="{B0F3A55A-0B6E-41DA-8E9C-038943172F5C}" type="parTrans" cxnId="{3465681A-4C5F-4BD9-880F-6D1BF686625A}">
      <dgm:prSet/>
      <dgm:spPr/>
      <dgm:t>
        <a:bodyPr/>
        <a:lstStyle/>
        <a:p>
          <a:endParaRPr lang="en-US"/>
        </a:p>
      </dgm:t>
    </dgm:pt>
    <dgm:pt modelId="{FAB9B86D-CF36-48D6-B5DC-2FA2DD83A151}" type="sibTrans" cxnId="{3465681A-4C5F-4BD9-880F-6D1BF686625A}">
      <dgm:prSet/>
      <dgm:spPr/>
      <dgm:t>
        <a:bodyPr/>
        <a:lstStyle/>
        <a:p>
          <a:endParaRPr lang="en-US"/>
        </a:p>
      </dgm:t>
    </dgm:pt>
    <dgm:pt modelId="{986A0001-628D-4731-9F01-68AF6B2691DA}" type="pres">
      <dgm:prSet presAssocID="{C12E7B0B-29B8-4D8E-AC74-B8B126479B35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E32D680-F345-4D46-8A35-B03C3DADC0C6}" type="pres">
      <dgm:prSet presAssocID="{52215D00-21BE-4155-8227-0550D39D5B82}" presName="horFlow" presStyleCnt="0"/>
      <dgm:spPr/>
    </dgm:pt>
    <dgm:pt modelId="{DDD60715-1C6B-46D5-A9D2-960DB06D41D5}" type="pres">
      <dgm:prSet presAssocID="{52215D00-21BE-4155-8227-0550D39D5B82}" presName="bigChev" presStyleLbl="node1" presStyleIdx="0" presStyleCnt="1" custScaleX="163057" custLinFactNeighborX="6547" custLinFactNeighborY="-62499"/>
      <dgm:spPr/>
      <dgm:t>
        <a:bodyPr/>
        <a:lstStyle/>
        <a:p>
          <a:endParaRPr lang="en-US"/>
        </a:p>
      </dgm:t>
    </dgm:pt>
  </dgm:ptLst>
  <dgm:cxnLst>
    <dgm:cxn modelId="{0FA6FDB0-41AD-40F1-9A4F-A0EA9C7B962B}" type="presOf" srcId="{C12E7B0B-29B8-4D8E-AC74-B8B126479B35}" destId="{986A0001-628D-4731-9F01-68AF6B2691DA}" srcOrd="0" destOrd="0" presId="urn:microsoft.com/office/officeart/2005/8/layout/lProcess3"/>
    <dgm:cxn modelId="{3465681A-4C5F-4BD9-880F-6D1BF686625A}" srcId="{C12E7B0B-29B8-4D8E-AC74-B8B126479B35}" destId="{52215D00-21BE-4155-8227-0550D39D5B82}" srcOrd="0" destOrd="0" parTransId="{B0F3A55A-0B6E-41DA-8E9C-038943172F5C}" sibTransId="{FAB9B86D-CF36-48D6-B5DC-2FA2DD83A151}"/>
    <dgm:cxn modelId="{C15795C3-BED4-46FD-88EA-90FE098B93FF}" type="presOf" srcId="{52215D00-21BE-4155-8227-0550D39D5B82}" destId="{DDD60715-1C6B-46D5-A9D2-960DB06D41D5}" srcOrd="0" destOrd="0" presId="urn:microsoft.com/office/officeart/2005/8/layout/lProcess3"/>
    <dgm:cxn modelId="{D0A3DCBA-201E-4831-9C59-A22713CB758A}" type="presParOf" srcId="{986A0001-628D-4731-9F01-68AF6B2691DA}" destId="{5E32D680-F345-4D46-8A35-B03C3DADC0C6}" srcOrd="0" destOrd="0" presId="urn:microsoft.com/office/officeart/2005/8/layout/lProcess3"/>
    <dgm:cxn modelId="{5085D3AB-EBB2-4009-8032-78C23AD2CD9F}" type="presParOf" srcId="{5E32D680-F345-4D46-8A35-B03C3DADC0C6}" destId="{DDD60715-1C6B-46D5-A9D2-960DB06D41D5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3311E9-C28A-44E9-8BE0-7740B3E8C3B5}" type="doc">
      <dgm:prSet loTypeId="urn:microsoft.com/office/officeart/2005/8/layout/lProcess3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A0CD3E-50B5-40DB-A722-DA9182733FEB}">
      <dgm:prSet/>
      <dgm:spPr/>
      <dgm:t>
        <a:bodyPr/>
        <a:lstStyle/>
        <a:p>
          <a:pPr rtl="0"/>
          <a:r>
            <a:rPr lang="en-US" b="1" i="1" dirty="0" smtClean="0">
              <a:solidFill>
                <a:schemeClr val="tx1"/>
              </a:solidFill>
            </a:rPr>
            <a:t>SURBHI</a:t>
          </a:r>
          <a:endParaRPr lang="en-US" b="1" dirty="0">
            <a:solidFill>
              <a:schemeClr val="tx1"/>
            </a:solidFill>
          </a:endParaRPr>
        </a:p>
      </dgm:t>
    </dgm:pt>
    <dgm:pt modelId="{22B4A024-3207-4A32-AB36-12D2B5341AA8}" type="sibTrans" cxnId="{E86960BB-74EF-4ED3-8A0E-368EA9FC8D4F}">
      <dgm:prSet/>
      <dgm:spPr/>
      <dgm:t>
        <a:bodyPr/>
        <a:lstStyle/>
        <a:p>
          <a:endParaRPr lang="en-US"/>
        </a:p>
      </dgm:t>
    </dgm:pt>
    <dgm:pt modelId="{DA2C077F-AC77-45DA-B386-8610774A5A45}" type="parTrans" cxnId="{E86960BB-74EF-4ED3-8A0E-368EA9FC8D4F}">
      <dgm:prSet/>
      <dgm:spPr/>
      <dgm:t>
        <a:bodyPr/>
        <a:lstStyle/>
        <a:p>
          <a:endParaRPr lang="en-US"/>
        </a:p>
      </dgm:t>
    </dgm:pt>
    <dgm:pt modelId="{ED1DE68F-4D10-4F79-A749-66C1CE7BC970}" type="pres">
      <dgm:prSet presAssocID="{6A3311E9-C28A-44E9-8BE0-7740B3E8C3B5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AC24517-F4BD-4D8B-A4B2-1A6D425198FE}" type="pres">
      <dgm:prSet presAssocID="{05A0CD3E-50B5-40DB-A722-DA9182733FEB}" presName="horFlow" presStyleCnt="0"/>
      <dgm:spPr/>
    </dgm:pt>
    <dgm:pt modelId="{0BB5E212-E16B-4D4E-B985-E4973B99C3D1}" type="pres">
      <dgm:prSet presAssocID="{05A0CD3E-50B5-40DB-A722-DA9182733FEB}" presName="bigChev" presStyleLbl="node1" presStyleIdx="0" presStyleCnt="1" custScaleX="179876" custLinFactY="-183052" custLinFactNeighborX="21652" custLinFactNeighborY="-200000"/>
      <dgm:spPr/>
      <dgm:t>
        <a:bodyPr/>
        <a:lstStyle/>
        <a:p>
          <a:endParaRPr lang="en-US"/>
        </a:p>
      </dgm:t>
    </dgm:pt>
  </dgm:ptLst>
  <dgm:cxnLst>
    <dgm:cxn modelId="{7D47987A-669D-4B11-953C-2D41CE5C8C1D}" type="presOf" srcId="{6A3311E9-C28A-44E9-8BE0-7740B3E8C3B5}" destId="{ED1DE68F-4D10-4F79-A749-66C1CE7BC970}" srcOrd="0" destOrd="0" presId="urn:microsoft.com/office/officeart/2005/8/layout/lProcess3"/>
    <dgm:cxn modelId="{90F331D6-8463-438A-AB4F-9EE5BEC44862}" type="presOf" srcId="{05A0CD3E-50B5-40DB-A722-DA9182733FEB}" destId="{0BB5E212-E16B-4D4E-B985-E4973B99C3D1}" srcOrd="0" destOrd="0" presId="urn:microsoft.com/office/officeart/2005/8/layout/lProcess3"/>
    <dgm:cxn modelId="{E86960BB-74EF-4ED3-8A0E-368EA9FC8D4F}" srcId="{6A3311E9-C28A-44E9-8BE0-7740B3E8C3B5}" destId="{05A0CD3E-50B5-40DB-A722-DA9182733FEB}" srcOrd="0" destOrd="0" parTransId="{DA2C077F-AC77-45DA-B386-8610774A5A45}" sibTransId="{22B4A024-3207-4A32-AB36-12D2B5341AA8}"/>
    <dgm:cxn modelId="{7AF4F7AD-98B5-45DA-AC23-BCAD391FBA85}" type="presParOf" srcId="{ED1DE68F-4D10-4F79-A749-66C1CE7BC970}" destId="{4AC24517-F4BD-4D8B-A4B2-1A6D425198FE}" srcOrd="0" destOrd="0" presId="urn:microsoft.com/office/officeart/2005/8/layout/lProcess3"/>
    <dgm:cxn modelId="{56648C02-307A-46C8-BCBD-5E5DE3402D8A}" type="presParOf" srcId="{4AC24517-F4BD-4D8B-A4B2-1A6D425198FE}" destId="{0BB5E212-E16B-4D4E-B985-E4973B99C3D1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2E06BF-1BB4-4B5E-9DBC-24888AFEE7E2}" type="doc">
      <dgm:prSet loTypeId="urn:microsoft.com/office/officeart/2005/8/layout/lProcess3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D98810-328D-4A43-9CD0-D6AD358BF8EC}">
      <dgm:prSet/>
      <dgm:spPr/>
      <dgm:t>
        <a:bodyPr/>
        <a:lstStyle/>
        <a:p>
          <a:pPr rtl="0"/>
          <a:r>
            <a:rPr lang="en-US" b="1" i="1" dirty="0" smtClean="0">
              <a:solidFill>
                <a:schemeClr val="tx1"/>
              </a:solidFill>
            </a:rPr>
            <a:t>ECE 3 </a:t>
          </a:r>
          <a:r>
            <a:rPr lang="en-US" b="1" i="1" baseline="30000" dirty="0" err="1" smtClean="0">
              <a:solidFill>
                <a:schemeClr val="tx1"/>
              </a:solidFill>
            </a:rPr>
            <a:t>rd</a:t>
          </a:r>
          <a:r>
            <a:rPr lang="en-US" b="1" i="1" dirty="0" smtClean="0">
              <a:solidFill>
                <a:schemeClr val="tx1"/>
              </a:solidFill>
            </a:rPr>
            <a:t> Year(2020-2021)</a:t>
          </a:r>
          <a:endParaRPr lang="en-US" dirty="0">
            <a:solidFill>
              <a:schemeClr val="tx1"/>
            </a:solidFill>
          </a:endParaRPr>
        </a:p>
      </dgm:t>
    </dgm:pt>
    <dgm:pt modelId="{4BAB760D-CD97-47BE-BA12-B7F257EF347A}" type="parTrans" cxnId="{19F38EAC-FD06-4F97-B97A-CA78B9C684C5}">
      <dgm:prSet/>
      <dgm:spPr/>
      <dgm:t>
        <a:bodyPr/>
        <a:lstStyle/>
        <a:p>
          <a:endParaRPr lang="en-US"/>
        </a:p>
      </dgm:t>
    </dgm:pt>
    <dgm:pt modelId="{E326E149-1D41-4CF9-9329-86C9391E68F6}" type="sibTrans" cxnId="{19F38EAC-FD06-4F97-B97A-CA78B9C684C5}">
      <dgm:prSet/>
      <dgm:spPr/>
      <dgm:t>
        <a:bodyPr/>
        <a:lstStyle/>
        <a:p>
          <a:endParaRPr lang="en-US"/>
        </a:p>
      </dgm:t>
    </dgm:pt>
    <dgm:pt modelId="{7911FCA3-756C-4905-8815-77F3061145C8}" type="pres">
      <dgm:prSet presAssocID="{7A2E06BF-1BB4-4B5E-9DBC-24888AFEE7E2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3F62776-32A6-4632-8970-9169B921A383}" type="pres">
      <dgm:prSet presAssocID="{A1D98810-328D-4A43-9CD0-D6AD358BF8EC}" presName="horFlow" presStyleCnt="0"/>
      <dgm:spPr/>
    </dgm:pt>
    <dgm:pt modelId="{940C087F-4E2A-4A90-92F2-F43C3FABDB14}" type="pres">
      <dgm:prSet presAssocID="{A1D98810-328D-4A43-9CD0-D6AD358BF8EC}" presName="bigChev" presStyleLbl="node1" presStyleIdx="0" presStyleCnt="1" custScaleX="114031" custLinFactNeighborX="8174" custLinFactNeighborY="-3274"/>
      <dgm:spPr/>
      <dgm:t>
        <a:bodyPr/>
        <a:lstStyle/>
        <a:p>
          <a:endParaRPr lang="en-US"/>
        </a:p>
      </dgm:t>
    </dgm:pt>
  </dgm:ptLst>
  <dgm:cxnLst>
    <dgm:cxn modelId="{95EABF0D-E928-4A0A-81B6-B12B90921918}" type="presOf" srcId="{7A2E06BF-1BB4-4B5E-9DBC-24888AFEE7E2}" destId="{7911FCA3-756C-4905-8815-77F3061145C8}" srcOrd="0" destOrd="0" presId="urn:microsoft.com/office/officeart/2005/8/layout/lProcess3"/>
    <dgm:cxn modelId="{1AACBD28-3290-45B9-8647-DA44CBD6B8F8}" type="presOf" srcId="{A1D98810-328D-4A43-9CD0-D6AD358BF8EC}" destId="{940C087F-4E2A-4A90-92F2-F43C3FABDB14}" srcOrd="0" destOrd="0" presId="urn:microsoft.com/office/officeart/2005/8/layout/lProcess3"/>
    <dgm:cxn modelId="{19F38EAC-FD06-4F97-B97A-CA78B9C684C5}" srcId="{7A2E06BF-1BB4-4B5E-9DBC-24888AFEE7E2}" destId="{A1D98810-328D-4A43-9CD0-D6AD358BF8EC}" srcOrd="0" destOrd="0" parTransId="{4BAB760D-CD97-47BE-BA12-B7F257EF347A}" sibTransId="{E326E149-1D41-4CF9-9329-86C9391E68F6}"/>
    <dgm:cxn modelId="{B6A34798-BD49-4CD2-94A6-89915DCD94F8}" type="presParOf" srcId="{7911FCA3-756C-4905-8815-77F3061145C8}" destId="{53F62776-32A6-4632-8970-9169B921A383}" srcOrd="0" destOrd="0" presId="urn:microsoft.com/office/officeart/2005/8/layout/lProcess3"/>
    <dgm:cxn modelId="{97C799E4-9C14-40B2-96D8-EAA3EB008205}" type="presParOf" srcId="{53F62776-32A6-4632-8970-9169B921A383}" destId="{940C087F-4E2A-4A90-92F2-F43C3FABDB1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B5D05E-4732-4545-B4A1-7465EC67237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DAC28C-6FF5-435C-991C-9361177EBB85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sz="2400" b="1" dirty="0" smtClean="0">
              <a:solidFill>
                <a:schemeClr val="accent6">
                  <a:lumMod val="50000"/>
                </a:schemeClr>
              </a:solidFill>
            </a:rPr>
            <a:t>Predictive Modeling</a:t>
          </a:r>
          <a:endParaRPr lang="en-US" sz="2400" b="1" dirty="0">
            <a:solidFill>
              <a:schemeClr val="accent6">
                <a:lumMod val="50000"/>
              </a:schemeClr>
            </a:solidFill>
          </a:endParaRPr>
        </a:p>
      </dgm:t>
    </dgm:pt>
    <dgm:pt modelId="{F8BB0D9E-2DD4-452D-A10C-AE024A49132B}" type="parTrans" cxnId="{17170012-E0CE-448E-B96B-37A3DCE689F5}">
      <dgm:prSet/>
      <dgm:spPr/>
      <dgm:t>
        <a:bodyPr/>
        <a:lstStyle/>
        <a:p>
          <a:endParaRPr lang="en-US"/>
        </a:p>
      </dgm:t>
    </dgm:pt>
    <dgm:pt modelId="{E402CD01-539A-49B8-9E50-BE6B028A58C7}" type="sibTrans" cxnId="{17170012-E0CE-448E-B96B-37A3DCE689F5}">
      <dgm:prSet/>
      <dgm:spPr/>
      <dgm:t>
        <a:bodyPr/>
        <a:lstStyle/>
        <a:p>
          <a:endParaRPr lang="en-US"/>
        </a:p>
      </dgm:t>
    </dgm:pt>
    <dgm:pt modelId="{9C0D92F2-8E54-437E-BE71-ECFA1A3FCBB1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b="1" dirty="0" smtClean="0"/>
            <a:t>Supervised learning</a:t>
          </a:r>
          <a:endParaRPr lang="en-US" sz="2400" b="1" dirty="0"/>
        </a:p>
      </dgm:t>
    </dgm:pt>
    <dgm:pt modelId="{C868488B-EC14-4339-84AF-14342018B5EE}" type="parTrans" cxnId="{D6AD7952-28D6-4E0F-81D3-EE610B0ED2D6}">
      <dgm:prSet/>
      <dgm:spPr/>
      <dgm:t>
        <a:bodyPr/>
        <a:lstStyle/>
        <a:p>
          <a:endParaRPr lang="en-US"/>
        </a:p>
      </dgm:t>
    </dgm:pt>
    <dgm:pt modelId="{0108FEA8-0957-4C6F-AA2E-DEA16DB23FFB}" type="sibTrans" cxnId="{D6AD7952-28D6-4E0F-81D3-EE610B0ED2D6}">
      <dgm:prSet/>
      <dgm:spPr/>
      <dgm:t>
        <a:bodyPr/>
        <a:lstStyle/>
        <a:p>
          <a:endParaRPr lang="en-US"/>
        </a:p>
      </dgm:t>
    </dgm:pt>
    <dgm:pt modelId="{0EDCC13B-BFCF-4C6E-B2F6-40485F7C0F0C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/>
            <a:t>Un-Supervised learning</a:t>
          </a:r>
          <a:endParaRPr lang="en-US" b="1" dirty="0"/>
        </a:p>
      </dgm:t>
    </dgm:pt>
    <dgm:pt modelId="{D0747C66-8BC3-4288-92D3-B58C5281030B}" type="parTrans" cxnId="{943B5776-1E13-4CD2-A4C4-A75354178293}">
      <dgm:prSet/>
      <dgm:spPr/>
      <dgm:t>
        <a:bodyPr/>
        <a:lstStyle/>
        <a:p>
          <a:endParaRPr lang="en-US"/>
        </a:p>
      </dgm:t>
    </dgm:pt>
    <dgm:pt modelId="{4A16A704-C7A1-44BA-AAB2-FF05CA4A2DF5}" type="sibTrans" cxnId="{943B5776-1E13-4CD2-A4C4-A75354178293}">
      <dgm:prSet/>
      <dgm:spPr/>
      <dgm:t>
        <a:bodyPr/>
        <a:lstStyle/>
        <a:p>
          <a:endParaRPr lang="en-US"/>
        </a:p>
      </dgm:t>
    </dgm:pt>
    <dgm:pt modelId="{50D37C09-7A26-466F-A4FC-5958E59A2A13}" type="pres">
      <dgm:prSet presAssocID="{25B5D05E-4732-4545-B4A1-7465EC67237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E4C0E0F-F98D-4771-88BF-6359695A16E7}" type="pres">
      <dgm:prSet presAssocID="{39DAC28C-6FF5-435C-991C-9361177EBB85}" presName="hierRoot1" presStyleCnt="0">
        <dgm:presLayoutVars>
          <dgm:hierBranch val="init"/>
        </dgm:presLayoutVars>
      </dgm:prSet>
      <dgm:spPr/>
    </dgm:pt>
    <dgm:pt modelId="{13AA2B92-9A34-4FC1-B212-350DBDB6A62A}" type="pres">
      <dgm:prSet presAssocID="{39DAC28C-6FF5-435C-991C-9361177EBB85}" presName="rootComposite1" presStyleCnt="0"/>
      <dgm:spPr/>
    </dgm:pt>
    <dgm:pt modelId="{99B00FE9-A964-48B5-9F4F-5CDB6D1E7F44}" type="pres">
      <dgm:prSet presAssocID="{39DAC28C-6FF5-435C-991C-9361177EBB8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6A1D4B-3C04-4178-BA9B-2659C4E8B47A}" type="pres">
      <dgm:prSet presAssocID="{39DAC28C-6FF5-435C-991C-9361177EBB8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69DFD6F-00CC-447D-8DD4-FE8BB9CA4F87}" type="pres">
      <dgm:prSet presAssocID="{39DAC28C-6FF5-435C-991C-9361177EBB85}" presName="hierChild2" presStyleCnt="0"/>
      <dgm:spPr/>
    </dgm:pt>
    <dgm:pt modelId="{0BE31AB3-5753-4919-BAFF-5FA370D5326D}" type="pres">
      <dgm:prSet presAssocID="{C868488B-EC14-4339-84AF-14342018B5EE}" presName="Name37" presStyleLbl="parChTrans1D2" presStyleIdx="0" presStyleCnt="2"/>
      <dgm:spPr/>
      <dgm:t>
        <a:bodyPr/>
        <a:lstStyle/>
        <a:p>
          <a:endParaRPr lang="en-US"/>
        </a:p>
      </dgm:t>
    </dgm:pt>
    <dgm:pt modelId="{E2D6F916-8931-4127-A003-B37B7C2DF27C}" type="pres">
      <dgm:prSet presAssocID="{9C0D92F2-8E54-437E-BE71-ECFA1A3FCBB1}" presName="hierRoot2" presStyleCnt="0">
        <dgm:presLayoutVars>
          <dgm:hierBranch val="init"/>
        </dgm:presLayoutVars>
      </dgm:prSet>
      <dgm:spPr/>
    </dgm:pt>
    <dgm:pt modelId="{92A44FF1-F0D0-4B98-9DC9-C8FF0E4987E1}" type="pres">
      <dgm:prSet presAssocID="{9C0D92F2-8E54-437E-BE71-ECFA1A3FCBB1}" presName="rootComposite" presStyleCnt="0"/>
      <dgm:spPr/>
    </dgm:pt>
    <dgm:pt modelId="{4BB9013C-1E70-4599-93C2-947626CB527D}" type="pres">
      <dgm:prSet presAssocID="{9C0D92F2-8E54-437E-BE71-ECFA1A3FCBB1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EB69F7-8950-4B9C-97B0-7213A09EEB40}" type="pres">
      <dgm:prSet presAssocID="{9C0D92F2-8E54-437E-BE71-ECFA1A3FCBB1}" presName="rootConnector" presStyleLbl="node2" presStyleIdx="0" presStyleCnt="2"/>
      <dgm:spPr/>
      <dgm:t>
        <a:bodyPr/>
        <a:lstStyle/>
        <a:p>
          <a:endParaRPr lang="en-US"/>
        </a:p>
      </dgm:t>
    </dgm:pt>
    <dgm:pt modelId="{6065C0DF-4632-4977-BA10-85ADABE91876}" type="pres">
      <dgm:prSet presAssocID="{9C0D92F2-8E54-437E-BE71-ECFA1A3FCBB1}" presName="hierChild4" presStyleCnt="0"/>
      <dgm:spPr/>
    </dgm:pt>
    <dgm:pt modelId="{3E3A2438-4172-4D98-A93C-DA8521A32F9C}" type="pres">
      <dgm:prSet presAssocID="{9C0D92F2-8E54-437E-BE71-ECFA1A3FCBB1}" presName="hierChild5" presStyleCnt="0"/>
      <dgm:spPr/>
    </dgm:pt>
    <dgm:pt modelId="{53F5C3BB-C015-401B-B40C-341BE17BE32F}" type="pres">
      <dgm:prSet presAssocID="{D0747C66-8BC3-4288-92D3-B58C5281030B}" presName="Name37" presStyleLbl="parChTrans1D2" presStyleIdx="1" presStyleCnt="2"/>
      <dgm:spPr/>
      <dgm:t>
        <a:bodyPr/>
        <a:lstStyle/>
        <a:p>
          <a:endParaRPr lang="en-US"/>
        </a:p>
      </dgm:t>
    </dgm:pt>
    <dgm:pt modelId="{8C258827-C52A-4BD2-A5F2-DA226A30FCBC}" type="pres">
      <dgm:prSet presAssocID="{0EDCC13B-BFCF-4C6E-B2F6-40485F7C0F0C}" presName="hierRoot2" presStyleCnt="0">
        <dgm:presLayoutVars>
          <dgm:hierBranch val="init"/>
        </dgm:presLayoutVars>
      </dgm:prSet>
      <dgm:spPr/>
    </dgm:pt>
    <dgm:pt modelId="{591CCC64-4075-4260-8D14-51E2B7013D82}" type="pres">
      <dgm:prSet presAssocID="{0EDCC13B-BFCF-4C6E-B2F6-40485F7C0F0C}" presName="rootComposite" presStyleCnt="0"/>
      <dgm:spPr/>
    </dgm:pt>
    <dgm:pt modelId="{6B258BE8-04C3-4A93-A358-4E9C9151657D}" type="pres">
      <dgm:prSet presAssocID="{0EDCC13B-BFCF-4C6E-B2F6-40485F7C0F0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600648-1624-4C17-88BB-4BC20AED3E06}" type="pres">
      <dgm:prSet presAssocID="{0EDCC13B-BFCF-4C6E-B2F6-40485F7C0F0C}" presName="rootConnector" presStyleLbl="node2" presStyleIdx="1" presStyleCnt="2"/>
      <dgm:spPr/>
      <dgm:t>
        <a:bodyPr/>
        <a:lstStyle/>
        <a:p>
          <a:endParaRPr lang="en-US"/>
        </a:p>
      </dgm:t>
    </dgm:pt>
    <dgm:pt modelId="{15C989F6-49B9-4264-885A-96AE9D9E970F}" type="pres">
      <dgm:prSet presAssocID="{0EDCC13B-BFCF-4C6E-B2F6-40485F7C0F0C}" presName="hierChild4" presStyleCnt="0"/>
      <dgm:spPr/>
    </dgm:pt>
    <dgm:pt modelId="{DF19048F-CA4B-471B-9D18-20BC97B7BAFC}" type="pres">
      <dgm:prSet presAssocID="{0EDCC13B-BFCF-4C6E-B2F6-40485F7C0F0C}" presName="hierChild5" presStyleCnt="0"/>
      <dgm:spPr/>
    </dgm:pt>
    <dgm:pt modelId="{097172D0-052D-4FFB-BC79-B1F85A76DF18}" type="pres">
      <dgm:prSet presAssocID="{39DAC28C-6FF5-435C-991C-9361177EBB85}" presName="hierChild3" presStyleCnt="0"/>
      <dgm:spPr/>
    </dgm:pt>
  </dgm:ptLst>
  <dgm:cxnLst>
    <dgm:cxn modelId="{046BBCEE-9292-4B4B-9398-1EE70F63D294}" type="presOf" srcId="{9C0D92F2-8E54-437E-BE71-ECFA1A3FCBB1}" destId="{DFEB69F7-8950-4B9C-97B0-7213A09EEB40}" srcOrd="1" destOrd="0" presId="urn:microsoft.com/office/officeart/2005/8/layout/orgChart1"/>
    <dgm:cxn modelId="{9D6A2689-EC3D-4161-B12D-3F9B1C2AA2AF}" type="presOf" srcId="{0EDCC13B-BFCF-4C6E-B2F6-40485F7C0F0C}" destId="{96600648-1624-4C17-88BB-4BC20AED3E06}" srcOrd="1" destOrd="0" presId="urn:microsoft.com/office/officeart/2005/8/layout/orgChart1"/>
    <dgm:cxn modelId="{91D65635-66F6-40E9-A6A1-27A685FF2EB2}" type="presOf" srcId="{0EDCC13B-BFCF-4C6E-B2F6-40485F7C0F0C}" destId="{6B258BE8-04C3-4A93-A358-4E9C9151657D}" srcOrd="0" destOrd="0" presId="urn:microsoft.com/office/officeart/2005/8/layout/orgChart1"/>
    <dgm:cxn modelId="{17170012-E0CE-448E-B96B-37A3DCE689F5}" srcId="{25B5D05E-4732-4545-B4A1-7465EC672372}" destId="{39DAC28C-6FF5-435C-991C-9361177EBB85}" srcOrd="0" destOrd="0" parTransId="{F8BB0D9E-2DD4-452D-A10C-AE024A49132B}" sibTransId="{E402CD01-539A-49B8-9E50-BE6B028A58C7}"/>
    <dgm:cxn modelId="{83A42257-3AD2-4B80-8AD9-A959297B7143}" type="presOf" srcId="{25B5D05E-4732-4545-B4A1-7465EC672372}" destId="{50D37C09-7A26-466F-A4FC-5958E59A2A13}" srcOrd="0" destOrd="0" presId="urn:microsoft.com/office/officeart/2005/8/layout/orgChart1"/>
    <dgm:cxn modelId="{D6AD7952-28D6-4E0F-81D3-EE610B0ED2D6}" srcId="{39DAC28C-6FF5-435C-991C-9361177EBB85}" destId="{9C0D92F2-8E54-437E-BE71-ECFA1A3FCBB1}" srcOrd="0" destOrd="0" parTransId="{C868488B-EC14-4339-84AF-14342018B5EE}" sibTransId="{0108FEA8-0957-4C6F-AA2E-DEA16DB23FFB}"/>
    <dgm:cxn modelId="{C4997AC2-BE95-40EF-9A8C-9418F80334CA}" type="presOf" srcId="{C868488B-EC14-4339-84AF-14342018B5EE}" destId="{0BE31AB3-5753-4919-BAFF-5FA370D5326D}" srcOrd="0" destOrd="0" presId="urn:microsoft.com/office/officeart/2005/8/layout/orgChart1"/>
    <dgm:cxn modelId="{901B4255-F62F-41B0-95F3-D394781733BE}" type="presOf" srcId="{9C0D92F2-8E54-437E-BE71-ECFA1A3FCBB1}" destId="{4BB9013C-1E70-4599-93C2-947626CB527D}" srcOrd="0" destOrd="0" presId="urn:microsoft.com/office/officeart/2005/8/layout/orgChart1"/>
    <dgm:cxn modelId="{943B5776-1E13-4CD2-A4C4-A75354178293}" srcId="{39DAC28C-6FF5-435C-991C-9361177EBB85}" destId="{0EDCC13B-BFCF-4C6E-B2F6-40485F7C0F0C}" srcOrd="1" destOrd="0" parTransId="{D0747C66-8BC3-4288-92D3-B58C5281030B}" sibTransId="{4A16A704-C7A1-44BA-AAB2-FF05CA4A2DF5}"/>
    <dgm:cxn modelId="{7391C048-EEDE-4439-814B-73D44AE5AABE}" type="presOf" srcId="{D0747C66-8BC3-4288-92D3-B58C5281030B}" destId="{53F5C3BB-C015-401B-B40C-341BE17BE32F}" srcOrd="0" destOrd="0" presId="urn:microsoft.com/office/officeart/2005/8/layout/orgChart1"/>
    <dgm:cxn modelId="{F5E41B44-F99F-4D75-863A-61E734BFF6D1}" type="presOf" srcId="{39DAC28C-6FF5-435C-991C-9361177EBB85}" destId="{99B00FE9-A964-48B5-9F4F-5CDB6D1E7F44}" srcOrd="0" destOrd="0" presId="urn:microsoft.com/office/officeart/2005/8/layout/orgChart1"/>
    <dgm:cxn modelId="{FDBD270C-97A6-49D4-9BCF-E3DAF0BC5C2F}" type="presOf" srcId="{39DAC28C-6FF5-435C-991C-9361177EBB85}" destId="{746A1D4B-3C04-4178-BA9B-2659C4E8B47A}" srcOrd="1" destOrd="0" presId="urn:microsoft.com/office/officeart/2005/8/layout/orgChart1"/>
    <dgm:cxn modelId="{F070F487-FE57-48D3-B491-5E45FEE075CD}" type="presParOf" srcId="{50D37C09-7A26-466F-A4FC-5958E59A2A13}" destId="{EE4C0E0F-F98D-4771-88BF-6359695A16E7}" srcOrd="0" destOrd="0" presId="urn:microsoft.com/office/officeart/2005/8/layout/orgChart1"/>
    <dgm:cxn modelId="{F356D3E5-2BDC-44B9-95BB-F989A5E93E6A}" type="presParOf" srcId="{EE4C0E0F-F98D-4771-88BF-6359695A16E7}" destId="{13AA2B92-9A34-4FC1-B212-350DBDB6A62A}" srcOrd="0" destOrd="0" presId="urn:microsoft.com/office/officeart/2005/8/layout/orgChart1"/>
    <dgm:cxn modelId="{D58C823A-78CD-4F3E-A1E4-57B010040961}" type="presParOf" srcId="{13AA2B92-9A34-4FC1-B212-350DBDB6A62A}" destId="{99B00FE9-A964-48B5-9F4F-5CDB6D1E7F44}" srcOrd="0" destOrd="0" presId="urn:microsoft.com/office/officeart/2005/8/layout/orgChart1"/>
    <dgm:cxn modelId="{C3C605D0-C9E7-4F9C-A121-3D397E6F44C9}" type="presParOf" srcId="{13AA2B92-9A34-4FC1-B212-350DBDB6A62A}" destId="{746A1D4B-3C04-4178-BA9B-2659C4E8B47A}" srcOrd="1" destOrd="0" presId="urn:microsoft.com/office/officeart/2005/8/layout/orgChart1"/>
    <dgm:cxn modelId="{413BDD6B-F286-43FC-9850-41BCFFFF9FE8}" type="presParOf" srcId="{EE4C0E0F-F98D-4771-88BF-6359695A16E7}" destId="{B69DFD6F-00CC-447D-8DD4-FE8BB9CA4F87}" srcOrd="1" destOrd="0" presId="urn:microsoft.com/office/officeart/2005/8/layout/orgChart1"/>
    <dgm:cxn modelId="{9558DC89-1ABA-46E7-AF86-7CE7EE7AFBF7}" type="presParOf" srcId="{B69DFD6F-00CC-447D-8DD4-FE8BB9CA4F87}" destId="{0BE31AB3-5753-4919-BAFF-5FA370D5326D}" srcOrd="0" destOrd="0" presId="urn:microsoft.com/office/officeart/2005/8/layout/orgChart1"/>
    <dgm:cxn modelId="{2B6ED1A1-9197-4097-9BC4-3D80C6D05B47}" type="presParOf" srcId="{B69DFD6F-00CC-447D-8DD4-FE8BB9CA4F87}" destId="{E2D6F916-8931-4127-A003-B37B7C2DF27C}" srcOrd="1" destOrd="0" presId="urn:microsoft.com/office/officeart/2005/8/layout/orgChart1"/>
    <dgm:cxn modelId="{EC24A742-2580-48C9-AD1A-AB918D32B7C8}" type="presParOf" srcId="{E2D6F916-8931-4127-A003-B37B7C2DF27C}" destId="{92A44FF1-F0D0-4B98-9DC9-C8FF0E4987E1}" srcOrd="0" destOrd="0" presId="urn:microsoft.com/office/officeart/2005/8/layout/orgChart1"/>
    <dgm:cxn modelId="{F842BF20-5B58-452C-B1FE-34B793D1A3E6}" type="presParOf" srcId="{92A44FF1-F0D0-4B98-9DC9-C8FF0E4987E1}" destId="{4BB9013C-1E70-4599-93C2-947626CB527D}" srcOrd="0" destOrd="0" presId="urn:microsoft.com/office/officeart/2005/8/layout/orgChart1"/>
    <dgm:cxn modelId="{F4AA9FB9-037E-4D9D-B55A-5934B121CF84}" type="presParOf" srcId="{92A44FF1-F0D0-4B98-9DC9-C8FF0E4987E1}" destId="{DFEB69F7-8950-4B9C-97B0-7213A09EEB40}" srcOrd="1" destOrd="0" presId="urn:microsoft.com/office/officeart/2005/8/layout/orgChart1"/>
    <dgm:cxn modelId="{66D88E89-1BDB-4F70-8C8D-7E53F3CE1886}" type="presParOf" srcId="{E2D6F916-8931-4127-A003-B37B7C2DF27C}" destId="{6065C0DF-4632-4977-BA10-85ADABE91876}" srcOrd="1" destOrd="0" presId="urn:microsoft.com/office/officeart/2005/8/layout/orgChart1"/>
    <dgm:cxn modelId="{ED6AED43-711B-4E91-AE02-D9F0A7FBF616}" type="presParOf" srcId="{E2D6F916-8931-4127-A003-B37B7C2DF27C}" destId="{3E3A2438-4172-4D98-A93C-DA8521A32F9C}" srcOrd="2" destOrd="0" presId="urn:microsoft.com/office/officeart/2005/8/layout/orgChart1"/>
    <dgm:cxn modelId="{61008623-E727-4AD4-86EA-D42592CDBD48}" type="presParOf" srcId="{B69DFD6F-00CC-447D-8DD4-FE8BB9CA4F87}" destId="{53F5C3BB-C015-401B-B40C-341BE17BE32F}" srcOrd="2" destOrd="0" presId="urn:microsoft.com/office/officeart/2005/8/layout/orgChart1"/>
    <dgm:cxn modelId="{23EF52C0-D16C-46E5-B0D2-5D2F606FCA29}" type="presParOf" srcId="{B69DFD6F-00CC-447D-8DD4-FE8BB9CA4F87}" destId="{8C258827-C52A-4BD2-A5F2-DA226A30FCBC}" srcOrd="3" destOrd="0" presId="urn:microsoft.com/office/officeart/2005/8/layout/orgChart1"/>
    <dgm:cxn modelId="{6DA49F75-E12F-494B-984B-A35528FB3C28}" type="presParOf" srcId="{8C258827-C52A-4BD2-A5F2-DA226A30FCBC}" destId="{591CCC64-4075-4260-8D14-51E2B7013D82}" srcOrd="0" destOrd="0" presId="urn:microsoft.com/office/officeart/2005/8/layout/orgChart1"/>
    <dgm:cxn modelId="{2E253EEC-684A-4A02-BC20-93F398A35FD5}" type="presParOf" srcId="{591CCC64-4075-4260-8D14-51E2B7013D82}" destId="{6B258BE8-04C3-4A93-A358-4E9C9151657D}" srcOrd="0" destOrd="0" presId="urn:microsoft.com/office/officeart/2005/8/layout/orgChart1"/>
    <dgm:cxn modelId="{EDB971D2-1657-4589-AD6B-A319D2581B87}" type="presParOf" srcId="{591CCC64-4075-4260-8D14-51E2B7013D82}" destId="{96600648-1624-4C17-88BB-4BC20AED3E06}" srcOrd="1" destOrd="0" presId="urn:microsoft.com/office/officeart/2005/8/layout/orgChart1"/>
    <dgm:cxn modelId="{110FCD54-6429-4ACE-B9BD-6B785FF9D5EB}" type="presParOf" srcId="{8C258827-C52A-4BD2-A5F2-DA226A30FCBC}" destId="{15C989F6-49B9-4264-885A-96AE9D9E970F}" srcOrd="1" destOrd="0" presId="urn:microsoft.com/office/officeart/2005/8/layout/orgChart1"/>
    <dgm:cxn modelId="{455DAB71-A5AD-40AA-8BA2-7A808C2665B0}" type="presParOf" srcId="{8C258827-C52A-4BD2-A5F2-DA226A30FCBC}" destId="{DF19048F-CA4B-471B-9D18-20BC97B7BAFC}" srcOrd="2" destOrd="0" presId="urn:microsoft.com/office/officeart/2005/8/layout/orgChart1"/>
    <dgm:cxn modelId="{0E11F3B6-F9E8-4A7F-8C16-C9609A848EC9}" type="presParOf" srcId="{EE4C0E0F-F98D-4771-88BF-6359695A16E7}" destId="{097172D0-052D-4FFB-BC79-B1F85A76DF1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AD2B86-A7F4-4437-BDE9-7D6A29D5B23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A4D1FDBD-C968-40F9-911A-2F729CDB3BD0}">
      <dgm:prSet phldrT="[Text]"/>
      <dgm:spPr/>
      <dgm:t>
        <a:bodyPr/>
        <a:lstStyle/>
        <a:p>
          <a:r>
            <a:rPr lang="en-US" b="1" dirty="0" smtClean="0"/>
            <a:t>Stages of predictive modeling</a:t>
          </a:r>
          <a:endParaRPr lang="en-US" b="1" dirty="0"/>
        </a:p>
      </dgm:t>
    </dgm:pt>
    <dgm:pt modelId="{E8CFE46C-38CC-40C6-A410-33B634CC4459}" type="parTrans" cxnId="{ADCCE8BA-E8A4-48F0-A682-013134C3D017}">
      <dgm:prSet/>
      <dgm:spPr/>
      <dgm:t>
        <a:bodyPr/>
        <a:lstStyle/>
        <a:p>
          <a:endParaRPr lang="en-US"/>
        </a:p>
      </dgm:t>
    </dgm:pt>
    <dgm:pt modelId="{64FC50C0-AF78-4A60-B635-9FAE01582FA1}" type="sibTrans" cxnId="{ADCCE8BA-E8A4-48F0-A682-013134C3D017}">
      <dgm:prSet/>
      <dgm:spPr/>
      <dgm:t>
        <a:bodyPr/>
        <a:lstStyle/>
        <a:p>
          <a:endParaRPr lang="en-US"/>
        </a:p>
      </dgm:t>
    </dgm:pt>
    <dgm:pt modelId="{C4C33D31-0396-4FF7-BBD0-044B800429D4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Problem definition</a:t>
          </a:r>
          <a:endParaRPr lang="en-US" b="1" dirty="0">
            <a:solidFill>
              <a:schemeClr val="tx1"/>
            </a:solidFill>
          </a:endParaRPr>
        </a:p>
      </dgm:t>
    </dgm:pt>
    <dgm:pt modelId="{8A4FCE5B-8EEF-4410-88D7-9E275FE07FAA}" type="parTrans" cxnId="{7B295442-9617-4330-B34A-91B46D1AD640}">
      <dgm:prSet/>
      <dgm:spPr/>
      <dgm:t>
        <a:bodyPr/>
        <a:lstStyle/>
        <a:p>
          <a:endParaRPr lang="en-US"/>
        </a:p>
      </dgm:t>
    </dgm:pt>
    <dgm:pt modelId="{AD9C22E1-9CC2-4CFD-830A-CDB2B4DDA4F6}" type="sibTrans" cxnId="{7B295442-9617-4330-B34A-91B46D1AD640}">
      <dgm:prSet/>
      <dgm:spPr/>
      <dgm:t>
        <a:bodyPr/>
        <a:lstStyle/>
        <a:p>
          <a:endParaRPr lang="en-US"/>
        </a:p>
      </dgm:t>
    </dgm:pt>
    <dgm:pt modelId="{17CF9B4D-A0D3-46BA-8323-ABD2932B1FA0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Hypothesis  generation</a:t>
          </a:r>
          <a:endParaRPr lang="en-US" b="1" dirty="0">
            <a:solidFill>
              <a:schemeClr val="tx1"/>
            </a:solidFill>
          </a:endParaRPr>
        </a:p>
      </dgm:t>
    </dgm:pt>
    <dgm:pt modelId="{C97F7A35-436D-4C49-B910-DCC4E0287203}" type="parTrans" cxnId="{11298A2B-A0FA-44FF-AE7A-8367B6588DD4}">
      <dgm:prSet/>
      <dgm:spPr/>
      <dgm:t>
        <a:bodyPr/>
        <a:lstStyle/>
        <a:p>
          <a:endParaRPr lang="en-US"/>
        </a:p>
      </dgm:t>
    </dgm:pt>
    <dgm:pt modelId="{C8A9A29D-4BA6-4989-89EF-FA2FEAA560D2}" type="sibTrans" cxnId="{11298A2B-A0FA-44FF-AE7A-8367B6588DD4}">
      <dgm:prSet/>
      <dgm:spPr/>
      <dgm:t>
        <a:bodyPr/>
        <a:lstStyle/>
        <a:p>
          <a:endParaRPr lang="en-US"/>
        </a:p>
      </dgm:t>
    </dgm:pt>
    <dgm:pt modelId="{E248163B-68B7-4EEE-AC51-C9FDB4A05631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Data Extraction/Collection</a:t>
          </a:r>
          <a:endParaRPr lang="en-US" b="1" dirty="0">
            <a:solidFill>
              <a:schemeClr val="tx1"/>
            </a:solidFill>
          </a:endParaRPr>
        </a:p>
      </dgm:t>
    </dgm:pt>
    <dgm:pt modelId="{5852E84A-5961-4C4E-B471-64AD235DDE17}" type="parTrans" cxnId="{AA76FC5F-596A-4FE9-BC17-430AA318E488}">
      <dgm:prSet/>
      <dgm:spPr/>
      <dgm:t>
        <a:bodyPr/>
        <a:lstStyle/>
        <a:p>
          <a:endParaRPr lang="en-US"/>
        </a:p>
      </dgm:t>
    </dgm:pt>
    <dgm:pt modelId="{2982673B-6DB0-4B31-A58C-2301AEFA9EC2}" type="sibTrans" cxnId="{AA76FC5F-596A-4FE9-BC17-430AA318E488}">
      <dgm:prSet/>
      <dgm:spPr/>
      <dgm:t>
        <a:bodyPr/>
        <a:lstStyle/>
        <a:p>
          <a:endParaRPr lang="en-US"/>
        </a:p>
      </dgm:t>
    </dgm:pt>
    <dgm:pt modelId="{E52585BA-44DD-4188-8B22-A79A14958B7C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Data Exploration</a:t>
          </a:r>
          <a:endParaRPr lang="en-US" b="1" dirty="0">
            <a:solidFill>
              <a:schemeClr val="tx1"/>
            </a:solidFill>
          </a:endParaRPr>
        </a:p>
      </dgm:t>
    </dgm:pt>
    <dgm:pt modelId="{34AF4A49-FDDF-4B9A-9273-89863422872F}" type="parTrans" cxnId="{5C673DE3-A821-497A-8687-712D85A0C4E0}">
      <dgm:prSet/>
      <dgm:spPr/>
      <dgm:t>
        <a:bodyPr/>
        <a:lstStyle/>
        <a:p>
          <a:endParaRPr lang="en-US"/>
        </a:p>
      </dgm:t>
    </dgm:pt>
    <dgm:pt modelId="{4B296B69-5862-41F6-87D0-5FDE24685996}" type="sibTrans" cxnId="{5C673DE3-A821-497A-8687-712D85A0C4E0}">
      <dgm:prSet/>
      <dgm:spPr/>
      <dgm:t>
        <a:bodyPr/>
        <a:lstStyle/>
        <a:p>
          <a:endParaRPr lang="en-US"/>
        </a:p>
      </dgm:t>
    </dgm:pt>
    <dgm:pt modelId="{1E8309D0-0A00-4B7A-9887-35E55A3F90B5}" type="pres">
      <dgm:prSet presAssocID="{48AD2B86-A7F4-4437-BDE9-7D6A29D5B23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5FFDB7-BB5B-444A-8E8C-D05709B71049}" type="pres">
      <dgm:prSet presAssocID="{A4D1FDBD-C968-40F9-911A-2F729CDB3BD0}" presName="root1" presStyleCnt="0"/>
      <dgm:spPr/>
    </dgm:pt>
    <dgm:pt modelId="{A5805DB3-3E00-4C7A-A0D3-7F34E03035FF}" type="pres">
      <dgm:prSet presAssocID="{A4D1FDBD-C968-40F9-911A-2F729CDB3BD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29F0F9-95E1-4209-B4C4-3B41A6E84B1B}" type="pres">
      <dgm:prSet presAssocID="{A4D1FDBD-C968-40F9-911A-2F729CDB3BD0}" presName="level2hierChild" presStyleCnt="0"/>
      <dgm:spPr/>
    </dgm:pt>
    <dgm:pt modelId="{40FE0D74-3537-47D4-8760-EB84C2DBEFA9}" type="pres">
      <dgm:prSet presAssocID="{8A4FCE5B-8EEF-4410-88D7-9E275FE07FAA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C5FF9B10-60BF-4779-BAEC-03D9DF132F38}" type="pres">
      <dgm:prSet presAssocID="{8A4FCE5B-8EEF-4410-88D7-9E275FE07FAA}" presName="connTx" presStyleLbl="parChTrans1D2" presStyleIdx="0" presStyleCnt="4"/>
      <dgm:spPr/>
      <dgm:t>
        <a:bodyPr/>
        <a:lstStyle/>
        <a:p>
          <a:endParaRPr lang="en-US"/>
        </a:p>
      </dgm:t>
    </dgm:pt>
    <dgm:pt modelId="{AA6DD69F-EC1C-4819-8A31-D62A712CF034}" type="pres">
      <dgm:prSet presAssocID="{C4C33D31-0396-4FF7-BBD0-044B800429D4}" presName="root2" presStyleCnt="0"/>
      <dgm:spPr/>
    </dgm:pt>
    <dgm:pt modelId="{7D1A1F86-6733-4FCD-97E3-843F212614CC}" type="pres">
      <dgm:prSet presAssocID="{C4C33D31-0396-4FF7-BBD0-044B800429D4}" presName="LevelTwoTextNode" presStyleLbl="node2" presStyleIdx="0" presStyleCnt="4" custLinFactNeighborX="-1248" custLinFactNeighborY="39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BD4A24-14DA-4C54-B78F-DD959610C505}" type="pres">
      <dgm:prSet presAssocID="{C4C33D31-0396-4FF7-BBD0-044B800429D4}" presName="level3hierChild" presStyleCnt="0"/>
      <dgm:spPr/>
    </dgm:pt>
    <dgm:pt modelId="{4E951F06-026D-45B6-94F6-5A37146DF5F7}" type="pres">
      <dgm:prSet presAssocID="{C97F7A35-436D-4C49-B910-DCC4E0287203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ED802156-25C6-49E8-8D52-CC0BEA221554}" type="pres">
      <dgm:prSet presAssocID="{C97F7A35-436D-4C49-B910-DCC4E0287203}" presName="connTx" presStyleLbl="parChTrans1D2" presStyleIdx="1" presStyleCnt="4"/>
      <dgm:spPr/>
      <dgm:t>
        <a:bodyPr/>
        <a:lstStyle/>
        <a:p>
          <a:endParaRPr lang="en-US"/>
        </a:p>
      </dgm:t>
    </dgm:pt>
    <dgm:pt modelId="{6C110A9F-EB32-490E-B52C-A08664818A81}" type="pres">
      <dgm:prSet presAssocID="{17CF9B4D-A0D3-46BA-8323-ABD2932B1FA0}" presName="root2" presStyleCnt="0"/>
      <dgm:spPr/>
    </dgm:pt>
    <dgm:pt modelId="{E46FCC2F-3552-473B-8A2B-CD8097292B81}" type="pres">
      <dgm:prSet presAssocID="{17CF9B4D-A0D3-46BA-8323-ABD2932B1FA0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19C483-2A64-4F2D-9B01-6DBA303FF9F5}" type="pres">
      <dgm:prSet presAssocID="{17CF9B4D-A0D3-46BA-8323-ABD2932B1FA0}" presName="level3hierChild" presStyleCnt="0"/>
      <dgm:spPr/>
    </dgm:pt>
    <dgm:pt modelId="{528EDA61-C9D7-4117-9DF1-841BF1CAFB6F}" type="pres">
      <dgm:prSet presAssocID="{5852E84A-5961-4C4E-B471-64AD235DDE17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4BA8177B-7250-4CBB-960B-68B1C55ECFAC}" type="pres">
      <dgm:prSet presAssocID="{5852E84A-5961-4C4E-B471-64AD235DDE17}" presName="connTx" presStyleLbl="parChTrans1D2" presStyleIdx="2" presStyleCnt="4"/>
      <dgm:spPr/>
      <dgm:t>
        <a:bodyPr/>
        <a:lstStyle/>
        <a:p>
          <a:endParaRPr lang="en-US"/>
        </a:p>
      </dgm:t>
    </dgm:pt>
    <dgm:pt modelId="{2129E2C6-9626-4B1F-8B16-476700EEA143}" type="pres">
      <dgm:prSet presAssocID="{E248163B-68B7-4EEE-AC51-C9FDB4A05631}" presName="root2" presStyleCnt="0"/>
      <dgm:spPr/>
    </dgm:pt>
    <dgm:pt modelId="{8C28EDED-1FCC-4AC1-A7A8-6AC9EB3F1468}" type="pres">
      <dgm:prSet presAssocID="{E248163B-68B7-4EEE-AC51-C9FDB4A05631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2555A2-BE62-4C64-8D23-B679A81BF11F}" type="pres">
      <dgm:prSet presAssocID="{E248163B-68B7-4EEE-AC51-C9FDB4A05631}" presName="level3hierChild" presStyleCnt="0"/>
      <dgm:spPr/>
    </dgm:pt>
    <dgm:pt modelId="{ECB94C54-3AD6-4948-A137-736E6A5BEFDF}" type="pres">
      <dgm:prSet presAssocID="{34AF4A49-FDDF-4B9A-9273-89863422872F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0D776A1C-4D9E-4FF9-84FF-0EA0CAEC2643}" type="pres">
      <dgm:prSet presAssocID="{34AF4A49-FDDF-4B9A-9273-89863422872F}" presName="connTx" presStyleLbl="parChTrans1D2" presStyleIdx="3" presStyleCnt="4"/>
      <dgm:spPr/>
      <dgm:t>
        <a:bodyPr/>
        <a:lstStyle/>
        <a:p>
          <a:endParaRPr lang="en-US"/>
        </a:p>
      </dgm:t>
    </dgm:pt>
    <dgm:pt modelId="{B2659966-1C80-40B8-81E9-9D4C9692FDCF}" type="pres">
      <dgm:prSet presAssocID="{E52585BA-44DD-4188-8B22-A79A14958B7C}" presName="root2" presStyleCnt="0"/>
      <dgm:spPr/>
    </dgm:pt>
    <dgm:pt modelId="{1F79E9D6-AEC9-4AC1-AB5C-17E549CE124A}" type="pres">
      <dgm:prSet presAssocID="{E52585BA-44DD-4188-8B22-A79A14958B7C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7748D2-4827-4738-903E-E079F9F1841F}" type="pres">
      <dgm:prSet presAssocID="{E52585BA-44DD-4188-8B22-A79A14958B7C}" presName="level3hierChild" presStyleCnt="0"/>
      <dgm:spPr/>
    </dgm:pt>
  </dgm:ptLst>
  <dgm:cxnLst>
    <dgm:cxn modelId="{7B295442-9617-4330-B34A-91B46D1AD640}" srcId="{A4D1FDBD-C968-40F9-911A-2F729CDB3BD0}" destId="{C4C33D31-0396-4FF7-BBD0-044B800429D4}" srcOrd="0" destOrd="0" parTransId="{8A4FCE5B-8EEF-4410-88D7-9E275FE07FAA}" sibTransId="{AD9C22E1-9CC2-4CFD-830A-CDB2B4DDA4F6}"/>
    <dgm:cxn modelId="{ADCCE8BA-E8A4-48F0-A682-013134C3D017}" srcId="{48AD2B86-A7F4-4437-BDE9-7D6A29D5B231}" destId="{A4D1FDBD-C968-40F9-911A-2F729CDB3BD0}" srcOrd="0" destOrd="0" parTransId="{E8CFE46C-38CC-40C6-A410-33B634CC4459}" sibTransId="{64FC50C0-AF78-4A60-B635-9FAE01582FA1}"/>
    <dgm:cxn modelId="{E177C35B-3CCD-4D5C-90C2-694140F51C2E}" type="presOf" srcId="{8A4FCE5B-8EEF-4410-88D7-9E275FE07FAA}" destId="{C5FF9B10-60BF-4779-BAEC-03D9DF132F38}" srcOrd="1" destOrd="0" presId="urn:microsoft.com/office/officeart/2008/layout/HorizontalMultiLevelHierarchy"/>
    <dgm:cxn modelId="{B788D473-7931-40E9-A45F-5760A7AB31AF}" type="presOf" srcId="{E52585BA-44DD-4188-8B22-A79A14958B7C}" destId="{1F79E9D6-AEC9-4AC1-AB5C-17E549CE124A}" srcOrd="0" destOrd="0" presId="urn:microsoft.com/office/officeart/2008/layout/HorizontalMultiLevelHierarchy"/>
    <dgm:cxn modelId="{96902F12-FEE7-4D23-A8EC-7D53BC5581B3}" type="presOf" srcId="{34AF4A49-FDDF-4B9A-9273-89863422872F}" destId="{0D776A1C-4D9E-4FF9-84FF-0EA0CAEC2643}" srcOrd="1" destOrd="0" presId="urn:microsoft.com/office/officeart/2008/layout/HorizontalMultiLevelHierarchy"/>
    <dgm:cxn modelId="{413F28AE-7746-44AB-9DCD-4C03385B2F2B}" type="presOf" srcId="{C4C33D31-0396-4FF7-BBD0-044B800429D4}" destId="{7D1A1F86-6733-4FCD-97E3-843F212614CC}" srcOrd="0" destOrd="0" presId="urn:microsoft.com/office/officeart/2008/layout/HorizontalMultiLevelHierarchy"/>
    <dgm:cxn modelId="{7B5936FA-668B-4094-B922-B91392C55307}" type="presOf" srcId="{A4D1FDBD-C968-40F9-911A-2F729CDB3BD0}" destId="{A5805DB3-3E00-4C7A-A0D3-7F34E03035FF}" srcOrd="0" destOrd="0" presId="urn:microsoft.com/office/officeart/2008/layout/HorizontalMultiLevelHierarchy"/>
    <dgm:cxn modelId="{E1080633-4BC3-445E-96AD-C79FDCF799E5}" type="presOf" srcId="{48AD2B86-A7F4-4437-BDE9-7D6A29D5B231}" destId="{1E8309D0-0A00-4B7A-9887-35E55A3F90B5}" srcOrd="0" destOrd="0" presId="urn:microsoft.com/office/officeart/2008/layout/HorizontalMultiLevelHierarchy"/>
    <dgm:cxn modelId="{3A62F2AE-FF47-45E5-B911-753F8FE9DFBE}" type="presOf" srcId="{8A4FCE5B-8EEF-4410-88D7-9E275FE07FAA}" destId="{40FE0D74-3537-47D4-8760-EB84C2DBEFA9}" srcOrd="0" destOrd="0" presId="urn:microsoft.com/office/officeart/2008/layout/HorizontalMultiLevelHierarchy"/>
    <dgm:cxn modelId="{5ACFEFFB-3C61-46F7-B3A0-B01174EF7E57}" type="presOf" srcId="{34AF4A49-FDDF-4B9A-9273-89863422872F}" destId="{ECB94C54-3AD6-4948-A137-736E6A5BEFDF}" srcOrd="0" destOrd="0" presId="urn:microsoft.com/office/officeart/2008/layout/HorizontalMultiLevelHierarchy"/>
    <dgm:cxn modelId="{5C673DE3-A821-497A-8687-712D85A0C4E0}" srcId="{A4D1FDBD-C968-40F9-911A-2F729CDB3BD0}" destId="{E52585BA-44DD-4188-8B22-A79A14958B7C}" srcOrd="3" destOrd="0" parTransId="{34AF4A49-FDDF-4B9A-9273-89863422872F}" sibTransId="{4B296B69-5862-41F6-87D0-5FDE24685996}"/>
    <dgm:cxn modelId="{1F0E7BE7-9460-4315-8F3F-D1F9098E2E0B}" type="presOf" srcId="{E248163B-68B7-4EEE-AC51-C9FDB4A05631}" destId="{8C28EDED-1FCC-4AC1-A7A8-6AC9EB3F1468}" srcOrd="0" destOrd="0" presId="urn:microsoft.com/office/officeart/2008/layout/HorizontalMultiLevelHierarchy"/>
    <dgm:cxn modelId="{DFE20660-45A4-41AD-9686-AEB91F51DC7A}" type="presOf" srcId="{C97F7A35-436D-4C49-B910-DCC4E0287203}" destId="{4E951F06-026D-45B6-94F6-5A37146DF5F7}" srcOrd="0" destOrd="0" presId="urn:microsoft.com/office/officeart/2008/layout/HorizontalMultiLevelHierarchy"/>
    <dgm:cxn modelId="{56A16CA1-276C-45B5-82B4-2FFB46984C54}" type="presOf" srcId="{5852E84A-5961-4C4E-B471-64AD235DDE17}" destId="{528EDA61-C9D7-4117-9DF1-841BF1CAFB6F}" srcOrd="0" destOrd="0" presId="urn:microsoft.com/office/officeart/2008/layout/HorizontalMultiLevelHierarchy"/>
    <dgm:cxn modelId="{11298A2B-A0FA-44FF-AE7A-8367B6588DD4}" srcId="{A4D1FDBD-C968-40F9-911A-2F729CDB3BD0}" destId="{17CF9B4D-A0D3-46BA-8323-ABD2932B1FA0}" srcOrd="1" destOrd="0" parTransId="{C97F7A35-436D-4C49-B910-DCC4E0287203}" sibTransId="{C8A9A29D-4BA6-4989-89EF-FA2FEAA560D2}"/>
    <dgm:cxn modelId="{AA76FC5F-596A-4FE9-BC17-430AA318E488}" srcId="{A4D1FDBD-C968-40F9-911A-2F729CDB3BD0}" destId="{E248163B-68B7-4EEE-AC51-C9FDB4A05631}" srcOrd="2" destOrd="0" parTransId="{5852E84A-5961-4C4E-B471-64AD235DDE17}" sibTransId="{2982673B-6DB0-4B31-A58C-2301AEFA9EC2}"/>
    <dgm:cxn modelId="{6EB9DEC0-5D88-4538-8178-F48BBB2BF7D5}" type="presOf" srcId="{17CF9B4D-A0D3-46BA-8323-ABD2932B1FA0}" destId="{E46FCC2F-3552-473B-8A2B-CD8097292B81}" srcOrd="0" destOrd="0" presId="urn:microsoft.com/office/officeart/2008/layout/HorizontalMultiLevelHierarchy"/>
    <dgm:cxn modelId="{F254115D-25E5-490D-9BB4-FB623AD47627}" type="presOf" srcId="{5852E84A-5961-4C4E-B471-64AD235DDE17}" destId="{4BA8177B-7250-4CBB-960B-68B1C55ECFAC}" srcOrd="1" destOrd="0" presId="urn:microsoft.com/office/officeart/2008/layout/HorizontalMultiLevelHierarchy"/>
    <dgm:cxn modelId="{5D75CE13-C289-476F-B057-A066C6ACECF8}" type="presOf" srcId="{C97F7A35-436D-4C49-B910-DCC4E0287203}" destId="{ED802156-25C6-49E8-8D52-CC0BEA221554}" srcOrd="1" destOrd="0" presId="urn:microsoft.com/office/officeart/2008/layout/HorizontalMultiLevelHierarchy"/>
    <dgm:cxn modelId="{BDBC54A9-8172-4714-8CAA-DFD82C81B6F8}" type="presParOf" srcId="{1E8309D0-0A00-4B7A-9887-35E55A3F90B5}" destId="{7C5FFDB7-BB5B-444A-8E8C-D05709B71049}" srcOrd="0" destOrd="0" presId="urn:microsoft.com/office/officeart/2008/layout/HorizontalMultiLevelHierarchy"/>
    <dgm:cxn modelId="{B00A40F1-2E9C-400A-8066-948E8E57DB4B}" type="presParOf" srcId="{7C5FFDB7-BB5B-444A-8E8C-D05709B71049}" destId="{A5805DB3-3E00-4C7A-A0D3-7F34E03035FF}" srcOrd="0" destOrd="0" presId="urn:microsoft.com/office/officeart/2008/layout/HorizontalMultiLevelHierarchy"/>
    <dgm:cxn modelId="{E49DEC8B-5608-423F-B713-B7361ACDD1C6}" type="presParOf" srcId="{7C5FFDB7-BB5B-444A-8E8C-D05709B71049}" destId="{E929F0F9-95E1-4209-B4C4-3B41A6E84B1B}" srcOrd="1" destOrd="0" presId="urn:microsoft.com/office/officeart/2008/layout/HorizontalMultiLevelHierarchy"/>
    <dgm:cxn modelId="{214E390A-6221-4B16-8D6C-5EB2B4AE009F}" type="presParOf" srcId="{E929F0F9-95E1-4209-B4C4-3B41A6E84B1B}" destId="{40FE0D74-3537-47D4-8760-EB84C2DBEFA9}" srcOrd="0" destOrd="0" presId="urn:microsoft.com/office/officeart/2008/layout/HorizontalMultiLevelHierarchy"/>
    <dgm:cxn modelId="{56241733-5BD8-4186-A273-BECADF6E2A77}" type="presParOf" srcId="{40FE0D74-3537-47D4-8760-EB84C2DBEFA9}" destId="{C5FF9B10-60BF-4779-BAEC-03D9DF132F38}" srcOrd="0" destOrd="0" presId="urn:microsoft.com/office/officeart/2008/layout/HorizontalMultiLevelHierarchy"/>
    <dgm:cxn modelId="{54BB1F5D-0FA9-4216-9CBE-CE2CA816AADC}" type="presParOf" srcId="{E929F0F9-95E1-4209-B4C4-3B41A6E84B1B}" destId="{AA6DD69F-EC1C-4819-8A31-D62A712CF034}" srcOrd="1" destOrd="0" presId="urn:microsoft.com/office/officeart/2008/layout/HorizontalMultiLevelHierarchy"/>
    <dgm:cxn modelId="{18166851-A209-4495-9A85-F11C5FC9B2FB}" type="presParOf" srcId="{AA6DD69F-EC1C-4819-8A31-D62A712CF034}" destId="{7D1A1F86-6733-4FCD-97E3-843F212614CC}" srcOrd="0" destOrd="0" presId="urn:microsoft.com/office/officeart/2008/layout/HorizontalMultiLevelHierarchy"/>
    <dgm:cxn modelId="{F2CCC60C-2436-4CAB-ABC7-91945C99364D}" type="presParOf" srcId="{AA6DD69F-EC1C-4819-8A31-D62A712CF034}" destId="{F8BD4A24-14DA-4C54-B78F-DD959610C505}" srcOrd="1" destOrd="0" presId="urn:microsoft.com/office/officeart/2008/layout/HorizontalMultiLevelHierarchy"/>
    <dgm:cxn modelId="{7262A487-B860-4639-A852-934CAA6F76D0}" type="presParOf" srcId="{E929F0F9-95E1-4209-B4C4-3B41A6E84B1B}" destId="{4E951F06-026D-45B6-94F6-5A37146DF5F7}" srcOrd="2" destOrd="0" presId="urn:microsoft.com/office/officeart/2008/layout/HorizontalMultiLevelHierarchy"/>
    <dgm:cxn modelId="{997197AF-DD80-445E-ADE6-CB6A5A0CEB24}" type="presParOf" srcId="{4E951F06-026D-45B6-94F6-5A37146DF5F7}" destId="{ED802156-25C6-49E8-8D52-CC0BEA221554}" srcOrd="0" destOrd="0" presId="urn:microsoft.com/office/officeart/2008/layout/HorizontalMultiLevelHierarchy"/>
    <dgm:cxn modelId="{CD7AFED9-EC46-495C-AE59-34B72358AA92}" type="presParOf" srcId="{E929F0F9-95E1-4209-B4C4-3B41A6E84B1B}" destId="{6C110A9F-EB32-490E-B52C-A08664818A81}" srcOrd="3" destOrd="0" presId="urn:microsoft.com/office/officeart/2008/layout/HorizontalMultiLevelHierarchy"/>
    <dgm:cxn modelId="{D6C63E44-4F38-4A9F-9BEA-F599B815385A}" type="presParOf" srcId="{6C110A9F-EB32-490E-B52C-A08664818A81}" destId="{E46FCC2F-3552-473B-8A2B-CD8097292B81}" srcOrd="0" destOrd="0" presId="urn:microsoft.com/office/officeart/2008/layout/HorizontalMultiLevelHierarchy"/>
    <dgm:cxn modelId="{77C62DE1-936E-446A-9A8C-19A38FD66741}" type="presParOf" srcId="{6C110A9F-EB32-490E-B52C-A08664818A81}" destId="{EC19C483-2A64-4F2D-9B01-6DBA303FF9F5}" srcOrd="1" destOrd="0" presId="urn:microsoft.com/office/officeart/2008/layout/HorizontalMultiLevelHierarchy"/>
    <dgm:cxn modelId="{A4E45634-5281-42E0-8CB9-C0E1912AFE39}" type="presParOf" srcId="{E929F0F9-95E1-4209-B4C4-3B41A6E84B1B}" destId="{528EDA61-C9D7-4117-9DF1-841BF1CAFB6F}" srcOrd="4" destOrd="0" presId="urn:microsoft.com/office/officeart/2008/layout/HorizontalMultiLevelHierarchy"/>
    <dgm:cxn modelId="{D2CD3A22-612E-423A-A704-91B2555FA148}" type="presParOf" srcId="{528EDA61-C9D7-4117-9DF1-841BF1CAFB6F}" destId="{4BA8177B-7250-4CBB-960B-68B1C55ECFAC}" srcOrd="0" destOrd="0" presId="urn:microsoft.com/office/officeart/2008/layout/HorizontalMultiLevelHierarchy"/>
    <dgm:cxn modelId="{E2EA9646-8BCB-40CC-91F4-7A3FE04ED55C}" type="presParOf" srcId="{E929F0F9-95E1-4209-B4C4-3B41A6E84B1B}" destId="{2129E2C6-9626-4B1F-8B16-476700EEA143}" srcOrd="5" destOrd="0" presId="urn:microsoft.com/office/officeart/2008/layout/HorizontalMultiLevelHierarchy"/>
    <dgm:cxn modelId="{32EF6498-9C31-467B-9AD0-837221C85BD4}" type="presParOf" srcId="{2129E2C6-9626-4B1F-8B16-476700EEA143}" destId="{8C28EDED-1FCC-4AC1-A7A8-6AC9EB3F1468}" srcOrd="0" destOrd="0" presId="urn:microsoft.com/office/officeart/2008/layout/HorizontalMultiLevelHierarchy"/>
    <dgm:cxn modelId="{0B940549-F935-46FC-811B-A304FD7FEADD}" type="presParOf" srcId="{2129E2C6-9626-4B1F-8B16-476700EEA143}" destId="{3C2555A2-BE62-4C64-8D23-B679A81BF11F}" srcOrd="1" destOrd="0" presId="urn:microsoft.com/office/officeart/2008/layout/HorizontalMultiLevelHierarchy"/>
    <dgm:cxn modelId="{71717CF3-8945-4B76-A990-1CAC8E1A0902}" type="presParOf" srcId="{E929F0F9-95E1-4209-B4C4-3B41A6E84B1B}" destId="{ECB94C54-3AD6-4948-A137-736E6A5BEFDF}" srcOrd="6" destOrd="0" presId="urn:microsoft.com/office/officeart/2008/layout/HorizontalMultiLevelHierarchy"/>
    <dgm:cxn modelId="{0CBB7B8C-7C1B-4737-B06A-595C4659AC05}" type="presParOf" srcId="{ECB94C54-3AD6-4948-A137-736E6A5BEFDF}" destId="{0D776A1C-4D9E-4FF9-84FF-0EA0CAEC2643}" srcOrd="0" destOrd="0" presId="urn:microsoft.com/office/officeart/2008/layout/HorizontalMultiLevelHierarchy"/>
    <dgm:cxn modelId="{4C5A26FC-FC04-42CE-AA95-AC3D3D7EF323}" type="presParOf" srcId="{E929F0F9-95E1-4209-B4C4-3B41A6E84B1B}" destId="{B2659966-1C80-40B8-81E9-9D4C9692FDCF}" srcOrd="7" destOrd="0" presId="urn:microsoft.com/office/officeart/2008/layout/HorizontalMultiLevelHierarchy"/>
    <dgm:cxn modelId="{0250B099-63BD-427B-8ED0-889BB6A94A69}" type="presParOf" srcId="{B2659966-1C80-40B8-81E9-9D4C9692FDCF}" destId="{1F79E9D6-AEC9-4AC1-AB5C-17E549CE124A}" srcOrd="0" destOrd="0" presId="urn:microsoft.com/office/officeart/2008/layout/HorizontalMultiLevelHierarchy"/>
    <dgm:cxn modelId="{9F46C46F-3CF3-44D1-BEF5-08F7B533D1B4}" type="presParOf" srcId="{B2659966-1C80-40B8-81E9-9D4C9692FDCF}" destId="{E87748D2-4827-4738-903E-E079F9F1841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A33E13-8415-47D3-8256-3D9D34EAC87A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B9DBA1-4BED-4A93-8E66-23CD9CD97500}">
      <dgm:prSet phldrT="[Text]"/>
      <dgm:spPr/>
      <dgm:t>
        <a:bodyPr/>
        <a:lstStyle/>
        <a:p>
          <a:r>
            <a:rPr lang="en-US" b="1" smtClean="0"/>
            <a:t>Independent Variable</a:t>
          </a:r>
          <a:endParaRPr lang="en-US" b="1" dirty="0"/>
        </a:p>
      </dgm:t>
    </dgm:pt>
    <dgm:pt modelId="{A469FA2A-403D-42A8-9024-90D839F01C73}" type="parTrans" cxnId="{2867BC12-2639-4D02-B04C-A11BD5438E11}">
      <dgm:prSet/>
      <dgm:spPr/>
      <dgm:t>
        <a:bodyPr/>
        <a:lstStyle/>
        <a:p>
          <a:endParaRPr lang="en-US"/>
        </a:p>
      </dgm:t>
    </dgm:pt>
    <dgm:pt modelId="{B71EB789-6829-49D3-B14B-EB43A6078651}" type="sibTrans" cxnId="{2867BC12-2639-4D02-B04C-A11BD5438E11}">
      <dgm:prSet/>
      <dgm:spPr/>
      <dgm:t>
        <a:bodyPr/>
        <a:lstStyle/>
        <a:p>
          <a:endParaRPr lang="en-US"/>
        </a:p>
      </dgm:t>
    </dgm:pt>
    <dgm:pt modelId="{DFEEE4C0-123B-49AB-8719-7EA8C2C5E62D}">
      <dgm:prSet phldrT="[Text]"/>
      <dgm:spPr/>
      <dgm:t>
        <a:bodyPr/>
        <a:lstStyle/>
        <a:p>
          <a:r>
            <a:rPr lang="en-US" b="1" smtClean="0"/>
            <a:t>Continuous Variable</a:t>
          </a:r>
          <a:endParaRPr lang="en-US" b="1" dirty="0"/>
        </a:p>
      </dgm:t>
    </dgm:pt>
    <dgm:pt modelId="{93761F78-FBC0-4D5A-AF55-156141CD1874}" type="parTrans" cxnId="{94831702-C147-477A-A332-E7895BA55DD6}">
      <dgm:prSet/>
      <dgm:spPr/>
      <dgm:t>
        <a:bodyPr/>
        <a:lstStyle/>
        <a:p>
          <a:endParaRPr lang="en-US"/>
        </a:p>
      </dgm:t>
    </dgm:pt>
    <dgm:pt modelId="{AE355489-7DB6-477D-AE23-7C431C2A0E47}" type="sibTrans" cxnId="{94831702-C147-477A-A332-E7895BA55DD6}">
      <dgm:prSet/>
      <dgm:spPr/>
      <dgm:t>
        <a:bodyPr/>
        <a:lstStyle/>
        <a:p>
          <a:endParaRPr lang="en-US"/>
        </a:p>
      </dgm:t>
    </dgm:pt>
    <dgm:pt modelId="{80BC1E84-696C-41AF-B578-03D0ADB9243C}">
      <dgm:prSet/>
      <dgm:spPr/>
      <dgm:t>
        <a:bodyPr/>
        <a:lstStyle/>
        <a:p>
          <a:r>
            <a:rPr lang="en-US" b="1" smtClean="0"/>
            <a:t>Categorical Variable</a:t>
          </a:r>
          <a:endParaRPr lang="en-US" b="1" dirty="0"/>
        </a:p>
      </dgm:t>
    </dgm:pt>
    <dgm:pt modelId="{C3F10D8F-8DAF-4B1F-B0AE-6AA26292B186}" type="parTrans" cxnId="{BB42889C-4B9D-45F2-8427-5AB8CB32CABE}">
      <dgm:prSet/>
      <dgm:spPr/>
      <dgm:t>
        <a:bodyPr/>
        <a:lstStyle/>
        <a:p>
          <a:endParaRPr lang="en-US"/>
        </a:p>
      </dgm:t>
    </dgm:pt>
    <dgm:pt modelId="{EBEDDA58-BE60-42EA-9813-88FEDC4A7025}" type="sibTrans" cxnId="{BB42889C-4B9D-45F2-8427-5AB8CB32CABE}">
      <dgm:prSet/>
      <dgm:spPr/>
      <dgm:t>
        <a:bodyPr/>
        <a:lstStyle/>
        <a:p>
          <a:endParaRPr lang="en-US"/>
        </a:p>
      </dgm:t>
    </dgm:pt>
    <dgm:pt modelId="{505EEF1E-CBBA-4CC3-AEC5-7FEA26B9E4EA}">
      <dgm:prSet phldrT="[Text]"/>
      <dgm:spPr/>
      <dgm:t>
        <a:bodyPr/>
        <a:lstStyle/>
        <a:p>
          <a:r>
            <a:rPr lang="en-US" b="1" smtClean="0"/>
            <a:t>Dependent Variable </a:t>
          </a:r>
          <a:endParaRPr lang="en-US" b="1" dirty="0"/>
        </a:p>
      </dgm:t>
    </dgm:pt>
    <dgm:pt modelId="{05A1411A-BEB0-48F8-81E3-0340665A92D0}" type="sibTrans" cxnId="{AB5E54D6-17A4-41DF-A8D9-3FE41DA5A16D}">
      <dgm:prSet/>
      <dgm:spPr/>
      <dgm:t>
        <a:bodyPr/>
        <a:lstStyle/>
        <a:p>
          <a:endParaRPr lang="en-US"/>
        </a:p>
      </dgm:t>
    </dgm:pt>
    <dgm:pt modelId="{D9F7D624-257E-4B14-96FD-A1A93F3F8C00}" type="parTrans" cxnId="{AB5E54D6-17A4-41DF-A8D9-3FE41DA5A16D}">
      <dgm:prSet/>
      <dgm:spPr/>
      <dgm:t>
        <a:bodyPr/>
        <a:lstStyle/>
        <a:p>
          <a:endParaRPr lang="en-US"/>
        </a:p>
      </dgm:t>
    </dgm:pt>
    <dgm:pt modelId="{290EEBF5-DB2A-43FF-8E88-C98BE3815E77}" type="pres">
      <dgm:prSet presAssocID="{65A33E13-8415-47D3-8256-3D9D34EAC87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BD834E4F-DF3A-4C85-924D-FEBB44CE51F7}" type="pres">
      <dgm:prSet presAssocID="{65A33E13-8415-47D3-8256-3D9D34EAC87A}" presName="Name1" presStyleCnt="0"/>
      <dgm:spPr/>
    </dgm:pt>
    <dgm:pt modelId="{7E232FDC-AD4B-4AB6-A34A-9151253B1393}" type="pres">
      <dgm:prSet presAssocID="{65A33E13-8415-47D3-8256-3D9D34EAC87A}" presName="cycle" presStyleCnt="0"/>
      <dgm:spPr/>
    </dgm:pt>
    <dgm:pt modelId="{7AAD669B-0EDA-4306-A78B-449276AA0A79}" type="pres">
      <dgm:prSet presAssocID="{65A33E13-8415-47D3-8256-3D9D34EAC87A}" presName="srcNode" presStyleLbl="node1" presStyleIdx="0" presStyleCnt="4"/>
      <dgm:spPr/>
    </dgm:pt>
    <dgm:pt modelId="{256C5CE7-8F35-4143-BF9A-31A057BA28F6}" type="pres">
      <dgm:prSet presAssocID="{65A33E13-8415-47D3-8256-3D9D34EAC87A}" presName="conn" presStyleLbl="parChTrans1D2" presStyleIdx="0" presStyleCnt="1"/>
      <dgm:spPr/>
      <dgm:t>
        <a:bodyPr/>
        <a:lstStyle/>
        <a:p>
          <a:endParaRPr lang="en-US"/>
        </a:p>
      </dgm:t>
    </dgm:pt>
    <dgm:pt modelId="{BB28C7E9-1C58-494D-A5D6-5AE63D1E35EA}" type="pres">
      <dgm:prSet presAssocID="{65A33E13-8415-47D3-8256-3D9D34EAC87A}" presName="extraNode" presStyleLbl="node1" presStyleIdx="0" presStyleCnt="4"/>
      <dgm:spPr/>
    </dgm:pt>
    <dgm:pt modelId="{9C688198-D99E-40A2-AD88-189EF7DAEC22}" type="pres">
      <dgm:prSet presAssocID="{65A33E13-8415-47D3-8256-3D9D34EAC87A}" presName="dstNode" presStyleLbl="node1" presStyleIdx="0" presStyleCnt="4"/>
      <dgm:spPr/>
    </dgm:pt>
    <dgm:pt modelId="{9D6B5789-9585-49B4-BC20-B9463E274405}" type="pres">
      <dgm:prSet presAssocID="{505EEF1E-CBBA-4CC3-AEC5-7FEA26B9E4EA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C5B850-8C8A-4CD1-946D-C58AA3023ABA}" type="pres">
      <dgm:prSet presAssocID="{505EEF1E-CBBA-4CC3-AEC5-7FEA26B9E4EA}" presName="accent_1" presStyleCnt="0"/>
      <dgm:spPr/>
    </dgm:pt>
    <dgm:pt modelId="{6E9A3213-6772-40B5-BDA9-DA2E834DBD09}" type="pres">
      <dgm:prSet presAssocID="{505EEF1E-CBBA-4CC3-AEC5-7FEA26B9E4EA}" presName="accentRepeatNode" presStyleLbl="solidFgAcc1" presStyleIdx="0" presStyleCnt="4"/>
      <dgm:spPr/>
    </dgm:pt>
    <dgm:pt modelId="{0C7CCC5E-55B9-4E69-9B58-83D4757C4CAD}" type="pres">
      <dgm:prSet presAssocID="{57B9DBA1-4BED-4A93-8E66-23CD9CD97500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247A8B-FD01-45CE-9E7C-DD027ADFC4CF}" type="pres">
      <dgm:prSet presAssocID="{57B9DBA1-4BED-4A93-8E66-23CD9CD97500}" presName="accent_2" presStyleCnt="0"/>
      <dgm:spPr/>
    </dgm:pt>
    <dgm:pt modelId="{89F9192B-10B2-4CE7-8884-16C956DC8AEE}" type="pres">
      <dgm:prSet presAssocID="{57B9DBA1-4BED-4A93-8E66-23CD9CD97500}" presName="accentRepeatNode" presStyleLbl="solidFgAcc1" presStyleIdx="1" presStyleCnt="4"/>
      <dgm:spPr/>
    </dgm:pt>
    <dgm:pt modelId="{06881B32-BF11-486F-8A25-8168D09B8302}" type="pres">
      <dgm:prSet presAssocID="{80BC1E84-696C-41AF-B578-03D0ADB9243C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F027E2-BEAD-46BB-BC40-2EC1BE6A788B}" type="pres">
      <dgm:prSet presAssocID="{80BC1E84-696C-41AF-B578-03D0ADB9243C}" presName="accent_3" presStyleCnt="0"/>
      <dgm:spPr/>
    </dgm:pt>
    <dgm:pt modelId="{34DB611E-9BB1-4D08-9980-80F239192667}" type="pres">
      <dgm:prSet presAssocID="{80BC1E84-696C-41AF-B578-03D0ADB9243C}" presName="accentRepeatNode" presStyleLbl="solidFgAcc1" presStyleIdx="2" presStyleCnt="4"/>
      <dgm:spPr/>
    </dgm:pt>
    <dgm:pt modelId="{6878C051-9D80-4E7F-8AB5-6EACCBFC853F}" type="pres">
      <dgm:prSet presAssocID="{DFEEE4C0-123B-49AB-8719-7EA8C2C5E62D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351B37-9FF0-4D65-8B8E-8BB14785D9DB}" type="pres">
      <dgm:prSet presAssocID="{DFEEE4C0-123B-49AB-8719-7EA8C2C5E62D}" presName="accent_4" presStyleCnt="0"/>
      <dgm:spPr/>
    </dgm:pt>
    <dgm:pt modelId="{4B0BA59C-2D31-4769-A57B-CF6DB6FEFF3E}" type="pres">
      <dgm:prSet presAssocID="{DFEEE4C0-123B-49AB-8719-7EA8C2C5E62D}" presName="accentRepeatNode" presStyleLbl="solidFgAcc1" presStyleIdx="3" presStyleCnt="4"/>
      <dgm:spPr/>
    </dgm:pt>
  </dgm:ptLst>
  <dgm:cxnLst>
    <dgm:cxn modelId="{AB5E54D6-17A4-41DF-A8D9-3FE41DA5A16D}" srcId="{65A33E13-8415-47D3-8256-3D9D34EAC87A}" destId="{505EEF1E-CBBA-4CC3-AEC5-7FEA26B9E4EA}" srcOrd="0" destOrd="0" parTransId="{D9F7D624-257E-4B14-96FD-A1A93F3F8C00}" sibTransId="{05A1411A-BEB0-48F8-81E3-0340665A92D0}"/>
    <dgm:cxn modelId="{1C2132C8-BE3A-4A3D-A9C4-CE416CAEF4E3}" type="presOf" srcId="{DFEEE4C0-123B-49AB-8719-7EA8C2C5E62D}" destId="{6878C051-9D80-4E7F-8AB5-6EACCBFC853F}" srcOrd="0" destOrd="0" presId="urn:microsoft.com/office/officeart/2008/layout/VerticalCurvedList"/>
    <dgm:cxn modelId="{4AE7F802-AE03-4150-B2FF-A410DC87A819}" type="presOf" srcId="{505EEF1E-CBBA-4CC3-AEC5-7FEA26B9E4EA}" destId="{9D6B5789-9585-49B4-BC20-B9463E274405}" srcOrd="0" destOrd="0" presId="urn:microsoft.com/office/officeart/2008/layout/VerticalCurvedList"/>
    <dgm:cxn modelId="{933EDC5A-823E-428F-9C9D-77D7430D2810}" type="presOf" srcId="{05A1411A-BEB0-48F8-81E3-0340665A92D0}" destId="{256C5CE7-8F35-4143-BF9A-31A057BA28F6}" srcOrd="0" destOrd="0" presId="urn:microsoft.com/office/officeart/2008/layout/VerticalCurvedList"/>
    <dgm:cxn modelId="{94831702-C147-477A-A332-E7895BA55DD6}" srcId="{65A33E13-8415-47D3-8256-3D9D34EAC87A}" destId="{DFEEE4C0-123B-49AB-8719-7EA8C2C5E62D}" srcOrd="3" destOrd="0" parTransId="{93761F78-FBC0-4D5A-AF55-156141CD1874}" sibTransId="{AE355489-7DB6-477D-AE23-7C431C2A0E47}"/>
    <dgm:cxn modelId="{BB42889C-4B9D-45F2-8427-5AB8CB32CABE}" srcId="{65A33E13-8415-47D3-8256-3D9D34EAC87A}" destId="{80BC1E84-696C-41AF-B578-03D0ADB9243C}" srcOrd="2" destOrd="0" parTransId="{C3F10D8F-8DAF-4B1F-B0AE-6AA26292B186}" sibTransId="{EBEDDA58-BE60-42EA-9813-88FEDC4A7025}"/>
    <dgm:cxn modelId="{8466B65F-D5D3-44F1-A2A7-214A4C58FB95}" type="presOf" srcId="{57B9DBA1-4BED-4A93-8E66-23CD9CD97500}" destId="{0C7CCC5E-55B9-4E69-9B58-83D4757C4CAD}" srcOrd="0" destOrd="0" presId="urn:microsoft.com/office/officeart/2008/layout/VerticalCurvedList"/>
    <dgm:cxn modelId="{470DF180-0B7C-4189-95D8-B208E96D8224}" type="presOf" srcId="{65A33E13-8415-47D3-8256-3D9D34EAC87A}" destId="{290EEBF5-DB2A-43FF-8E88-C98BE3815E77}" srcOrd="0" destOrd="0" presId="urn:microsoft.com/office/officeart/2008/layout/VerticalCurvedList"/>
    <dgm:cxn modelId="{2867BC12-2639-4D02-B04C-A11BD5438E11}" srcId="{65A33E13-8415-47D3-8256-3D9D34EAC87A}" destId="{57B9DBA1-4BED-4A93-8E66-23CD9CD97500}" srcOrd="1" destOrd="0" parTransId="{A469FA2A-403D-42A8-9024-90D839F01C73}" sibTransId="{B71EB789-6829-49D3-B14B-EB43A6078651}"/>
    <dgm:cxn modelId="{8EDED46E-BC99-48BB-9636-937E3D5F51CF}" type="presOf" srcId="{80BC1E84-696C-41AF-B578-03D0ADB9243C}" destId="{06881B32-BF11-486F-8A25-8168D09B8302}" srcOrd="0" destOrd="0" presId="urn:microsoft.com/office/officeart/2008/layout/VerticalCurvedList"/>
    <dgm:cxn modelId="{96BD8A93-1AE7-428F-845F-6B8D2A6B9AC1}" type="presParOf" srcId="{290EEBF5-DB2A-43FF-8E88-C98BE3815E77}" destId="{BD834E4F-DF3A-4C85-924D-FEBB44CE51F7}" srcOrd="0" destOrd="0" presId="urn:microsoft.com/office/officeart/2008/layout/VerticalCurvedList"/>
    <dgm:cxn modelId="{4195CDDF-8402-4A8A-B5AE-B443EB8993E8}" type="presParOf" srcId="{BD834E4F-DF3A-4C85-924D-FEBB44CE51F7}" destId="{7E232FDC-AD4B-4AB6-A34A-9151253B1393}" srcOrd="0" destOrd="0" presId="urn:microsoft.com/office/officeart/2008/layout/VerticalCurvedList"/>
    <dgm:cxn modelId="{B436639D-8EF4-415A-8691-A8A0C134E7FF}" type="presParOf" srcId="{7E232FDC-AD4B-4AB6-A34A-9151253B1393}" destId="{7AAD669B-0EDA-4306-A78B-449276AA0A79}" srcOrd="0" destOrd="0" presId="urn:microsoft.com/office/officeart/2008/layout/VerticalCurvedList"/>
    <dgm:cxn modelId="{B70C531D-6AF4-4782-8825-FE4B0F661AE3}" type="presParOf" srcId="{7E232FDC-AD4B-4AB6-A34A-9151253B1393}" destId="{256C5CE7-8F35-4143-BF9A-31A057BA28F6}" srcOrd="1" destOrd="0" presId="urn:microsoft.com/office/officeart/2008/layout/VerticalCurvedList"/>
    <dgm:cxn modelId="{1EFC8162-5F15-4384-8988-7A98F875ED84}" type="presParOf" srcId="{7E232FDC-AD4B-4AB6-A34A-9151253B1393}" destId="{BB28C7E9-1C58-494D-A5D6-5AE63D1E35EA}" srcOrd="2" destOrd="0" presId="urn:microsoft.com/office/officeart/2008/layout/VerticalCurvedList"/>
    <dgm:cxn modelId="{73BF38F0-CF1A-441E-89CE-CF529D08590C}" type="presParOf" srcId="{7E232FDC-AD4B-4AB6-A34A-9151253B1393}" destId="{9C688198-D99E-40A2-AD88-189EF7DAEC22}" srcOrd="3" destOrd="0" presId="urn:microsoft.com/office/officeart/2008/layout/VerticalCurvedList"/>
    <dgm:cxn modelId="{136E14CB-3AE3-4B48-9D13-607B59EF0C67}" type="presParOf" srcId="{BD834E4F-DF3A-4C85-924D-FEBB44CE51F7}" destId="{9D6B5789-9585-49B4-BC20-B9463E274405}" srcOrd="1" destOrd="0" presId="urn:microsoft.com/office/officeart/2008/layout/VerticalCurvedList"/>
    <dgm:cxn modelId="{F7C13163-0C42-40DB-A083-F60B2B11078F}" type="presParOf" srcId="{BD834E4F-DF3A-4C85-924D-FEBB44CE51F7}" destId="{D8C5B850-8C8A-4CD1-946D-C58AA3023ABA}" srcOrd="2" destOrd="0" presId="urn:microsoft.com/office/officeart/2008/layout/VerticalCurvedList"/>
    <dgm:cxn modelId="{34F6738B-F607-4842-984F-5ECE3037426D}" type="presParOf" srcId="{D8C5B850-8C8A-4CD1-946D-C58AA3023ABA}" destId="{6E9A3213-6772-40B5-BDA9-DA2E834DBD09}" srcOrd="0" destOrd="0" presId="urn:microsoft.com/office/officeart/2008/layout/VerticalCurvedList"/>
    <dgm:cxn modelId="{C0B9ABA8-CC4F-4C11-AB4F-DE42621A2013}" type="presParOf" srcId="{BD834E4F-DF3A-4C85-924D-FEBB44CE51F7}" destId="{0C7CCC5E-55B9-4E69-9B58-83D4757C4CAD}" srcOrd="3" destOrd="0" presId="urn:microsoft.com/office/officeart/2008/layout/VerticalCurvedList"/>
    <dgm:cxn modelId="{ADC9B388-294B-4EC7-A942-8318DFC0554A}" type="presParOf" srcId="{BD834E4F-DF3A-4C85-924D-FEBB44CE51F7}" destId="{08247A8B-FD01-45CE-9E7C-DD027ADFC4CF}" srcOrd="4" destOrd="0" presId="urn:microsoft.com/office/officeart/2008/layout/VerticalCurvedList"/>
    <dgm:cxn modelId="{3FF00655-B423-4221-9333-BB2FFE8EDACC}" type="presParOf" srcId="{08247A8B-FD01-45CE-9E7C-DD027ADFC4CF}" destId="{89F9192B-10B2-4CE7-8884-16C956DC8AEE}" srcOrd="0" destOrd="0" presId="urn:microsoft.com/office/officeart/2008/layout/VerticalCurvedList"/>
    <dgm:cxn modelId="{A77DCFEE-26F3-4C25-8DE0-FFE74D2B389D}" type="presParOf" srcId="{BD834E4F-DF3A-4C85-924D-FEBB44CE51F7}" destId="{06881B32-BF11-486F-8A25-8168D09B8302}" srcOrd="5" destOrd="0" presId="urn:microsoft.com/office/officeart/2008/layout/VerticalCurvedList"/>
    <dgm:cxn modelId="{C02D37C5-05EF-4D4A-9CDA-0A507A972C71}" type="presParOf" srcId="{BD834E4F-DF3A-4C85-924D-FEBB44CE51F7}" destId="{9EF027E2-BEAD-46BB-BC40-2EC1BE6A788B}" srcOrd="6" destOrd="0" presId="urn:microsoft.com/office/officeart/2008/layout/VerticalCurvedList"/>
    <dgm:cxn modelId="{843B6DCF-AB87-46D3-876B-7C210CBAF553}" type="presParOf" srcId="{9EF027E2-BEAD-46BB-BC40-2EC1BE6A788B}" destId="{34DB611E-9BB1-4D08-9980-80F239192667}" srcOrd="0" destOrd="0" presId="urn:microsoft.com/office/officeart/2008/layout/VerticalCurvedList"/>
    <dgm:cxn modelId="{0D344D8E-892A-4476-8306-2F50E6346BCF}" type="presParOf" srcId="{BD834E4F-DF3A-4C85-924D-FEBB44CE51F7}" destId="{6878C051-9D80-4E7F-8AB5-6EACCBFC853F}" srcOrd="7" destOrd="0" presId="urn:microsoft.com/office/officeart/2008/layout/VerticalCurvedList"/>
    <dgm:cxn modelId="{780F389D-5794-4ECE-BB3D-F95C7BD071B9}" type="presParOf" srcId="{BD834E4F-DF3A-4C85-924D-FEBB44CE51F7}" destId="{3B351B37-9FF0-4D65-8B8E-8BB14785D9DB}" srcOrd="8" destOrd="0" presId="urn:microsoft.com/office/officeart/2008/layout/VerticalCurvedList"/>
    <dgm:cxn modelId="{AEBB63EA-F6C2-46A7-A965-6718820C7BC0}" type="presParOf" srcId="{3B351B37-9FF0-4D65-8B8E-8BB14785D9DB}" destId="{4B0BA59C-2D31-4769-A57B-CF6DB6FEFF3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06D469D-49E9-4B2B-AF0F-A63B17C6412F}" type="doc">
      <dgm:prSet loTypeId="urn:microsoft.com/office/officeart/2005/8/layout/process2" loCatId="process" qsTypeId="urn:microsoft.com/office/officeart/2005/8/quickstyle/simple1" qsCatId="simple" csTypeId="urn:microsoft.com/office/officeart/2005/8/colors/colorful3" csCatId="colorful" phldr="1"/>
      <dgm:spPr/>
    </dgm:pt>
    <dgm:pt modelId="{CD9134AC-12BE-46D1-A2FC-D824B59D7D8F}">
      <dgm:prSet phldrT="[Text]"/>
      <dgm:spPr/>
      <dgm:t>
        <a:bodyPr/>
        <a:lstStyle/>
        <a:p>
          <a:r>
            <a:rPr lang="en-US" dirty="0" smtClean="0"/>
            <a:t>1.Algorithm Selection</a:t>
          </a:r>
          <a:endParaRPr lang="en-US" dirty="0"/>
        </a:p>
      </dgm:t>
    </dgm:pt>
    <dgm:pt modelId="{A092DC9E-A79D-435A-8E4B-77ACD6F45133}" type="parTrans" cxnId="{18F6B74A-B8DC-422B-BAC0-770F3364C0D5}">
      <dgm:prSet/>
      <dgm:spPr/>
      <dgm:t>
        <a:bodyPr/>
        <a:lstStyle/>
        <a:p>
          <a:endParaRPr lang="en-US"/>
        </a:p>
      </dgm:t>
    </dgm:pt>
    <dgm:pt modelId="{311FD323-7C49-40B5-9769-A55DED2E94AB}" type="sibTrans" cxnId="{18F6B74A-B8DC-422B-BAC0-770F3364C0D5}">
      <dgm:prSet/>
      <dgm:spPr/>
      <dgm:t>
        <a:bodyPr/>
        <a:lstStyle/>
        <a:p>
          <a:endParaRPr lang="en-US"/>
        </a:p>
      </dgm:t>
    </dgm:pt>
    <dgm:pt modelId="{BF0B364A-5B80-4701-9972-C4CAC87C5A40}">
      <dgm:prSet phldrT="[Text]"/>
      <dgm:spPr/>
      <dgm:t>
        <a:bodyPr/>
        <a:lstStyle/>
        <a:p>
          <a:pPr algn="ctr"/>
          <a:r>
            <a:rPr lang="en-US" dirty="0" smtClean="0"/>
            <a:t>2.Training Model          </a:t>
          </a:r>
          <a:r>
            <a:rPr lang="en-US" dirty="0" smtClean="0">
              <a:solidFill>
                <a:schemeClr val="accent2">
                  <a:lumMod val="75000"/>
                </a:schemeClr>
              </a:solidFill>
            </a:rPr>
            <a:t>.</a:t>
          </a:r>
          <a:endParaRPr lang="en-US" dirty="0">
            <a:solidFill>
              <a:schemeClr val="accent2">
                <a:lumMod val="75000"/>
              </a:schemeClr>
            </a:solidFill>
          </a:endParaRPr>
        </a:p>
      </dgm:t>
    </dgm:pt>
    <dgm:pt modelId="{2A28BCF3-FCBB-44E5-B823-D6A5FEC1B12A}" type="parTrans" cxnId="{4508F2E3-7E31-44F7-AAC4-D60FA508CCB4}">
      <dgm:prSet/>
      <dgm:spPr/>
      <dgm:t>
        <a:bodyPr/>
        <a:lstStyle/>
        <a:p>
          <a:endParaRPr lang="en-US"/>
        </a:p>
      </dgm:t>
    </dgm:pt>
    <dgm:pt modelId="{C3411187-66B2-4E98-AA76-29F659F57CA7}" type="sibTrans" cxnId="{4508F2E3-7E31-44F7-AAC4-D60FA508CCB4}">
      <dgm:prSet/>
      <dgm:spPr/>
      <dgm:t>
        <a:bodyPr/>
        <a:lstStyle/>
        <a:p>
          <a:endParaRPr lang="en-US"/>
        </a:p>
      </dgm:t>
    </dgm:pt>
    <dgm:pt modelId="{79423611-2AA8-43AA-BCE9-6EE2C8612844}">
      <dgm:prSet phldrT="[Text]"/>
      <dgm:spPr/>
      <dgm:t>
        <a:bodyPr/>
        <a:lstStyle/>
        <a:p>
          <a:r>
            <a:rPr lang="en-US" dirty="0" smtClean="0"/>
            <a:t>3.Predicting /Scoring    </a:t>
          </a:r>
          <a:r>
            <a:rPr lang="en-US" dirty="0" smtClean="0">
              <a:solidFill>
                <a:schemeClr val="accent2">
                  <a:lumMod val="75000"/>
                </a:schemeClr>
              </a:solidFill>
            </a:rPr>
            <a:t>.</a:t>
          </a:r>
          <a:endParaRPr lang="en-US" dirty="0">
            <a:solidFill>
              <a:schemeClr val="accent2">
                <a:lumMod val="75000"/>
              </a:schemeClr>
            </a:solidFill>
          </a:endParaRPr>
        </a:p>
      </dgm:t>
    </dgm:pt>
    <dgm:pt modelId="{16D7B497-B9C6-494B-8AD7-D539AB74C8F9}" type="parTrans" cxnId="{A86BAA00-D922-45BD-AB26-250127CF332F}">
      <dgm:prSet/>
      <dgm:spPr/>
      <dgm:t>
        <a:bodyPr/>
        <a:lstStyle/>
        <a:p>
          <a:endParaRPr lang="en-US"/>
        </a:p>
      </dgm:t>
    </dgm:pt>
    <dgm:pt modelId="{B9963B32-B19E-4B06-A33B-AC4D985595C4}" type="sibTrans" cxnId="{A86BAA00-D922-45BD-AB26-250127CF332F}">
      <dgm:prSet/>
      <dgm:spPr/>
      <dgm:t>
        <a:bodyPr/>
        <a:lstStyle/>
        <a:p>
          <a:endParaRPr lang="en-US"/>
        </a:p>
      </dgm:t>
    </dgm:pt>
    <dgm:pt modelId="{884061D0-E386-42C0-B72F-170B7048A007}" type="pres">
      <dgm:prSet presAssocID="{706D469D-49E9-4B2B-AF0F-A63B17C6412F}" presName="linearFlow" presStyleCnt="0">
        <dgm:presLayoutVars>
          <dgm:resizeHandles val="exact"/>
        </dgm:presLayoutVars>
      </dgm:prSet>
      <dgm:spPr/>
    </dgm:pt>
    <dgm:pt modelId="{60FC1054-4032-40B6-8001-9D0F5E2AF65F}" type="pres">
      <dgm:prSet presAssocID="{CD9134AC-12BE-46D1-A2FC-D824B59D7D8F}" presName="node" presStyleLbl="node1" presStyleIdx="0" presStyleCnt="3" custScaleX="3784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46F683-BCF5-4423-89A1-F86BBB3F9E2C}" type="pres">
      <dgm:prSet presAssocID="{311FD323-7C49-40B5-9769-A55DED2E94A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73437A2-37EF-4C3F-A79C-EE026D8D5BE8}" type="pres">
      <dgm:prSet presAssocID="{311FD323-7C49-40B5-9769-A55DED2E94A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1015F281-38B8-45BA-AC1F-A71B596E5F48}" type="pres">
      <dgm:prSet presAssocID="{BF0B364A-5B80-4701-9972-C4CAC87C5A40}" presName="node" presStyleLbl="node1" presStyleIdx="1" presStyleCnt="3" custScaleX="376089" custLinFactNeighborX="2468" custLinFactNeighborY="-109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B3F7B2-9C28-446F-A4C2-FD042A44A1A7}" type="pres">
      <dgm:prSet presAssocID="{C3411187-66B2-4E98-AA76-29F659F57CA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D2CCB705-765E-46E8-8F94-38D301B6B43B}" type="pres">
      <dgm:prSet presAssocID="{C3411187-66B2-4E98-AA76-29F659F57CA7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AC000FFF-287E-4062-AA47-C825C2817169}" type="pres">
      <dgm:prSet presAssocID="{79423611-2AA8-43AA-BCE9-6EE2C8612844}" presName="node" presStyleLbl="node1" presStyleIdx="2" presStyleCnt="3" custScaleX="3737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5502D4-12F7-4AB7-95C7-424F45FFB3A5}" type="presOf" srcId="{BF0B364A-5B80-4701-9972-C4CAC87C5A40}" destId="{1015F281-38B8-45BA-AC1F-A71B596E5F48}" srcOrd="0" destOrd="0" presId="urn:microsoft.com/office/officeart/2005/8/layout/process2"/>
    <dgm:cxn modelId="{BB9EFF8D-C118-451F-B397-0EF08DC9F8B4}" type="presOf" srcId="{311FD323-7C49-40B5-9769-A55DED2E94AB}" destId="{573437A2-37EF-4C3F-A79C-EE026D8D5BE8}" srcOrd="1" destOrd="0" presId="urn:microsoft.com/office/officeart/2005/8/layout/process2"/>
    <dgm:cxn modelId="{4F4D6FAD-1248-473D-BAA9-CEE22944BBBE}" type="presOf" srcId="{C3411187-66B2-4E98-AA76-29F659F57CA7}" destId="{10B3F7B2-9C28-446F-A4C2-FD042A44A1A7}" srcOrd="0" destOrd="0" presId="urn:microsoft.com/office/officeart/2005/8/layout/process2"/>
    <dgm:cxn modelId="{9E25F471-9FDF-43DD-9A91-6FD37A8BBF02}" type="presOf" srcId="{79423611-2AA8-43AA-BCE9-6EE2C8612844}" destId="{AC000FFF-287E-4062-AA47-C825C2817169}" srcOrd="0" destOrd="0" presId="urn:microsoft.com/office/officeart/2005/8/layout/process2"/>
    <dgm:cxn modelId="{EB91B7B3-25EB-4E78-99C6-97A87DB5592F}" type="presOf" srcId="{C3411187-66B2-4E98-AA76-29F659F57CA7}" destId="{D2CCB705-765E-46E8-8F94-38D301B6B43B}" srcOrd="1" destOrd="0" presId="urn:microsoft.com/office/officeart/2005/8/layout/process2"/>
    <dgm:cxn modelId="{FDF6BD42-D112-4A68-BE7F-7440A7E9A84E}" type="presOf" srcId="{311FD323-7C49-40B5-9769-A55DED2E94AB}" destId="{A146F683-BCF5-4423-89A1-F86BBB3F9E2C}" srcOrd="0" destOrd="0" presId="urn:microsoft.com/office/officeart/2005/8/layout/process2"/>
    <dgm:cxn modelId="{18F6B74A-B8DC-422B-BAC0-770F3364C0D5}" srcId="{706D469D-49E9-4B2B-AF0F-A63B17C6412F}" destId="{CD9134AC-12BE-46D1-A2FC-D824B59D7D8F}" srcOrd="0" destOrd="0" parTransId="{A092DC9E-A79D-435A-8E4B-77ACD6F45133}" sibTransId="{311FD323-7C49-40B5-9769-A55DED2E94AB}"/>
    <dgm:cxn modelId="{4D4AA3F8-1807-4B97-9D5D-A5B245A119D4}" type="presOf" srcId="{CD9134AC-12BE-46D1-A2FC-D824B59D7D8F}" destId="{60FC1054-4032-40B6-8001-9D0F5E2AF65F}" srcOrd="0" destOrd="0" presId="urn:microsoft.com/office/officeart/2005/8/layout/process2"/>
    <dgm:cxn modelId="{A86BAA00-D922-45BD-AB26-250127CF332F}" srcId="{706D469D-49E9-4B2B-AF0F-A63B17C6412F}" destId="{79423611-2AA8-43AA-BCE9-6EE2C8612844}" srcOrd="2" destOrd="0" parTransId="{16D7B497-B9C6-494B-8AD7-D539AB74C8F9}" sibTransId="{B9963B32-B19E-4B06-A33B-AC4D985595C4}"/>
    <dgm:cxn modelId="{4508F2E3-7E31-44F7-AAC4-D60FA508CCB4}" srcId="{706D469D-49E9-4B2B-AF0F-A63B17C6412F}" destId="{BF0B364A-5B80-4701-9972-C4CAC87C5A40}" srcOrd="1" destOrd="0" parTransId="{2A28BCF3-FCBB-44E5-B823-D6A5FEC1B12A}" sibTransId="{C3411187-66B2-4E98-AA76-29F659F57CA7}"/>
    <dgm:cxn modelId="{B8B346CE-18FE-4182-B66D-FE5BE9C92843}" type="presOf" srcId="{706D469D-49E9-4B2B-AF0F-A63B17C6412F}" destId="{884061D0-E386-42C0-B72F-170B7048A007}" srcOrd="0" destOrd="0" presId="urn:microsoft.com/office/officeart/2005/8/layout/process2"/>
    <dgm:cxn modelId="{289517E6-9EDB-402A-9A5F-16A830A3AC09}" type="presParOf" srcId="{884061D0-E386-42C0-B72F-170B7048A007}" destId="{60FC1054-4032-40B6-8001-9D0F5E2AF65F}" srcOrd="0" destOrd="0" presId="urn:microsoft.com/office/officeart/2005/8/layout/process2"/>
    <dgm:cxn modelId="{EE8798A4-A52F-4DB2-B695-96112F65A3FD}" type="presParOf" srcId="{884061D0-E386-42C0-B72F-170B7048A007}" destId="{A146F683-BCF5-4423-89A1-F86BBB3F9E2C}" srcOrd="1" destOrd="0" presId="urn:microsoft.com/office/officeart/2005/8/layout/process2"/>
    <dgm:cxn modelId="{821061E1-1F87-4D06-BD74-E84A848459F5}" type="presParOf" srcId="{A146F683-BCF5-4423-89A1-F86BBB3F9E2C}" destId="{573437A2-37EF-4C3F-A79C-EE026D8D5BE8}" srcOrd="0" destOrd="0" presId="urn:microsoft.com/office/officeart/2005/8/layout/process2"/>
    <dgm:cxn modelId="{C4B36A0E-B1E5-4A90-886D-283DF205E5C9}" type="presParOf" srcId="{884061D0-E386-42C0-B72F-170B7048A007}" destId="{1015F281-38B8-45BA-AC1F-A71B596E5F48}" srcOrd="2" destOrd="0" presId="urn:microsoft.com/office/officeart/2005/8/layout/process2"/>
    <dgm:cxn modelId="{5ADB55EC-6497-44ED-94F4-9BADB8503809}" type="presParOf" srcId="{884061D0-E386-42C0-B72F-170B7048A007}" destId="{10B3F7B2-9C28-446F-A4C2-FD042A44A1A7}" srcOrd="3" destOrd="0" presId="urn:microsoft.com/office/officeart/2005/8/layout/process2"/>
    <dgm:cxn modelId="{14853E91-EA9A-432B-A23B-E5A1058B642B}" type="presParOf" srcId="{10B3F7B2-9C28-446F-A4C2-FD042A44A1A7}" destId="{D2CCB705-765E-46E8-8F94-38D301B6B43B}" srcOrd="0" destOrd="0" presId="urn:microsoft.com/office/officeart/2005/8/layout/process2"/>
    <dgm:cxn modelId="{830940CD-54FE-4E01-9F0D-47A98F89CCA1}" type="presParOf" srcId="{884061D0-E386-42C0-B72F-170B7048A007}" destId="{AC000FFF-287E-4062-AA47-C825C281716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D60715-1C6B-46D5-A9D2-960DB06D41D5}">
      <dsp:nvSpPr>
        <dsp:cNvPr id="0" name=""/>
        <dsp:cNvSpPr/>
      </dsp:nvSpPr>
      <dsp:spPr>
        <a:xfrm>
          <a:off x="2" y="0"/>
          <a:ext cx="1214625" cy="297963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1" kern="1200" dirty="0" smtClean="0">
              <a:solidFill>
                <a:schemeClr val="tx1"/>
              </a:solidFill>
            </a:rPr>
            <a:t>1829031061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48984" y="0"/>
        <a:ext cx="916662" cy="2979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5E212-E16B-4D4E-B985-E4973B99C3D1}">
      <dsp:nvSpPr>
        <dsp:cNvPr id="0" name=""/>
        <dsp:cNvSpPr/>
      </dsp:nvSpPr>
      <dsp:spPr>
        <a:xfrm>
          <a:off x="290505" y="0"/>
          <a:ext cx="1209111" cy="268876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1" kern="1200" dirty="0" smtClean="0">
              <a:solidFill>
                <a:schemeClr val="tx1"/>
              </a:solidFill>
            </a:rPr>
            <a:t>SURBHI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424943" y="0"/>
        <a:ext cx="940235" cy="2688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0C087F-4E2A-4A90-92F2-F43C3FABDB14}">
      <dsp:nvSpPr>
        <dsp:cNvPr id="0" name=""/>
        <dsp:cNvSpPr/>
      </dsp:nvSpPr>
      <dsp:spPr>
        <a:xfrm>
          <a:off x="2" y="0"/>
          <a:ext cx="1700782" cy="596603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1" kern="1200" dirty="0" smtClean="0">
              <a:solidFill>
                <a:schemeClr val="tx1"/>
              </a:solidFill>
            </a:rPr>
            <a:t>ECE 3 </a:t>
          </a:r>
          <a:r>
            <a:rPr lang="en-US" sz="1400" b="1" i="1" kern="1200" baseline="30000" dirty="0" err="1" smtClean="0">
              <a:solidFill>
                <a:schemeClr val="tx1"/>
              </a:solidFill>
            </a:rPr>
            <a:t>rd</a:t>
          </a:r>
          <a:r>
            <a:rPr lang="en-US" sz="1400" b="1" i="1" kern="1200" dirty="0" smtClean="0">
              <a:solidFill>
                <a:schemeClr val="tx1"/>
              </a:solidFill>
            </a:rPr>
            <a:t> Year(2020-2021)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298304" y="0"/>
        <a:ext cx="1104179" cy="5966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A77DD-995B-433A-BA1A-BC3900A39A2A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727EB-1075-4C0E-A401-0399B25AA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40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36443-7D10-496C-ABA0-3558324E7904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AD25E-6088-41A9-9AAE-5B40FBBF8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92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AD25E-6088-41A9-9AAE-5B40FBBF82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3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Estimate-guess,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AD25E-6088-41A9-9AAE-5B40FBBF82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59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AD25E-6088-41A9-9AAE-5B40FBBF82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41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803C93A-E305-45DF-931F-E2E7E930B4F2}" type="datetime1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3F34D36-0B73-4CAF-9112-7702C0633CD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36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B6B8-596E-492B-AE22-E80029469D34}" type="datetime1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4D36-0B73-4CAF-9112-7702C0633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8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7682-FBB9-4362-9661-9F085EB6F20B}" type="datetime1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4D36-0B73-4CAF-9112-7702C0633CD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416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C5C5-46A2-447E-9015-0E31A9AAA698}" type="datetime1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4D36-0B73-4CAF-9112-7702C0633CD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892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77B0-C5A3-4818-9952-DA8E19DD72BB}" type="datetime1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4D36-0B73-4CAF-9112-7702C0633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44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0E08-D186-4D0E-BEB9-769FC379540F}" type="datetime1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4D36-0B73-4CAF-9112-7702C0633CD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90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B264-947B-4711-86AE-1B8CE0C64787}" type="datetime1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4D36-0B73-4CAF-9112-7702C0633CD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360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EC00-9388-4B96-B6B4-33FA199CBE49}" type="datetime1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4D36-0B73-4CAF-9112-7702C0633CD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809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1383-DDEE-4FED-B32B-6603A5BB1904}" type="datetime1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4D36-0B73-4CAF-9112-7702C0633CD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11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4EAA-4DE6-4699-AE77-5586085E5537}" type="datetime1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4D36-0B73-4CAF-9112-7702C0633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DA8-D3A3-43EE-A8A5-DCAB66489685}" type="datetime1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4D36-0B73-4CAF-9112-7702C0633CD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94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8773-B6D4-460B-9892-754DBDDDE636}" type="datetime1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4D36-0B73-4CAF-9112-7702C0633CD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00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0EB6-A876-4F3E-8D98-98E3B171BB3B}" type="datetime1">
              <a:rPr lang="en-US" smtClean="0"/>
              <a:t>12/24/2020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4D36-0B73-4CAF-9112-7702C0633CD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51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DE1E-A4CB-4B27-B642-C3680F847C53}" type="datetime1">
              <a:rPr lang="en-US" smtClean="0"/>
              <a:t>12/24/2020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4D36-0B73-4CAF-9112-7702C0633CD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20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8947-7AD3-4A8D-92A7-88F41C4C7338}" type="datetime1">
              <a:rPr lang="en-US" smtClean="0"/>
              <a:t>12/24/2020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4D36-0B73-4CAF-9112-7702C0633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6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F567-1A8F-47EB-A47B-939FAB28DA88}" type="datetime1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4D36-0B73-4CAF-9112-7702C0633CD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08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5C3A-8002-47FD-9D62-AD33F9A1F9CF}" type="datetime1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4D36-0B73-4CAF-9112-7702C0633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1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690399-8249-482E-9658-33D1F33DCE84}" type="datetime1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F34D36-0B73-4CAF-9112-7702C0633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8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notesSlide" Target="../notesSlides/notesSlide1.xml"/><Relationship Id="rId16" Type="http://schemas.openxmlformats.org/officeDocument/2006/relationships/diagramQuickStyle" Target="../diagrams/quickStyl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gif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smtClean="0">
                <a:latin typeface="Century Gothic" panose="020B0502020202090204" pitchFamily="34" charset="0"/>
              </a:rPr>
              <a:t>Internship Training </a:t>
            </a:r>
            <a:endParaRPr lang="en-US" u="sng" dirty="0">
              <a:latin typeface="Century Gothic" panose="020B050202020209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u="sng" dirty="0" smtClean="0">
                <a:solidFill>
                  <a:srgbClr val="C00000"/>
                </a:solidFill>
                <a:latin typeface="Gabriola" panose="04040605051002020D02" pitchFamily="82" charset="0"/>
              </a:rPr>
              <a:t>Topic-Machine Learning (ML)</a:t>
            </a:r>
            <a:endParaRPr lang="en-US" sz="4400" b="1" u="sng" dirty="0">
              <a:solidFill>
                <a:srgbClr val="C00000"/>
              </a:solidFill>
              <a:latin typeface="Gabriola" panose="04040605051002020D02" pitchFamily="82" charset="0"/>
            </a:endParaRPr>
          </a:p>
        </p:txBody>
      </p:sp>
      <p:sp>
        <p:nvSpPr>
          <p:cNvPr id="9" name="Horizontal Scroll 8"/>
          <p:cNvSpPr/>
          <p:nvPr/>
        </p:nvSpPr>
        <p:spPr>
          <a:xfrm>
            <a:off x="10046207" y="4608576"/>
            <a:ext cx="2097024" cy="2103120"/>
          </a:xfrm>
          <a:prstGeom prst="horizont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3" y="123810"/>
            <a:ext cx="2298702" cy="10515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2668741276"/>
              </p:ext>
            </p:extLst>
          </p:nvPr>
        </p:nvGraphicFramePr>
        <p:xfrm>
          <a:off x="10487405" y="5331961"/>
          <a:ext cx="1214628" cy="298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Chevron 11"/>
          <p:cNvSpPr/>
          <p:nvPr/>
        </p:nvSpPr>
        <p:spPr>
          <a:xfrm>
            <a:off x="2692398" y="426324"/>
            <a:ext cx="484632" cy="484632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4002533554"/>
              </p:ext>
            </p:extLst>
          </p:nvPr>
        </p:nvGraphicFramePr>
        <p:xfrm>
          <a:off x="10199367" y="4985764"/>
          <a:ext cx="1499617" cy="269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998199" y="4426757"/>
            <a:ext cx="170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>
                <a:solidFill>
                  <a:schemeClr val="bg2"/>
                </a:solidFill>
                <a:latin typeface="Agency FB" panose="020B0503020202020204" pitchFamily="34" charset="0"/>
              </a:rPr>
              <a:t>Submitted By:-</a:t>
            </a:r>
            <a:endParaRPr lang="en-US" b="1" i="1" u="sng" dirty="0">
              <a:solidFill>
                <a:schemeClr val="bg2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753807287"/>
              </p:ext>
            </p:extLst>
          </p:nvPr>
        </p:nvGraphicFramePr>
        <p:xfrm>
          <a:off x="10369294" y="5707140"/>
          <a:ext cx="1700785" cy="610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val="87255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77"/>
    </mc:Choice>
    <mc:Fallback xmlns="">
      <p:transition spd="slow" advTm="3357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ave 1"/>
          <p:cNvSpPr/>
          <p:nvPr/>
        </p:nvSpPr>
        <p:spPr>
          <a:xfrm>
            <a:off x="7219950" y="765366"/>
            <a:ext cx="4088017" cy="574047"/>
          </a:xfrm>
          <a:prstGeom prst="wav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Machine Learning pipeline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7749" y="1644213"/>
            <a:ext cx="9972675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Steps to make First Base Model:-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Create the Dataset for predictive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Methods to generate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Generate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Evaluate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7748" y="3350141"/>
            <a:ext cx="9972675" cy="22467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i="1" u="sng" dirty="0" smtClean="0">
                <a:solidFill>
                  <a:schemeClr val="accent6">
                    <a:lumMod val="75000"/>
                  </a:schemeClr>
                </a:solidFill>
              </a:rPr>
              <a:t>Create the Dataset 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</a:rPr>
              <a:t>:-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1</a:t>
            </a:r>
            <a:r>
              <a:rPr lang="en-US" sz="2000" baseline="30000" dirty="0" smtClean="0">
                <a:solidFill>
                  <a:schemeClr val="tx1"/>
                </a:solidFill>
              </a:rPr>
              <a:t>st</a:t>
            </a:r>
            <a:r>
              <a:rPr lang="en-US" sz="2000" dirty="0" smtClean="0">
                <a:solidFill>
                  <a:schemeClr val="tx1"/>
                </a:solidFill>
              </a:rPr>
              <a:t> find the available  data &amp; find out which is the Dependent variable(o/p) &amp; which is  Independent variable (</a:t>
            </a:r>
            <a:r>
              <a:rPr lang="en-US" sz="2000" dirty="0" err="1" smtClean="0">
                <a:solidFill>
                  <a:schemeClr val="tx1"/>
                </a:solidFill>
              </a:rPr>
              <a:t>i</a:t>
            </a:r>
            <a:r>
              <a:rPr lang="en-US" sz="2000" dirty="0" smtClean="0">
                <a:solidFill>
                  <a:schemeClr val="tx1"/>
                </a:solidFill>
              </a:rPr>
              <a:t>/p).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Divide the database into two parts:-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Training :- Use to build the data.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Testing :- We do the test of data, the data is in right manner or not .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16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ave 1"/>
          <p:cNvSpPr/>
          <p:nvPr/>
        </p:nvSpPr>
        <p:spPr>
          <a:xfrm>
            <a:off x="8382000" y="714376"/>
            <a:ext cx="2925967" cy="625038"/>
          </a:xfrm>
          <a:prstGeom prst="wave">
            <a:avLst>
              <a:gd name="adj1" fmla="val 12500"/>
              <a:gd name="adj2" fmla="val -1953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Evaluation Matrix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6825" y="1571625"/>
            <a:ext cx="96393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u="sng" dirty="0" smtClean="0">
                <a:solidFill>
                  <a:schemeClr val="accent6">
                    <a:lumMod val="50000"/>
                  </a:schemeClr>
                </a:solidFill>
              </a:rPr>
              <a:t>Accuracy :-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It is the ratio of correct predicted values over the total prediction values .</a:t>
            </a:r>
            <a:r>
              <a:rPr lang="en-US" b="1" i="1" u="sng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b="1" i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6825" y="2428875"/>
            <a:ext cx="96393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u="sng" dirty="0" smtClean="0">
                <a:solidFill>
                  <a:schemeClr val="accent6">
                    <a:lumMod val="50000"/>
                  </a:schemeClr>
                </a:solidFill>
              </a:rPr>
              <a:t>Precision and Recall:-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Out of all positive prediction, how many are </a:t>
            </a:r>
            <a:r>
              <a:rPr lang="en-US" smtClean="0">
                <a:solidFill>
                  <a:schemeClr val="tx1"/>
                </a:solidFill>
              </a:rPr>
              <a:t>actually positive.</a:t>
            </a:r>
            <a:endParaRPr lang="en-US" b="1" i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7325" y="3467100"/>
            <a:ext cx="9448800" cy="2031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i="1" u="sng" dirty="0" smtClean="0"/>
              <a:t>Errors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Mean absolute error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Mean squared error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Root mean squared error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Root mean squared log error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R-squared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Adjusted r-squared</a:t>
            </a:r>
          </a:p>
        </p:txBody>
      </p:sp>
    </p:spTree>
    <p:extLst>
      <p:ext uri="{BB962C8B-B14F-4D97-AF65-F5344CB8AC3E}">
        <p14:creationId xmlns:p14="http://schemas.microsoft.com/office/powerpoint/2010/main" val="398081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ave 1"/>
          <p:cNvSpPr/>
          <p:nvPr/>
        </p:nvSpPr>
        <p:spPr>
          <a:xfrm>
            <a:off x="9702800" y="714376"/>
            <a:ext cx="1605167" cy="565784"/>
          </a:xfrm>
          <a:prstGeom prst="wave">
            <a:avLst>
              <a:gd name="adj1" fmla="val 12500"/>
              <a:gd name="adj2" fmla="val -1953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K-NN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6150" y="1156449"/>
            <a:ext cx="6397625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u="sng" dirty="0" smtClean="0">
                <a:solidFill>
                  <a:schemeClr val="accent6">
                    <a:lumMod val="50000"/>
                  </a:schemeClr>
                </a:solidFill>
              </a:rPr>
              <a:t>K-NN algorithm:-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It is a supervised algorithm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No prediction happen, observe the nature of nearest </a:t>
            </a:r>
            <a:r>
              <a:rPr lang="en-US" dirty="0" err="1" smtClean="0">
                <a:solidFill>
                  <a:schemeClr val="tx1"/>
                </a:solidFill>
              </a:rPr>
              <a:t>neigihbours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Lazy learning algorithm.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4567" y="2678597"/>
            <a:ext cx="4987924" cy="28623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u="sng" dirty="0" smtClean="0">
                <a:solidFill>
                  <a:schemeClr val="accent6">
                    <a:lumMod val="50000"/>
                  </a:schemeClr>
                </a:solidFill>
              </a:rPr>
              <a:t>Method of finding the Distance between points:-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Manhattan distance.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Euclidean distance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</a:rPr>
              <a:t>Minkowski</a:t>
            </a:r>
            <a:r>
              <a:rPr lang="en-US" dirty="0" smtClean="0">
                <a:solidFill>
                  <a:schemeClr val="tx1"/>
                </a:solidFill>
              </a:rPr>
              <a:t> distance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AutoShape 2" descr="{\displaystyle D\left(X,Y\right)=\left(\sum _{i=1}^{n}|x_{i}-y_{i}|^{p}\right)^{\frac {1}{p}}}"/>
          <p:cNvSpPr>
            <a:spLocks noChangeAspect="1" noChangeArrowheads="1"/>
          </p:cNvSpPr>
          <p:nvPr/>
        </p:nvSpPr>
        <p:spPr bwMode="auto">
          <a:xfrm>
            <a:off x="3565524" y="3800653"/>
            <a:ext cx="2035175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{\displaystyle D\left(X,Y\right)=\left(\sum _{i=1}^{n}|x_{i}-y_{i}|^{p}\right)^{\frac {1}{p}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{\displaystyle D\left(X,Y\right)=\left(\sum _{i=1}^{n}|x_{i}-y_{i}|^{p}\right)^{\frac {1}{p}}}"/>
          <p:cNvSpPr>
            <a:spLocks noChangeAspect="1" noChangeArrowheads="1"/>
          </p:cNvSpPr>
          <p:nvPr/>
        </p:nvSpPr>
        <p:spPr bwMode="auto">
          <a:xfrm>
            <a:off x="2593975" y="274161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{\displaystyle D\left(X,Y\right)=\left(\sum _{i=1}^{n}|x_{i}-y_{i}|^{p}\right)^{\frac {1}{p}}}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16"/>
          <a:stretch/>
        </p:blipFill>
        <p:spPr>
          <a:xfrm>
            <a:off x="3117431" y="4782104"/>
            <a:ext cx="2391647" cy="620493"/>
          </a:xfrm>
          <a:prstGeom prst="rect">
            <a:avLst/>
          </a:prstGeom>
        </p:spPr>
      </p:pic>
      <p:sp>
        <p:nvSpPr>
          <p:cNvPr id="13" name="Cloud Callout 12"/>
          <p:cNvSpPr/>
          <p:nvPr/>
        </p:nvSpPr>
        <p:spPr>
          <a:xfrm rot="496995">
            <a:off x="7831183" y="2061041"/>
            <a:ext cx="3420525" cy="1028700"/>
          </a:xfrm>
          <a:prstGeom prst="cloudCallout">
            <a:avLst>
              <a:gd name="adj1" fmla="val -19996"/>
              <a:gd name="adj2" fmla="val 91069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u="sng" dirty="0" smtClean="0">
                <a:solidFill>
                  <a:srgbClr val="002060"/>
                </a:solidFill>
              </a:rPr>
              <a:t>Solution:-</a:t>
            </a:r>
          </a:p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Scaling all features to same scale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Flowchart: Multidocument 13"/>
          <p:cNvSpPr/>
          <p:nvPr/>
        </p:nvSpPr>
        <p:spPr>
          <a:xfrm>
            <a:off x="6521449" y="3251201"/>
            <a:ext cx="4949192" cy="2776580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i="1" u="sng" dirty="0">
                <a:solidFill>
                  <a:schemeClr val="accent6">
                    <a:lumMod val="50000"/>
                  </a:schemeClr>
                </a:solidFill>
              </a:rPr>
              <a:t>Issue with Distance based algorithm:-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Take the distance between 2points into account.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Fails when variables have different scales 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Relative distance between points changes.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Leads to ambiguous interpretation.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8" t="64907" r="19088" b="-2678"/>
          <a:stretch/>
        </p:blipFill>
        <p:spPr>
          <a:xfrm>
            <a:off x="3042602" y="3949298"/>
            <a:ext cx="2204720" cy="5328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3" b="3568"/>
          <a:stretch/>
        </p:blipFill>
        <p:spPr>
          <a:xfrm>
            <a:off x="3132038" y="3025516"/>
            <a:ext cx="1644650" cy="59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3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ave 1"/>
          <p:cNvSpPr/>
          <p:nvPr/>
        </p:nvSpPr>
        <p:spPr>
          <a:xfrm>
            <a:off x="9550400" y="714376"/>
            <a:ext cx="1757567" cy="565784"/>
          </a:xfrm>
          <a:prstGeom prst="wave">
            <a:avLst>
              <a:gd name="adj1" fmla="val 12500"/>
              <a:gd name="adj2" fmla="val -253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SK-Learn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8400" y="1524000"/>
            <a:ext cx="8564880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SK-learn:-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</a:rPr>
              <a:t>Used for preprocessing (normalization, scaling &amp; variable encoding 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</a:rPr>
              <a:t>Model selection (train-test split, model validation, parameter search).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</a:rPr>
              <a:t>Building a model (</a:t>
            </a:r>
            <a:r>
              <a:rPr lang="en-US" dirty="0">
                <a:solidFill>
                  <a:srgbClr val="002060"/>
                </a:solidFill>
              </a:rPr>
              <a:t>L</a:t>
            </a:r>
            <a:r>
              <a:rPr lang="en-US" dirty="0" smtClean="0">
                <a:solidFill>
                  <a:srgbClr val="002060"/>
                </a:solidFill>
              </a:rPr>
              <a:t>inear model, Ensemble model, Clustering).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</a:rPr>
              <a:t>Model evaluation.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168400" y="3245168"/>
            <a:ext cx="4439920" cy="154432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Dealing with missing values :-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Impute missing values.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Remove categorical variable.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98440" y="3902552"/>
            <a:ext cx="4074160" cy="164099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u="sng" dirty="0" smtClean="0">
                <a:solidFill>
                  <a:schemeClr val="tx1"/>
                </a:solidFill>
                <a:sym typeface="Wingdings" panose="05000000000000000000" pitchFamily="2" charset="2"/>
              </a:rPr>
              <a:t>Fitting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solidFill>
                  <a:schemeClr val="tx1"/>
                </a:solidFill>
              </a:rPr>
              <a:t>Under fitting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Over fitting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dirty="0" smtClean="0">
                <a:solidFill>
                  <a:schemeClr val="tx1"/>
                </a:solidFill>
              </a:rPr>
              <a:t>Best fitting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00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ave 2"/>
          <p:cNvSpPr/>
          <p:nvPr/>
        </p:nvSpPr>
        <p:spPr>
          <a:xfrm>
            <a:off x="9550400" y="714376"/>
            <a:ext cx="1757567" cy="565784"/>
          </a:xfrm>
          <a:prstGeom prst="wave">
            <a:avLst>
              <a:gd name="adj1" fmla="val 12500"/>
              <a:gd name="adj2" fmla="val -253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Validation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1075" y="1857375"/>
            <a:ext cx="10182225" cy="3416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i="1" u="sng" dirty="0" smtClean="0"/>
              <a:t>K-Fold Cross Validation:-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Shuffle the dataset randomly.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Split the dataset into K groups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P</a:t>
            </a:r>
            <a:r>
              <a:rPr lang="en-US" dirty="0" smtClean="0"/>
              <a:t>ick a group as a Hold-Out.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Take the remaining groups as training and fit a model.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Predict and evaluate on the hold 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Repeat the above on Hold-Out.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i="1" u="sng" dirty="0" smtClean="0"/>
              <a:t>Advantages:-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Chances of over fitting is reduces.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Consistency of model.</a:t>
            </a:r>
          </a:p>
          <a:p>
            <a:pPr algn="ctr"/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339334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ave 1"/>
          <p:cNvSpPr/>
          <p:nvPr/>
        </p:nvSpPr>
        <p:spPr>
          <a:xfrm>
            <a:off x="8705850" y="714376"/>
            <a:ext cx="2602117" cy="565784"/>
          </a:xfrm>
          <a:prstGeom prst="wave">
            <a:avLst>
              <a:gd name="adj1" fmla="val 12500"/>
              <a:gd name="adj2" fmla="val -253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Linear Models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0175" y="1504950"/>
            <a:ext cx="9172575" cy="42473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i="1" u="sng" dirty="0">
                <a:solidFill>
                  <a:schemeClr val="tx1"/>
                </a:solidFill>
              </a:rPr>
              <a:t>Linear Models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Linear relationship between dependent and independent variables.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Most commonly seen relationships –Increase/decrease in one variable leads to increase/decrease in other.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Example :-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Height vs Weight.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Size of land vs Price of land.</a:t>
            </a:r>
          </a:p>
          <a:p>
            <a:pPr algn="ctr"/>
            <a:r>
              <a:rPr lang="en-US" b="1" i="1" dirty="0" smtClean="0">
                <a:solidFill>
                  <a:srgbClr val="C00000"/>
                </a:solidFill>
              </a:rPr>
              <a:t>Note:- </a:t>
            </a:r>
            <a:r>
              <a:rPr lang="en-US" b="1" i="1" dirty="0" smtClean="0">
                <a:solidFill>
                  <a:srgbClr val="FF0000"/>
                </a:solidFill>
              </a:rPr>
              <a:t>MSE for best linear model(MSE should be least)</a:t>
            </a:r>
          </a:p>
          <a:p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i="1" u="sng" dirty="0" err="1" smtClean="0">
                <a:solidFill>
                  <a:schemeClr val="tx1"/>
                </a:solidFill>
              </a:rPr>
              <a:t>Asumptions</a:t>
            </a:r>
            <a:r>
              <a:rPr lang="en-US" b="1" i="1" u="sng" dirty="0" smtClean="0">
                <a:solidFill>
                  <a:schemeClr val="tx1"/>
                </a:solidFill>
              </a:rPr>
              <a:t> of Linear Regression:-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Transform using log(x),√x, x^2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Correlation of error terms.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Constant variance of error.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Multi-collinearity.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19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ave 1"/>
          <p:cNvSpPr/>
          <p:nvPr/>
        </p:nvSpPr>
        <p:spPr>
          <a:xfrm>
            <a:off x="8020050" y="714376"/>
            <a:ext cx="3287917" cy="565784"/>
          </a:xfrm>
          <a:prstGeom prst="wave">
            <a:avLst>
              <a:gd name="adj1" fmla="val 12500"/>
              <a:gd name="adj2" fmla="val -253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Logistic Regression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4475" y="1695450"/>
            <a:ext cx="9172575" cy="39703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i="1" u="sng" dirty="0">
                <a:solidFill>
                  <a:schemeClr val="tx1"/>
                </a:solidFill>
              </a:rPr>
              <a:t>Logistic Regression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It is used for classification problems.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Any new point changes the model line.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 result may be greater than 1 or less than 0.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Makes model interpretation a challenge.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Prediction is continuous in nature .</a:t>
            </a:r>
          </a:p>
          <a:p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i="1" u="sng" dirty="0" smtClean="0">
                <a:solidFill>
                  <a:schemeClr val="tx1"/>
                </a:solidFill>
              </a:rPr>
              <a:t>Multiclass using Logistic Regression:-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Using multi-class and multi-model to solve the problem [ ‘n’ no. of class have n-models ].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It is a supervised machine learning algorithm 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It doesn’t work for non-linear.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Maximum likelihood is the best-fit data.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MSE doesn’t be applied in logistic regression.</a:t>
            </a:r>
          </a:p>
        </p:txBody>
      </p:sp>
    </p:spTree>
    <p:extLst>
      <p:ext uri="{BB962C8B-B14F-4D97-AF65-F5344CB8AC3E}">
        <p14:creationId xmlns:p14="http://schemas.microsoft.com/office/powerpoint/2010/main" val="128760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ave 1"/>
          <p:cNvSpPr/>
          <p:nvPr/>
        </p:nvSpPr>
        <p:spPr>
          <a:xfrm>
            <a:off x="8734425" y="666751"/>
            <a:ext cx="2602117" cy="466724"/>
          </a:xfrm>
          <a:prstGeom prst="wave">
            <a:avLst>
              <a:gd name="adj1" fmla="val 12500"/>
              <a:gd name="adj2" fmla="val -253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Decision Tree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3950" y="1223010"/>
            <a:ext cx="9172575" cy="48013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i="1" u="sng" dirty="0">
                <a:solidFill>
                  <a:schemeClr val="tx1"/>
                </a:solidFill>
              </a:rPr>
              <a:t>Decision </a:t>
            </a:r>
            <a:r>
              <a:rPr lang="en-US" b="1" i="1" u="sng" dirty="0" smtClean="0">
                <a:solidFill>
                  <a:schemeClr val="tx1"/>
                </a:solidFill>
              </a:rPr>
              <a:t>Tree</a:t>
            </a:r>
            <a:endParaRPr lang="en-US" b="1" i="1" u="sng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Objective to make pure nodes.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Decision Tree is used splitting based on their data , quality, performance , etc.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i="1" u="sng" dirty="0" smtClean="0">
                <a:solidFill>
                  <a:schemeClr val="tx1"/>
                </a:solidFill>
              </a:rPr>
              <a:t>Terminologies related to Decision Tree :-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Root Node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Splitting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Decision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Leaf/Terminal nodes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Branch/Sub-Tree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Parent and child node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Depth of tree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b="1" i="1" dirty="0" smtClean="0">
                <a:solidFill>
                  <a:srgbClr val="FF0000"/>
                </a:solidFill>
              </a:rPr>
              <a:t>Resultant nodes should be as homogenous as possible.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b="1" i="1" dirty="0" smtClean="0">
                <a:solidFill>
                  <a:srgbClr val="FF0000"/>
                </a:solidFill>
              </a:rPr>
              <a:t>Work only with categorical targets, not with continuous target</a:t>
            </a:r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i="1" dirty="0" smtClean="0">
                <a:solidFill>
                  <a:schemeClr val="tx1"/>
                </a:solidFill>
              </a:rPr>
              <a:t>Application:-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Fraud detection.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Predicting sales of a retail outlet.</a:t>
            </a:r>
          </a:p>
        </p:txBody>
      </p:sp>
    </p:spTree>
    <p:extLst>
      <p:ext uri="{BB962C8B-B14F-4D97-AF65-F5344CB8AC3E}">
        <p14:creationId xmlns:p14="http://schemas.microsoft.com/office/powerpoint/2010/main" val="326108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ave 1"/>
          <p:cNvSpPr/>
          <p:nvPr/>
        </p:nvSpPr>
        <p:spPr>
          <a:xfrm>
            <a:off x="8001001" y="885826"/>
            <a:ext cx="3316492" cy="565784"/>
          </a:xfrm>
          <a:prstGeom prst="wave">
            <a:avLst>
              <a:gd name="adj1" fmla="val 12500"/>
              <a:gd name="adj2" fmla="val -253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Feature Engineering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7750" y="2165985"/>
            <a:ext cx="9391650" cy="25853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i="1" u="sng" dirty="0">
                <a:solidFill>
                  <a:schemeClr val="tx1"/>
                </a:solidFill>
              </a:rPr>
              <a:t>Feature </a:t>
            </a:r>
            <a:r>
              <a:rPr lang="en-US" b="1" i="1" u="sng" dirty="0" smtClean="0">
                <a:solidFill>
                  <a:schemeClr val="tx1"/>
                </a:solidFill>
              </a:rPr>
              <a:t>Engineering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Extracting more information/signal from the existing data 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i="1" u="sng" dirty="0" smtClean="0">
                <a:solidFill>
                  <a:schemeClr val="tx1"/>
                </a:solidFill>
              </a:rPr>
              <a:t>1.Feature preprocessing:-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It implies updating or transform the existing features.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i="1" u="sng" dirty="0" smtClean="0">
                <a:solidFill>
                  <a:schemeClr val="tx1"/>
                </a:solidFill>
              </a:rPr>
              <a:t>2.Feature generation:-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It is creating new features from the existing data.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i="1" u="sng" dirty="0" smtClean="0">
                <a:solidFill>
                  <a:schemeClr val="tx1"/>
                </a:solidFill>
              </a:rPr>
              <a:t>Combining sparse classes:-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Combine sparse classes mean to combine low frequency into a new category.</a:t>
            </a:r>
          </a:p>
        </p:txBody>
      </p:sp>
    </p:spTree>
    <p:extLst>
      <p:ext uri="{BB962C8B-B14F-4D97-AF65-F5344CB8AC3E}">
        <p14:creationId xmlns:p14="http://schemas.microsoft.com/office/powerpoint/2010/main" val="140986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ave 4"/>
          <p:cNvSpPr/>
          <p:nvPr/>
        </p:nvSpPr>
        <p:spPr>
          <a:xfrm>
            <a:off x="8477250" y="712708"/>
            <a:ext cx="2897393" cy="565784"/>
          </a:xfrm>
          <a:prstGeom prst="wave">
            <a:avLst>
              <a:gd name="adj1" fmla="val 12500"/>
              <a:gd name="adj2" fmla="val -253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Ensemble Models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1525" y="1328259"/>
            <a:ext cx="9848850" cy="48013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i="1" u="sng" dirty="0" smtClean="0">
                <a:solidFill>
                  <a:schemeClr val="tx1"/>
                </a:solidFill>
              </a:rPr>
              <a:t>Ensemble Models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Take prediction by multiple ML modes and make a final prediction..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i="1" u="sng" dirty="0" smtClean="0">
                <a:solidFill>
                  <a:schemeClr val="tx1"/>
                </a:solidFill>
              </a:rPr>
              <a:t>Pros &amp; Cons of Ensemble Models:-</a:t>
            </a:r>
            <a:endParaRPr lang="en-US" b="1" i="1" u="sng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“Try out as many different models/ideas as you can. Ensemble/Blend/Stack multiple models”. –Rohan Rao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i="1" u="sng" dirty="0" smtClean="0">
                <a:solidFill>
                  <a:schemeClr val="tx1"/>
                </a:solidFill>
              </a:rPr>
              <a:t>Advantages </a:t>
            </a:r>
            <a:r>
              <a:rPr lang="en-US" b="1" i="1" u="sng" dirty="0">
                <a:solidFill>
                  <a:schemeClr val="tx1"/>
                </a:solidFill>
              </a:rPr>
              <a:t>of Ensemble Models</a:t>
            </a:r>
            <a:r>
              <a:rPr lang="en-US" b="1" i="1" u="sng" dirty="0" smtClean="0">
                <a:solidFill>
                  <a:schemeClr val="tx1"/>
                </a:solidFill>
              </a:rPr>
              <a:t>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Captures multiple signals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Brings in diversity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Reduces over 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Proved to perform exceptionally well in Data Science competitions.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b="1" i="1" u="sng" dirty="0" smtClean="0">
                <a:solidFill>
                  <a:schemeClr val="tx1"/>
                </a:solidFill>
              </a:rPr>
              <a:t>Disadvantages:-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High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Lack interpretability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Time consuming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Computationally expensive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6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9224" y="713233"/>
            <a:ext cx="1080820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u="sng" dirty="0" smtClean="0"/>
              <a:t>VISION:</a:t>
            </a:r>
            <a:endParaRPr lang="en-US" sz="2400" b="1" i="1" u="sng" dirty="0"/>
          </a:p>
          <a:p>
            <a:pPr algn="just"/>
            <a:r>
              <a:rPr lang="en-US" sz="2000" dirty="0"/>
              <a:t>To be a leading institution in technical education providing  education &amp; training enabling human resource to serve nation &amp; world at par with global standards in education.</a:t>
            </a:r>
          </a:p>
          <a:p>
            <a:pPr algn="just"/>
            <a:endParaRPr lang="en-US" dirty="0"/>
          </a:p>
          <a:p>
            <a:pPr algn="just"/>
            <a:r>
              <a:rPr lang="en-US" sz="2400" b="1" i="1" u="sng" dirty="0" smtClean="0"/>
              <a:t>Mission:</a:t>
            </a:r>
            <a:endParaRPr lang="en-US" sz="2400" b="1" i="1" u="sng" dirty="0"/>
          </a:p>
          <a:p>
            <a:pPr algn="just"/>
            <a:r>
              <a:rPr lang="en-US" sz="2000" b="1" dirty="0"/>
              <a:t>M1    </a:t>
            </a:r>
            <a:r>
              <a:rPr lang="en-US" sz="2000" dirty="0"/>
              <a:t>Impart quality and value based education, with practical orientation to transform students into </a:t>
            </a:r>
            <a:r>
              <a:rPr lang="en-US" sz="2000" dirty="0" smtClean="0"/>
              <a:t>the  skilled</a:t>
            </a:r>
            <a:r>
              <a:rPr lang="en-US" sz="2000" dirty="0"/>
              <a:t>, </a:t>
            </a:r>
            <a:r>
              <a:rPr lang="en-US" sz="2000" dirty="0" smtClean="0"/>
              <a:t>trained </a:t>
            </a:r>
            <a:r>
              <a:rPr lang="en-US" sz="2000" dirty="0"/>
              <a:t>and competent individuals.</a:t>
            </a:r>
          </a:p>
          <a:p>
            <a:pPr algn="just"/>
            <a:r>
              <a:rPr lang="en-US" sz="2000" b="1" dirty="0"/>
              <a:t>M2    </a:t>
            </a:r>
            <a:r>
              <a:rPr lang="en-US" sz="2000" dirty="0"/>
              <a:t>Infusing research culture among students and faculty so that the Department be </a:t>
            </a:r>
            <a:r>
              <a:rPr lang="en-US" sz="2000" dirty="0" smtClean="0"/>
              <a:t>recognized as</a:t>
            </a:r>
            <a:r>
              <a:rPr lang="en-US" sz="2000" dirty="0"/>
              <a:t> Center of Excellence in various domains</a:t>
            </a:r>
            <a:r>
              <a:rPr lang="en-US" sz="2000" dirty="0" smtClean="0"/>
              <a:t>.</a:t>
            </a:r>
            <a:endParaRPr lang="en-US" sz="2000" dirty="0"/>
          </a:p>
          <a:p>
            <a:pPr algn="just"/>
            <a:r>
              <a:rPr lang="en-US" sz="2000" b="1" dirty="0"/>
              <a:t>M3    </a:t>
            </a:r>
            <a:r>
              <a:rPr lang="en-US" sz="2000" dirty="0"/>
              <a:t>Inculcating team work, leadership qualities, professional ethics and social responsibilities.</a:t>
            </a:r>
          </a:p>
          <a:p>
            <a:pPr algn="just"/>
            <a:r>
              <a:rPr lang="en-US" sz="2000" b="1" dirty="0"/>
              <a:t>M4    </a:t>
            </a:r>
            <a:r>
              <a:rPr lang="en-US" sz="2000" dirty="0"/>
              <a:t>Prepare graduates for working in multicultural and multidisciplinary environment</a:t>
            </a:r>
            <a:r>
              <a:rPr lang="en-US" sz="2000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70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4"/>
    </mc:Choice>
    <mc:Fallback xmlns="">
      <p:transition spd="slow" advTm="894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ave 1"/>
          <p:cNvSpPr/>
          <p:nvPr/>
        </p:nvSpPr>
        <p:spPr>
          <a:xfrm>
            <a:off x="8696325" y="723901"/>
            <a:ext cx="2602117" cy="565784"/>
          </a:xfrm>
          <a:prstGeom prst="wave">
            <a:avLst>
              <a:gd name="adj1" fmla="val 12500"/>
              <a:gd name="adj2" fmla="val -253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Random Forest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1423035"/>
            <a:ext cx="9953625" cy="45243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i="1" u="sng" dirty="0">
                <a:solidFill>
                  <a:schemeClr val="tx1"/>
                </a:solidFill>
              </a:rPr>
              <a:t>Random </a:t>
            </a:r>
            <a:r>
              <a:rPr lang="en-US" b="1" i="1" u="sng" dirty="0" smtClean="0">
                <a:solidFill>
                  <a:schemeClr val="tx1"/>
                </a:solidFill>
              </a:rPr>
              <a:t>Forest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Due to Random sampling &amp; combining of trees it is know as Random Forest.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Create multiple Bootstrap samples.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Build a decision tree on every sample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Use feature sampling for each split in decision tree.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Aggregate all decision trees.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b="1" i="1" u="sng" dirty="0" smtClean="0">
                <a:solidFill>
                  <a:schemeClr val="tx1"/>
                </a:solidFill>
              </a:rPr>
              <a:t>Supervised learning:-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Defined target variable depends on independent variable.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i="1" u="sng" dirty="0" smtClean="0">
                <a:solidFill>
                  <a:schemeClr val="tx1"/>
                </a:solidFill>
              </a:rPr>
              <a:t>Unsupervised learning:-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Not defined data &amp; divide into groups &amp;these groups are known as </a:t>
            </a:r>
            <a:r>
              <a:rPr lang="en-US" b="1" i="1" dirty="0" smtClean="0">
                <a:solidFill>
                  <a:schemeClr val="tx1"/>
                </a:solidFill>
              </a:rPr>
              <a:t>cluster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i="1" u="sng" dirty="0" smtClean="0">
                <a:solidFill>
                  <a:schemeClr val="tx1"/>
                </a:solidFill>
              </a:rPr>
              <a:t>Application of clustering:-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Customer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Document clustering</a:t>
            </a:r>
          </a:p>
        </p:txBody>
      </p:sp>
    </p:spTree>
    <p:extLst>
      <p:ext uri="{BB962C8B-B14F-4D97-AF65-F5344CB8AC3E}">
        <p14:creationId xmlns:p14="http://schemas.microsoft.com/office/powerpoint/2010/main" val="339750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ave 1"/>
          <p:cNvSpPr/>
          <p:nvPr/>
        </p:nvSpPr>
        <p:spPr>
          <a:xfrm>
            <a:off x="5210175" y="981076"/>
            <a:ext cx="5935867" cy="771524"/>
          </a:xfrm>
          <a:prstGeom prst="wave">
            <a:avLst>
              <a:gd name="adj1" fmla="val 12500"/>
              <a:gd name="adj2" fmla="val -253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Applications of Machine Learning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2999" y="2295525"/>
            <a:ext cx="9667875" cy="31393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1. Image </a:t>
            </a:r>
            <a:r>
              <a:rPr lang="en-US" dirty="0" smtClean="0"/>
              <a:t>Recognition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2. Speech Recognition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3. Traffic </a:t>
            </a:r>
            <a:r>
              <a:rPr lang="en-US" dirty="0" smtClean="0"/>
              <a:t>prediction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4. Product </a:t>
            </a:r>
            <a:r>
              <a:rPr lang="en-US" dirty="0" smtClean="0"/>
              <a:t>recommendations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5. Self-driving </a:t>
            </a:r>
            <a:r>
              <a:rPr lang="en-US" dirty="0" smtClean="0"/>
              <a:t>cars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6. Email Spam and Malware </a:t>
            </a:r>
            <a:r>
              <a:rPr lang="en-US" dirty="0" smtClean="0"/>
              <a:t>Filtering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7</a:t>
            </a:r>
            <a:r>
              <a:rPr lang="en-US" dirty="0"/>
              <a:t>. Virtual Personal Assistant: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8. </a:t>
            </a:r>
            <a:r>
              <a:rPr lang="en-US" dirty="0"/>
              <a:t>Stock Market </a:t>
            </a:r>
            <a:r>
              <a:rPr lang="en-US" dirty="0" smtClean="0"/>
              <a:t>trading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9</a:t>
            </a:r>
            <a:r>
              <a:rPr lang="en-US" dirty="0" smtClean="0"/>
              <a:t>. </a:t>
            </a:r>
            <a:r>
              <a:rPr lang="en-US" dirty="0"/>
              <a:t>Online Fraud Detection</a:t>
            </a:r>
            <a:r>
              <a:rPr lang="en-US" dirty="0" smtClean="0"/>
              <a:t>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10. </a:t>
            </a:r>
            <a:r>
              <a:rPr lang="en-US" dirty="0"/>
              <a:t>Automatic Language Translation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5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" y="662601"/>
            <a:ext cx="10808207" cy="550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1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4"/>
    </mc:Choice>
    <mc:Fallback xmlns="">
      <p:transition spd="slow" advTm="94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1520" y="777239"/>
            <a:ext cx="106344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u="sng" dirty="0"/>
              <a:t>Program Educational </a:t>
            </a:r>
            <a:r>
              <a:rPr lang="en-US" sz="2400" b="1" i="1" u="sng" dirty="0" smtClean="0"/>
              <a:t>Objectives(PEOs)</a:t>
            </a:r>
            <a:endParaRPr lang="en-US" sz="2400" b="1" i="1" u="sng" dirty="0"/>
          </a:p>
          <a:p>
            <a:pPr algn="just"/>
            <a:r>
              <a:rPr lang="en-US" sz="2000" b="1" dirty="0"/>
              <a:t>PEO1: </a:t>
            </a:r>
            <a:r>
              <a:rPr lang="en-US" sz="2000" dirty="0"/>
              <a:t>Graduates of the program will be able to identify and apply domain specific knowledge to have a successful career in real world applications by keeping abreast of the technological changes.</a:t>
            </a:r>
          </a:p>
          <a:p>
            <a:pPr algn="just"/>
            <a:r>
              <a:rPr lang="en-US" sz="2000" b="1" dirty="0"/>
              <a:t>PEO2: </a:t>
            </a:r>
            <a:r>
              <a:rPr lang="en-US" sz="2000" dirty="0"/>
              <a:t>Graduates of the program will continue to learn and adapt in a world of constantly evolving technology through advanced degrees, professional courses and/or research.</a:t>
            </a:r>
          </a:p>
          <a:p>
            <a:pPr algn="just"/>
            <a:r>
              <a:rPr lang="en-US" sz="2000" b="1" dirty="0"/>
              <a:t>PEO3: </a:t>
            </a:r>
            <a:r>
              <a:rPr lang="en-US" sz="2000" dirty="0"/>
              <a:t>Graduates of the program will be committed to acquire professional ethics, moral values and devotion to duty so that they prove to be worthy citizen of India with International outlook</a:t>
            </a:r>
            <a:r>
              <a:rPr lang="en-US" sz="2000" dirty="0" smtClean="0"/>
              <a:t>.</a:t>
            </a:r>
          </a:p>
          <a:p>
            <a:endParaRPr lang="en-US" dirty="0"/>
          </a:p>
          <a:p>
            <a:r>
              <a:rPr lang="en-US" sz="2400" b="1" i="1" u="sng" dirty="0"/>
              <a:t>Program Specific Outcomes (PSOs)</a:t>
            </a:r>
          </a:p>
          <a:p>
            <a:pPr algn="just"/>
            <a:r>
              <a:rPr lang="en-US" sz="2000" b="1" dirty="0" smtClean="0"/>
              <a:t>PSO1</a:t>
            </a:r>
            <a:r>
              <a:rPr lang="en-US" sz="2000" b="1" dirty="0"/>
              <a:t>: </a:t>
            </a:r>
            <a:r>
              <a:rPr lang="en-US" sz="2000" dirty="0"/>
              <a:t>Analyze and apply the acquired knowledge in designing application in the field of VLSI and Embedded System.</a:t>
            </a:r>
          </a:p>
          <a:p>
            <a:pPr algn="just"/>
            <a:r>
              <a:rPr lang="en-US" sz="2000" b="1" dirty="0"/>
              <a:t>PSO2: </a:t>
            </a:r>
            <a:r>
              <a:rPr lang="en-US" sz="2000" dirty="0"/>
              <a:t>Should possess the skills to develop, analyze and synthesize various functional elements of communication system and signal processing.</a:t>
            </a:r>
          </a:p>
          <a:p>
            <a:pPr algn="just"/>
            <a:r>
              <a:rPr lang="en-US" sz="2000" b="1" dirty="0"/>
              <a:t>PSO3: </a:t>
            </a:r>
            <a:r>
              <a:rPr lang="en-US" sz="2000" dirty="0"/>
              <a:t>Proficiency in specialized cutting-edge software packages and computer programming useful for the analysis/design of electronic engineering systems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16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52"/>
    </mc:Choice>
    <mc:Fallback xmlns="">
      <p:transition spd="slow" advTm="1915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67984" y="921958"/>
            <a:ext cx="10616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 science:-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002060"/>
                </a:solidFill>
                <a:latin typeface="Bell MT" panose="02020503060305020303" pitchFamily="18" charset="0"/>
              </a:rPr>
              <a:t>The field of bringing out insights from data using scientific techniques is called Data Science / Analytics 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26080" y="1828873"/>
            <a:ext cx="451713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smtClean="0"/>
              <a:t>Spectrum of Business Analytics:-</a:t>
            </a:r>
            <a:endParaRPr lang="en-US" sz="2400" b="1" dirty="0"/>
          </a:p>
        </p:txBody>
      </p:sp>
      <p:sp>
        <p:nvSpPr>
          <p:cNvPr id="18" name="Up Arrow 17"/>
          <p:cNvSpPr/>
          <p:nvPr/>
        </p:nvSpPr>
        <p:spPr>
          <a:xfrm flipH="1">
            <a:off x="1252729" y="2427731"/>
            <a:ext cx="45719" cy="29626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252729" y="5367528"/>
            <a:ext cx="603046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426464" y="4997196"/>
            <a:ext cx="3758184" cy="292608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MIS(Management Information System)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21408" y="4370336"/>
            <a:ext cx="1847088" cy="3108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Detective Analysis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06091" y="3802024"/>
            <a:ext cx="1501901" cy="3527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Dashboards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840480" y="3239608"/>
            <a:ext cx="2084832" cy="3468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Predictive Modeling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882896" y="2688232"/>
            <a:ext cx="1371600" cy="3358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1837944" y="5523655"/>
            <a:ext cx="4892040" cy="33832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 added to an organization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45123" y="2923644"/>
            <a:ext cx="411481" cy="17575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322328" y="3615879"/>
            <a:ext cx="1229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Complexity</a:t>
            </a:r>
            <a:endParaRPr lang="en-US" sz="1600" dirty="0"/>
          </a:p>
        </p:txBody>
      </p:sp>
      <p:sp>
        <p:nvSpPr>
          <p:cNvPr id="38" name="Wave 37"/>
          <p:cNvSpPr/>
          <p:nvPr/>
        </p:nvSpPr>
        <p:spPr>
          <a:xfrm>
            <a:off x="6551564" y="679641"/>
            <a:ext cx="4832603" cy="574047"/>
          </a:xfrm>
          <a:prstGeom prst="wav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Introduction of machine learning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89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1"/>
    </mc:Choice>
    <mc:Fallback xmlns="">
      <p:transition spd="slow" advTm="50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ave 1"/>
          <p:cNvSpPr/>
          <p:nvPr/>
        </p:nvSpPr>
        <p:spPr>
          <a:xfrm>
            <a:off x="6551564" y="679641"/>
            <a:ext cx="4832603" cy="574047"/>
          </a:xfrm>
          <a:prstGeom prst="wav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Introduction of machine learning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7908" y="2125205"/>
            <a:ext cx="10268826" cy="400110"/>
          </a:xfrm>
          <a:prstGeom prst="rect">
            <a:avLst/>
          </a:prstGeom>
          <a:ln>
            <a:solidFill>
              <a:srgbClr val="00B0F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i="1" u="sng" dirty="0" smtClean="0">
                <a:solidFill>
                  <a:srgbClr val="7030A0"/>
                </a:solidFill>
                <a:latin typeface="Calisto MT" panose="02040603050505030304" pitchFamily="18" charset="0"/>
              </a:rPr>
              <a:t>Forecasting</a:t>
            </a:r>
            <a:r>
              <a:rPr lang="en-US" dirty="0" smtClean="0">
                <a:latin typeface="Calisto MT" panose="02040603050505030304" pitchFamily="18" charset="0"/>
              </a:rPr>
              <a:t>:-</a:t>
            </a:r>
            <a:r>
              <a:rPr lang="en-US" dirty="0" smtClean="0">
                <a:latin typeface="Calisto MT" panose="02040603050505030304" pitchFamily="18" charset="0"/>
                <a:cs typeface="Arial" panose="020B0604020202020204" pitchFamily="34" charset="0"/>
              </a:rPr>
              <a:t>It is a process of predicting or estimating the future based on past and present data.</a:t>
            </a:r>
            <a:endParaRPr lang="en-US" dirty="0">
              <a:latin typeface="Calisto MT" panose="02040603050505030304" pitchFamily="18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7908" y="3013965"/>
            <a:ext cx="10268826" cy="646331"/>
          </a:xfrm>
          <a:prstGeom prst="rect">
            <a:avLst/>
          </a:prstGeom>
          <a:ln>
            <a:solidFill>
              <a:srgbClr val="00B0F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u="sng" dirty="0" smtClean="0">
                <a:solidFill>
                  <a:srgbClr val="7030A0"/>
                </a:solidFill>
                <a:latin typeface="Calisto MT" panose="02040603050505030304" pitchFamily="18" charset="0"/>
              </a:rPr>
              <a:t>Predictive Modeling:- </a:t>
            </a:r>
            <a:r>
              <a:rPr lang="en-US" dirty="0" smtClean="0">
                <a:latin typeface="Calisto MT" panose="02040603050505030304" pitchFamily="18" charset="0"/>
              </a:rPr>
              <a:t>It used to perform prediction more granular like “</a:t>
            </a:r>
            <a:r>
              <a:rPr lang="en-US" i="1" smtClean="0">
                <a:latin typeface="Calisto MT" panose="02040603050505030304" pitchFamily="18" charset="0"/>
              </a:rPr>
              <a:t>Who are </a:t>
            </a:r>
            <a:r>
              <a:rPr lang="en-US" i="1" dirty="0" smtClean="0">
                <a:latin typeface="Calisto MT" panose="02040603050505030304" pitchFamily="18" charset="0"/>
              </a:rPr>
              <a:t>the customers ,who are likely to buy a product in next month? </a:t>
            </a:r>
            <a:r>
              <a:rPr lang="en-US" dirty="0" smtClean="0">
                <a:latin typeface="Calisto MT" panose="02040603050505030304" pitchFamily="18" charset="0"/>
              </a:rPr>
              <a:t>”  and then act accordingly.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7908" y="4197053"/>
            <a:ext cx="10268826" cy="707886"/>
          </a:xfrm>
          <a:prstGeom prst="rect">
            <a:avLst/>
          </a:prstGeom>
          <a:ln>
            <a:solidFill>
              <a:srgbClr val="00B0F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76200" dist="12700" dir="8100000" sy="-23000" kx="800400" algn="br" rotWithShape="0">
              <a:prstClr val="black">
                <a:alpha val="2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Machine Learning:- </a:t>
            </a:r>
            <a:r>
              <a:rPr lang="en-US" sz="2000" b="1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  <a:t>It is a method of teaching machines to learn things and improve prediction /behavior based on data on their own.</a:t>
            </a:r>
            <a:endParaRPr lang="en-US" sz="2000" b="1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31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"/>
    </mc:Choice>
    <mc:Fallback xmlns="">
      <p:transition spd="slow" advTm="23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ave 1"/>
          <p:cNvSpPr/>
          <p:nvPr/>
        </p:nvSpPr>
        <p:spPr>
          <a:xfrm>
            <a:off x="8305800" y="765366"/>
            <a:ext cx="3002167" cy="574047"/>
          </a:xfrm>
          <a:prstGeom prst="wav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Predictive Modeling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22639313"/>
              </p:ext>
            </p:extLst>
          </p:nvPr>
        </p:nvGraphicFramePr>
        <p:xfrm>
          <a:off x="869951" y="2652590"/>
          <a:ext cx="4625974" cy="2024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/>
          <p:cNvSpPr/>
          <p:nvPr/>
        </p:nvSpPr>
        <p:spPr>
          <a:xfrm>
            <a:off x="869951" y="1640945"/>
            <a:ext cx="4464049" cy="43815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Types of Predictive Modelin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g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29827279"/>
              </p:ext>
            </p:extLst>
          </p:nvPr>
        </p:nvGraphicFramePr>
        <p:xfrm>
          <a:off x="6219826" y="1872190"/>
          <a:ext cx="4924424" cy="3674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2750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ave 1"/>
          <p:cNvSpPr/>
          <p:nvPr/>
        </p:nvSpPr>
        <p:spPr>
          <a:xfrm>
            <a:off x="9753600" y="765366"/>
            <a:ext cx="1554367" cy="574047"/>
          </a:xfrm>
          <a:prstGeom prst="wav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 Variable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0574" y="1339413"/>
            <a:ext cx="9858375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			</a:t>
            </a:r>
            <a:r>
              <a:rPr lang="en-US" b="1" dirty="0" smtClean="0"/>
              <a:t>It is a process of identify which variable are dependent or independent, 				identify continuous &amp; Categorical 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866775" y="1357094"/>
            <a:ext cx="2286000" cy="6286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Variable Identification</a:t>
            </a:r>
            <a:endParaRPr lang="en-US" b="1" dirty="0"/>
          </a:p>
        </p:txBody>
      </p:sp>
      <p:sp>
        <p:nvSpPr>
          <p:cNvPr id="5" name="Right Arrow 4"/>
          <p:cNvSpPr/>
          <p:nvPr/>
        </p:nvSpPr>
        <p:spPr>
          <a:xfrm>
            <a:off x="3277496" y="1562565"/>
            <a:ext cx="285750" cy="2000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58287936"/>
              </p:ext>
            </p:extLst>
          </p:nvPr>
        </p:nvGraphicFramePr>
        <p:xfrm>
          <a:off x="1622425" y="2119841"/>
          <a:ext cx="5588000" cy="3852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601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ave 1"/>
          <p:cNvSpPr/>
          <p:nvPr/>
        </p:nvSpPr>
        <p:spPr>
          <a:xfrm>
            <a:off x="9753600" y="765366"/>
            <a:ext cx="1554367" cy="574047"/>
          </a:xfrm>
          <a:prstGeom prst="wav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 Analysis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1162049" y="1339413"/>
            <a:ext cx="4581525" cy="158115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u="sng" dirty="0" smtClean="0">
                <a:ln/>
                <a:solidFill>
                  <a:schemeClr val="tx1"/>
                </a:solidFill>
                <a:latin typeface="Harlow Solid Italic" panose="04030604020F02020D02" pitchFamily="82" charset="0"/>
              </a:rPr>
              <a:t>Univariate </a:t>
            </a:r>
            <a:r>
              <a:rPr lang="en-US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rlow Solid Italic" panose="04030604020F02020D02" pitchFamily="82" charset="0"/>
              </a:rPr>
              <a:t>Analysis</a:t>
            </a:r>
            <a:r>
              <a:rPr lang="en-US" b="1" u="sng" dirty="0" smtClean="0">
                <a:ln/>
                <a:solidFill>
                  <a:schemeClr val="tx1"/>
                </a:solidFill>
                <a:latin typeface="Harlow Solid Italic" panose="04030604020F02020D02" pitchFamily="82" charset="0"/>
              </a:rPr>
              <a:t>:- </a:t>
            </a:r>
            <a:r>
              <a:rPr lang="en-US" sz="2000" dirty="0" smtClean="0">
                <a:ln/>
                <a:solidFill>
                  <a:schemeClr val="accent5">
                    <a:lumMod val="50000"/>
                  </a:schemeClr>
                </a:solidFill>
                <a:latin typeface="Harlow Solid Italic" panose="04030604020F02020D02" pitchFamily="82" charset="0"/>
              </a:rPr>
              <a:t>focus on single variable at a time &amp; summarize it &amp; use to understand better data like insights, anomalies, etc.</a:t>
            </a:r>
            <a:endParaRPr lang="en-US" sz="2000" dirty="0">
              <a:ln/>
              <a:solidFill>
                <a:schemeClr val="accent5">
                  <a:lumMod val="50000"/>
                </a:schemeClr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1162049" y="3415863"/>
            <a:ext cx="4581525" cy="1908611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u="sng" dirty="0">
                <a:ln/>
                <a:solidFill>
                  <a:schemeClr val="tx1"/>
                </a:solidFill>
                <a:latin typeface="Harlow Solid Italic" panose="04030604020F02020D02" pitchFamily="82" charset="0"/>
              </a:rPr>
              <a:t>B</a:t>
            </a:r>
            <a:r>
              <a:rPr lang="en-US" b="1" u="sng" dirty="0" smtClean="0">
                <a:ln/>
                <a:solidFill>
                  <a:schemeClr val="tx1"/>
                </a:solidFill>
                <a:latin typeface="Harlow Solid Italic" panose="04030604020F02020D02" pitchFamily="82" charset="0"/>
              </a:rPr>
              <a:t>ivariate </a:t>
            </a:r>
            <a:r>
              <a:rPr lang="en-US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rlow Solid Italic" panose="04030604020F02020D02" pitchFamily="82" charset="0"/>
              </a:rPr>
              <a:t>Analysis</a:t>
            </a:r>
            <a:r>
              <a:rPr lang="en-US" b="1" u="sng" dirty="0" smtClean="0">
                <a:ln/>
                <a:solidFill>
                  <a:schemeClr val="tx1"/>
                </a:solidFill>
                <a:latin typeface="Harlow Solid Italic" panose="04030604020F02020D02" pitchFamily="82" charset="0"/>
              </a:rPr>
              <a:t>:- </a:t>
            </a:r>
            <a:r>
              <a:rPr lang="en-US" sz="2000" dirty="0" smtClean="0">
                <a:ln/>
                <a:solidFill>
                  <a:schemeClr val="accent5">
                    <a:lumMod val="50000"/>
                  </a:schemeClr>
                </a:solidFill>
                <a:latin typeface="Harlow Solid Italic" panose="04030604020F02020D02" pitchFamily="82" charset="0"/>
              </a:rPr>
              <a:t>When two variables are studied together for their empirical  relationship. When you want to see whether the two variables are associated with each other .</a:t>
            </a:r>
            <a:endParaRPr lang="en-US" sz="2000" dirty="0">
              <a:ln/>
              <a:solidFill>
                <a:schemeClr val="accent5">
                  <a:lumMod val="50000"/>
                </a:schemeClr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5776911" y="3962400"/>
            <a:ext cx="509589" cy="533400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286500" y="2019301"/>
            <a:ext cx="19050" cy="3590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305550" y="2028827"/>
            <a:ext cx="714375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296025" y="5619751"/>
            <a:ext cx="714375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286500" y="3886200"/>
            <a:ext cx="72390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010400" y="1571626"/>
            <a:ext cx="4288042" cy="1143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Continuous-Continuous Variables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019925" y="3381374"/>
            <a:ext cx="4288042" cy="111442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Categorical-Continuous Variables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7019925" y="4981575"/>
            <a:ext cx="4288042" cy="10763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Categorical-Categorical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5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ave 1"/>
          <p:cNvSpPr/>
          <p:nvPr/>
        </p:nvSpPr>
        <p:spPr>
          <a:xfrm>
            <a:off x="8705850" y="765366"/>
            <a:ext cx="2602117" cy="574047"/>
          </a:xfrm>
          <a:prstGeom prst="wav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Model Building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3925" y="1571625"/>
            <a:ext cx="10248899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u="sng" dirty="0" smtClean="0">
                <a:solidFill>
                  <a:srgbClr val="7030A0"/>
                </a:solidFill>
              </a:rPr>
              <a:t>Model Building:- </a:t>
            </a:r>
            <a:r>
              <a:rPr lang="en-US" dirty="0" smtClean="0"/>
              <a:t>It is a process to create a mathematical model for estimating/predicting the future behavior based on past data.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61260248"/>
              </p:ext>
            </p:extLst>
          </p:nvPr>
        </p:nvGraphicFramePr>
        <p:xfrm>
          <a:off x="923925" y="3190876"/>
          <a:ext cx="4133850" cy="2552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Left Brace 7"/>
          <p:cNvSpPr/>
          <p:nvPr/>
        </p:nvSpPr>
        <p:spPr>
          <a:xfrm rot="10800000">
            <a:off x="5170484" y="3190875"/>
            <a:ext cx="657226" cy="2552701"/>
          </a:xfrm>
          <a:prstGeom prst="leftBrace">
            <a:avLst>
              <a:gd name="adj1" fmla="val 8333"/>
              <a:gd name="adj2" fmla="val 5094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940418" y="4193382"/>
            <a:ext cx="3533776" cy="5476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Steps of Model Building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2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1230</TotalTime>
  <Words>1326</Words>
  <Application>Microsoft Office PowerPoint</Application>
  <PresentationFormat>Widescreen</PresentationFormat>
  <Paragraphs>243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Agency FB</vt:lpstr>
      <vt:lpstr>Arial</vt:lpstr>
      <vt:lpstr>Baskerville Old Face</vt:lpstr>
      <vt:lpstr>Bell MT</vt:lpstr>
      <vt:lpstr>Calibri</vt:lpstr>
      <vt:lpstr>Calisto MT</vt:lpstr>
      <vt:lpstr>Century Gothic</vt:lpstr>
      <vt:lpstr>Courier New</vt:lpstr>
      <vt:lpstr>Gabriola</vt:lpstr>
      <vt:lpstr>Garamond</vt:lpstr>
      <vt:lpstr>Harlow Solid Italic</vt:lpstr>
      <vt:lpstr>Wingdings</vt:lpstr>
      <vt:lpstr>Organic</vt:lpstr>
      <vt:lpstr>Internship Training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panel</dc:title>
  <dc:creator>rishabh</dc:creator>
  <cp:lastModifiedBy>rishabh</cp:lastModifiedBy>
  <cp:revision>95</cp:revision>
  <dcterms:created xsi:type="dcterms:W3CDTF">2020-08-18T15:20:01Z</dcterms:created>
  <dcterms:modified xsi:type="dcterms:W3CDTF">2020-12-24T04:20:22Z</dcterms:modified>
</cp:coreProperties>
</file>