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21.xml.rels" ContentType="application/vnd.openxmlformats-package.relationships+xml"/>
  <Override PartName="/ppt/notesSlides/_rels/notesSlide19.xml.rels" ContentType="application/vnd.openxmlformats-package.relationships+xml"/>
  <Override PartName="/ppt/notesSlides/_rels/notesSlide18.xml.rels" ContentType="application/vnd.openxmlformats-package.relationships+xml"/>
  <Override PartName="/ppt/notesSlides/_rels/notesSlide17.xml.rels" ContentType="application/vnd.openxmlformats-package.relationships+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slides/slide70.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6.xml" ContentType="application/vnd.openxmlformats-officedocument.presentationml.slide+xml"/>
  <Override PartName="/ppt/slides/slide63.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0.xml" ContentType="application/vnd.openxmlformats-officedocument.presentationml.slide+xml"/>
  <Override PartName="/ppt/slides/slide58.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51.xml" ContentType="application/vnd.openxmlformats-officedocument.presentationml.slide+xml"/>
  <Override PartName="/ppt/slides/slide44.xml" ContentType="application/vnd.openxmlformats-officedocument.presentationml.slide+xml"/>
  <Override PartName="/ppt/slides/slide6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56.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71.xml" ContentType="application/vnd.openxmlformats-officedocument.presentationml.slide+xml"/>
  <Override PartName="/ppt/slides/slide33.xml" ContentType="application/vnd.openxmlformats-officedocument.presentationml.slide+xml"/>
  <Override PartName="/ppt/slides/slide61.xml" ContentType="application/vnd.openxmlformats-officedocument.presentationml.slide+xml"/>
  <Override PartName="/ppt/slides/_rels/slide65.xml.rels" ContentType="application/vnd.openxmlformats-package.relationships+xml"/>
  <Override PartName="/ppt/slides/_rels/slide62.xml.rels" ContentType="application/vnd.openxmlformats-package.relationships+xml"/>
  <Override PartName="/ppt/slides/_rels/slide60.xml.rels" ContentType="application/vnd.openxmlformats-package.relationships+xml"/>
  <Override PartName="/ppt/slides/_rels/slide59.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64.xml.rels" ContentType="application/vnd.openxmlformats-package.relationships+xml"/>
  <Override PartName="/ppt/slides/_rels/slide69.xml.rels" ContentType="application/vnd.openxmlformats-package.relationships+xml"/>
  <Override PartName="/ppt/slides/_rels/slide52.xml.rels" ContentType="application/vnd.openxmlformats-package.relationships+xml"/>
  <Override PartName="/ppt/slides/_rels/slide49.xml.rels" ContentType="application/vnd.openxmlformats-package.relationships+xml"/>
  <Override PartName="/ppt/slides/_rels/slide47.xml.rels" ContentType="application/vnd.openxmlformats-package.relationships+xml"/>
  <Override PartName="/ppt/slides/_rels/slide44.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70.xml.rels" ContentType="application/vnd.openxmlformats-package.relationships+xml"/>
  <Override PartName="/ppt/slides/_rels/slide36.xml.rels" ContentType="application/vnd.openxmlformats-package.relationships+xml"/>
  <Override PartName="/ppt/slides/_rels/slide50.xml.rels" ContentType="application/vnd.openxmlformats-package.relationships+xml"/>
  <Override PartName="/ppt/slides/_rels/slide38.xml.rels" ContentType="application/vnd.openxmlformats-package.relationships+xml"/>
  <Override PartName="/ppt/slides/_rels/slide35.xml.rels" ContentType="application/vnd.openxmlformats-package.relationships+xml"/>
  <Override PartName="/ppt/slides/_rels/slide68.xml.rels" ContentType="application/vnd.openxmlformats-package.relationships+xml"/>
  <Override PartName="/ppt/slides/_rels/slide32.xml.rels" ContentType="application/vnd.openxmlformats-package.relationships+xml"/>
  <Override PartName="/ppt/slides/_rels/slide51.xml.rels" ContentType="application/vnd.openxmlformats-package.relationships+xml"/>
  <Override PartName="/ppt/slides/_rels/slide29.xml.rels" ContentType="application/vnd.openxmlformats-package.relationships+xml"/>
  <Override PartName="/ppt/slides/_rels/slide31.xml.rels" ContentType="application/vnd.openxmlformats-package.relationships+xml"/>
  <Override PartName="/ppt/slides/_rels/slide61.xml.rels" ContentType="application/vnd.openxmlformats-package.relationships+xml"/>
  <Override PartName="/ppt/slides/_rels/slide24.xml.rels" ContentType="application/vnd.openxmlformats-package.relationships+xml"/>
  <Override PartName="/ppt/slides/_rels/slide28.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48.xml.rels" ContentType="application/vnd.openxmlformats-package.relationships+xml"/>
  <Override PartName="/ppt/slides/_rels/slide21.xml.rels" ContentType="application/vnd.openxmlformats-package.relationships+xml"/>
  <Override PartName="/ppt/slides/_rels/slide46.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63.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27.xml.rels" ContentType="application/vnd.openxmlformats-package.relationships+xml"/>
  <Override PartName="/ppt/slides/_rels/slide12.xml.rels" ContentType="application/vnd.openxmlformats-package.relationships+xml"/>
  <Override PartName="/ppt/slides/_rels/slide67.xml.rels" ContentType="application/vnd.openxmlformats-package.relationships+xml"/>
  <Override PartName="/ppt/slides/_rels/slide66.xml.rels" ContentType="application/vnd.openxmlformats-package.relationships+xml"/>
  <Override PartName="/ppt/slides/_rels/slide20.xml.rels" ContentType="application/vnd.openxmlformats-package.relationships+xml"/>
  <Override PartName="/ppt/slides/_rels/slide15.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8.xml.rels" ContentType="application/vnd.openxmlformats-package.relationships+xml"/>
  <Override PartName="/ppt/slides/_rels/slide71.xml.rels" ContentType="application/vnd.openxmlformats-package.relationships+xml"/>
  <Override PartName="/ppt/slides/_rels/slide5.xml.rels" ContentType="application/vnd.openxmlformats-package.relationships+xml"/>
  <Override PartName="/ppt/slides/_rels/slide37.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43.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33.xml.rels" ContentType="application/vnd.openxmlformats-package.relationships+xml"/>
  <Override PartName="/ppt/slides/_rels/slide55.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1.xml.rels" ContentType="application/vnd.openxmlformats-package.relationships+xml"/>
  <Override PartName="/ppt/slides/slide32.xml" ContentType="application/vnd.openxmlformats-officedocument.presentationml.slide+xml"/>
  <Override PartName="/ppt/slides/slide59.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30.xml" ContentType="application/vnd.openxmlformats-officedocument.presentationml.slide+xml"/>
  <Override PartName="/ppt/slides/slide21.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4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52.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67.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62.xml" ContentType="application/vnd.openxmlformats-officedocument.presentationml.slide+xml"/>
  <Override PartName="/ppt/slides/slide11.xml" ContentType="application/vnd.openxmlformats-officedocument.presentationml.slide+xml"/>
  <Override PartName="/ppt/slides/slide53.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65.xml" ContentType="application/vnd.openxmlformats-officedocument.presentationml.slide+xml"/>
  <Override PartName="/ppt/slides/slide60.xml" ContentType="application/vnd.openxmlformats-officedocument.presentationml.slide+xml"/>
  <Override PartName="/ppt/slides/slide22.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4.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30.wmf" ContentType="image/x-wmf"/>
  <Override PartName="/ppt/media/image28.wmf" ContentType="image/x-wmf"/>
  <Override PartName="/ppt/media/image32.wmf" ContentType="image/x-wmf"/>
  <Override PartName="/ppt/media/image24.wmf" ContentType="image/x-wmf"/>
  <Override PartName="/ppt/media/image20.jpeg" ContentType="image/jpeg"/>
  <Override PartName="/ppt/media/image33.png" ContentType="image/png"/>
  <Override PartName="/ppt/media/image19.jpeg" ContentType="image/jpeg"/>
  <Override PartName="/ppt/media/image18.jpeg" ContentType="image/jpeg"/>
  <Override PartName="/ppt/media/image26.wmf" ContentType="image/x-wmf"/>
  <Override PartName="/ppt/media/image17.jpeg" ContentType="image/jpeg"/>
  <Override PartName="/ppt/media/image16.jpeg" ContentType="image/jpeg"/>
  <Override PartName="/ppt/media/image15.jpeg" ContentType="image/jpeg"/>
  <Override PartName="/ppt/media/image23.png" ContentType="image/png"/>
  <Override PartName="/ppt/media/image25.wmf" ContentType="image/x-wmf"/>
  <Override PartName="/ppt/media/image35.png" ContentType="image/png"/>
  <Override PartName="/ppt/media/image12.png" ContentType="image/png"/>
  <Override PartName="/ppt/media/image13.png" ContentType="image/png"/>
  <Override PartName="/ppt/media/image21.jpeg" ContentType="image/jpeg"/>
  <Override PartName="/ppt/media/image10.png" ContentType="image/png"/>
  <Override PartName="/ppt/media/image37.jpeg" ContentType="image/jpeg"/>
  <Override PartName="/ppt/media/image9.wmf" ContentType="image/x-wmf"/>
  <Override PartName="/ppt/media/image27.wmf" ContentType="image/x-wmf"/>
  <Override PartName="/ppt/media/image22.jpeg" ContentType="image/jpeg"/>
  <Override PartName="/ppt/media/image8.png" ContentType="image/png"/>
  <Override PartName="/ppt/media/image29.png" ContentType="image/png"/>
  <Override PartName="/ppt/media/image36.wmf" ContentType="image/x-wmf"/>
  <Override PartName="/ppt/media/image34.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4.jpeg" ContentType="image/jpeg"/>
  <Override PartName="/ppt/media/image11.png" ContentType="image/png"/>
  <Override PartName="/ppt/media/image1.png" ContentType="image/png"/>
  <Override PartName="/ppt/media/image31.wmf" ContentType="image/x-wmf"/>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PlaceHolder 1"/>
          <p:cNvSpPr>
            <a:spLocks noGrp="1"/>
          </p:cNvSpPr>
          <p:nvPr>
            <p:ph type="body"/>
          </p:nvPr>
        </p:nvSpPr>
        <p:spPr>
          <a:xfrm>
            <a:off x="756000" y="5078520"/>
            <a:ext cx="6047640" cy="4811040"/>
          </a:xfrm>
          <a:prstGeom prst="rect">
            <a:avLst/>
          </a:prstGeom>
        </p:spPr>
        <p:txBody>
          <a:bodyPr lIns="0" rIns="0" tIns="0" bIns="0"/>
          <a:p>
            <a:r>
              <a:rPr lang="en-IN" sz="2000">
                <a:latin typeface="Arial"/>
              </a:rPr>
              <a:t>Click to edit the notes format</a:t>
            </a:r>
            <a:endParaRPr/>
          </a:p>
        </p:txBody>
      </p:sp>
      <p:sp>
        <p:nvSpPr>
          <p:cNvPr id="109" name="PlaceHolder 2"/>
          <p:cNvSpPr>
            <a:spLocks noGrp="1"/>
          </p:cNvSpPr>
          <p:nvPr>
            <p:ph type="hdr"/>
          </p:nvPr>
        </p:nvSpPr>
        <p:spPr>
          <a:xfrm>
            <a:off x="0" y="0"/>
            <a:ext cx="3280680" cy="534240"/>
          </a:xfrm>
          <a:prstGeom prst="rect">
            <a:avLst/>
          </a:prstGeom>
        </p:spPr>
        <p:txBody>
          <a:bodyPr lIns="0" rIns="0" tIns="0" bIns="0"/>
          <a:p>
            <a:r>
              <a:rPr lang="en-IN" sz="1400">
                <a:latin typeface="Times New Roman"/>
              </a:rPr>
              <a:t>&lt;header&gt;</a:t>
            </a:r>
            <a:endParaRPr/>
          </a:p>
        </p:txBody>
      </p:sp>
      <p:sp>
        <p:nvSpPr>
          <p:cNvPr id="110" name="PlaceHolder 3"/>
          <p:cNvSpPr>
            <a:spLocks noGrp="1"/>
          </p:cNvSpPr>
          <p:nvPr>
            <p:ph type="dt"/>
          </p:nvPr>
        </p:nvSpPr>
        <p:spPr>
          <a:xfrm>
            <a:off x="4278960" y="0"/>
            <a:ext cx="3280680" cy="534240"/>
          </a:xfrm>
          <a:prstGeom prst="rect">
            <a:avLst/>
          </a:prstGeom>
        </p:spPr>
        <p:txBody>
          <a:bodyPr lIns="0" rIns="0" tIns="0" bIns="0"/>
          <a:p>
            <a:pPr algn="r"/>
            <a:r>
              <a:rPr lang="en-IN" sz="1400">
                <a:latin typeface="Times New Roman"/>
              </a:rPr>
              <a:t>&lt;date/time&gt;</a:t>
            </a:r>
            <a:endParaRPr/>
          </a:p>
        </p:txBody>
      </p:sp>
      <p:sp>
        <p:nvSpPr>
          <p:cNvPr id="111" name="PlaceHolder 4"/>
          <p:cNvSpPr>
            <a:spLocks noGrp="1"/>
          </p:cNvSpPr>
          <p:nvPr>
            <p:ph type="ftr"/>
          </p:nvPr>
        </p:nvSpPr>
        <p:spPr>
          <a:xfrm>
            <a:off x="0" y="10157400"/>
            <a:ext cx="3280680" cy="534240"/>
          </a:xfrm>
          <a:prstGeom prst="rect">
            <a:avLst/>
          </a:prstGeom>
        </p:spPr>
        <p:txBody>
          <a:bodyPr lIns="0" rIns="0" tIns="0" bIns="0" anchor="b"/>
          <a:p>
            <a:r>
              <a:rPr lang="en-IN" sz="1400">
                <a:latin typeface="Times New Roman"/>
              </a:rPr>
              <a:t>&lt;footer&gt;</a:t>
            </a:r>
            <a:endParaRPr/>
          </a:p>
        </p:txBody>
      </p:sp>
      <p:sp>
        <p:nvSpPr>
          <p:cNvPr id="112" name="PlaceHolder 5"/>
          <p:cNvSpPr>
            <a:spLocks noGrp="1"/>
          </p:cNvSpPr>
          <p:nvPr>
            <p:ph type="sldNum"/>
          </p:nvPr>
        </p:nvSpPr>
        <p:spPr>
          <a:xfrm>
            <a:off x="4278960" y="10157400"/>
            <a:ext cx="3280680" cy="534240"/>
          </a:xfrm>
          <a:prstGeom prst="rect">
            <a:avLst/>
          </a:prstGeom>
        </p:spPr>
        <p:txBody>
          <a:bodyPr lIns="0" rIns="0" tIns="0" bIns="0" anchor="b"/>
          <a:p>
            <a:pPr algn="r"/>
            <a:fld id="{9BA7D0A6-F1DB-48E7-9A6B-3DFFFF26D2AC}" type="slidenum">
              <a:rPr lang="en-IN"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8" name="CustomShape 1"/>
          <p:cNvSpPr/>
          <p:nvPr/>
        </p:nvSpPr>
        <p:spPr>
          <a:xfrm>
            <a:off x="756000" y="5078520"/>
            <a:ext cx="6045480" cy="4808880"/>
          </a:xfrm>
          <a:prstGeom prst="rect">
            <a:avLst/>
          </a:prstGeom>
          <a:noFill/>
          <a:ln>
            <a:noFill/>
          </a:ln>
        </p:spPr>
      </p:sp>
    </p:spTree>
  </p:cSld>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9" name="CustomShape 1"/>
          <p:cNvSpPr/>
          <p:nvPr/>
        </p:nvSpPr>
        <p:spPr>
          <a:xfrm>
            <a:off x="756000" y="5078520"/>
            <a:ext cx="6045480" cy="4808880"/>
          </a:xfrm>
          <a:prstGeom prst="rect">
            <a:avLst/>
          </a:prstGeom>
          <a:noFill/>
          <a:ln>
            <a:noFill/>
          </a:ln>
        </p:spPr>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0" name="CustomShape 1"/>
          <p:cNvSpPr/>
          <p:nvPr/>
        </p:nvSpPr>
        <p:spPr>
          <a:xfrm>
            <a:off x="756000" y="5078520"/>
            <a:ext cx="6045480" cy="4808880"/>
          </a:xfrm>
          <a:prstGeom prst="rect">
            <a:avLst/>
          </a:prstGeom>
          <a:noFill/>
          <a:ln>
            <a:noFill/>
          </a:ln>
        </p:spPr>
      </p:sp>
    </p:spTree>
  </p:cSld>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1" name="CustomShape 1"/>
          <p:cNvSpPr/>
          <p:nvPr/>
        </p:nvSpPr>
        <p:spPr>
          <a:xfrm>
            <a:off x="756000" y="5078520"/>
            <a:ext cx="6045480" cy="4808880"/>
          </a:xfrm>
          <a:prstGeom prst="rect">
            <a:avLst/>
          </a:prstGeom>
          <a:noFill/>
          <a:ln>
            <a:noFill/>
          </a:ln>
        </p:spPr>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32"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33"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34" name="" descr=""/>
          <p:cNvPicPr/>
          <p:nvPr/>
        </p:nvPicPr>
        <p:blipFill>
          <a:blip r:embed="rId2"/>
          <a:stretch>
            <a:fillRect/>
          </a:stretch>
        </p:blipFill>
        <p:spPr>
          <a:xfrm>
            <a:off x="2292480" y="1768680"/>
            <a:ext cx="5494680" cy="4384080"/>
          </a:xfrm>
          <a:prstGeom prst="rect">
            <a:avLst/>
          </a:prstGeom>
          <a:ln>
            <a:noFill/>
          </a:ln>
        </p:spPr>
      </p:pic>
      <p:pic>
        <p:nvPicPr>
          <p:cNvPr id="35" name="" descr=""/>
          <p:cNvPicPr/>
          <p:nvPr/>
        </p:nvPicPr>
        <p:blipFill>
          <a:blip r:embed="rId3"/>
          <a:stretch>
            <a:fillRect/>
          </a:stretch>
        </p:blipFill>
        <p:spPr>
          <a:xfrm>
            <a:off x="229248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39" name="PlaceHolder 2"/>
          <p:cNvSpPr>
            <a:spLocks noGrp="1"/>
          </p:cNvSpPr>
          <p:nvPr>
            <p:ph type="subTitle"/>
          </p:nvPr>
        </p:nvSpPr>
        <p:spPr>
          <a:xfrm>
            <a:off x="504000" y="1768680"/>
            <a:ext cx="9072000" cy="43844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41"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43"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44"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7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48"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49"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50"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3" name="PlaceHolder 2"/>
          <p:cNvSpPr>
            <a:spLocks noGrp="1"/>
          </p:cNvSpPr>
          <p:nvPr>
            <p:ph type="subTitle"/>
          </p:nvPr>
        </p:nvSpPr>
        <p:spPr>
          <a:xfrm>
            <a:off x="504000" y="1768680"/>
            <a:ext cx="9072000" cy="43844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52"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53"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54"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56"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58"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60"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61"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65"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66"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68"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69"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70" name="" descr=""/>
          <p:cNvPicPr/>
          <p:nvPr/>
        </p:nvPicPr>
        <p:blipFill>
          <a:blip r:embed="rId2"/>
          <a:stretch>
            <a:fillRect/>
          </a:stretch>
        </p:blipFill>
        <p:spPr>
          <a:xfrm>
            <a:off x="2292480" y="1768680"/>
            <a:ext cx="5494680" cy="4384080"/>
          </a:xfrm>
          <a:prstGeom prst="rect">
            <a:avLst/>
          </a:prstGeom>
          <a:ln>
            <a:noFill/>
          </a:ln>
        </p:spPr>
      </p:pic>
      <p:pic>
        <p:nvPicPr>
          <p:cNvPr id="71" name="" descr=""/>
          <p:cNvPicPr/>
          <p:nvPr/>
        </p:nvPicPr>
        <p:blipFill>
          <a:blip r:embed="rId3"/>
          <a:stretch>
            <a:fillRect/>
          </a:stretch>
        </p:blipFill>
        <p:spPr>
          <a:xfrm>
            <a:off x="2292480" y="1768680"/>
            <a:ext cx="5494680" cy="43840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75" name="PlaceHolder 2"/>
          <p:cNvSpPr>
            <a:spLocks noGrp="1"/>
          </p:cNvSpPr>
          <p:nvPr>
            <p:ph type="subTitle"/>
          </p:nvPr>
        </p:nvSpPr>
        <p:spPr>
          <a:xfrm>
            <a:off x="504000" y="1768680"/>
            <a:ext cx="9072000" cy="438444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77"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79"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80"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504000" y="301320"/>
            <a:ext cx="9072000" cy="585072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84"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85"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86"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88"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89"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90"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92"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93"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94"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96"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97"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99"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00"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01"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102"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04"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105"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106" name="" descr=""/>
          <p:cNvPicPr/>
          <p:nvPr/>
        </p:nvPicPr>
        <p:blipFill>
          <a:blip r:embed="rId2"/>
          <a:stretch>
            <a:fillRect/>
          </a:stretch>
        </p:blipFill>
        <p:spPr>
          <a:xfrm>
            <a:off x="2292480" y="1768680"/>
            <a:ext cx="5494680" cy="4384080"/>
          </a:xfrm>
          <a:prstGeom prst="rect">
            <a:avLst/>
          </a:prstGeom>
          <a:ln>
            <a:noFill/>
          </a:ln>
        </p:spPr>
      </p:pic>
      <p:pic>
        <p:nvPicPr>
          <p:cNvPr id="107" name="" descr=""/>
          <p:cNvPicPr/>
          <p:nvPr/>
        </p:nvPicPr>
        <p:blipFill>
          <a:blip r:embed="rId3"/>
          <a:stretch>
            <a:fillRect/>
          </a:stretch>
        </p:blipFill>
        <p:spPr>
          <a:xfrm>
            <a:off x="2292480" y="1768680"/>
            <a:ext cx="5494680" cy="43840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7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p>
            <a:pPr algn="ctr"/>
            <a:r>
              <a:rPr lang="en-IN" sz="4400">
                <a:latin typeface="Arial"/>
              </a:rPr>
              <a:t>Click to edit the title text format</a:t>
            </a:r>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rIns="0" tIns="0" bIns="0" anchor="ctr"/>
          <a:p>
            <a:pPr algn="ctr"/>
            <a:r>
              <a:rPr lang="en-IN" sz="4400">
                <a:latin typeface="Arial"/>
              </a:rPr>
              <a:t>Click to edit the title text format</a:t>
            </a:r>
            <a:endParaRPr/>
          </a:p>
        </p:txBody>
      </p:sp>
      <p:sp>
        <p:nvSpPr>
          <p:cNvPr id="37"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2000" cy="1261800"/>
          </a:xfrm>
          <a:prstGeom prst="rect">
            <a:avLst/>
          </a:prstGeom>
        </p:spPr>
        <p:txBody>
          <a:bodyPr lIns="0" rIns="0" tIns="0" bIns="0" anchor="ctr"/>
          <a:p>
            <a:pPr algn="ctr"/>
            <a:r>
              <a:rPr lang="en-IN" sz="4400">
                <a:latin typeface="Arial"/>
              </a:rPr>
              <a:t>Click to edit the title text format</a:t>
            </a:r>
            <a:endParaRPr/>
          </a:p>
        </p:txBody>
      </p:sp>
      <p:sp>
        <p:nvSpPr>
          <p:cNvPr id="73"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9.wmf"/><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image" Target="../media/image24.wmf"/><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image" Target="../media/image25.wmf"/><Relationship Id="rId2"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image" Target="../media/image26.wmf"/><Relationship Id="rId2" Type="http://schemas.openxmlformats.org/officeDocument/2006/relationships/image" Target="../media/image27.wmf"/><Relationship Id="rId3" Type="http://schemas.openxmlformats.org/officeDocument/2006/relationships/image" Target="../media/image28.wmf"/><Relationship Id="rId4"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image" Target="../media/image30.wmf"/><Relationship Id="rId2"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image" Target="../media/image31.wmf"/><Relationship Id="rId2" Type="http://schemas.openxmlformats.org/officeDocument/2006/relationships/image" Target="../media/image32.wmf"/><Relationship Id="rId3"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image" Target="../media/image36.wmf"/><Relationship Id="rId2"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image" Target="../media/image37.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CustomShape 1"/>
          <p:cNvSpPr/>
          <p:nvPr/>
        </p:nvSpPr>
        <p:spPr>
          <a:xfrm>
            <a:off x="432360" y="988200"/>
            <a:ext cx="9069120" cy="5849280"/>
          </a:xfrm>
          <a:prstGeom prst="rect">
            <a:avLst/>
          </a:prstGeom>
          <a:noFill/>
          <a:ln>
            <a:noFill/>
          </a:ln>
        </p:spPr>
        <p:txBody>
          <a:bodyPr lIns="0" rIns="0" tIns="0" bIns="0" anchor="ctr"/>
          <a:p>
            <a:pPr algn="ctr">
              <a:lnSpc>
                <a:spcPct val="100000"/>
              </a:lnSpc>
            </a:pPr>
            <a:r>
              <a:rPr lang="en-IN" sz="3200">
                <a:solidFill>
                  <a:srgbClr val="000000"/>
                </a:solidFill>
                <a:latin typeface="Arial"/>
                <a:ea typeface="DejaVu Sans"/>
              </a:rPr>
              <a:t>Data Compression Techniques</a:t>
            </a: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r>
              <a:rPr lang="en-IN" sz="3200">
                <a:solidFill>
                  <a:srgbClr val="000000"/>
                </a:solidFill>
                <a:latin typeface="Arial"/>
                <a:ea typeface="DejaVu Sans"/>
              </a:rPr>
              <a:t>	</a:t>
            </a:r>
            <a:r>
              <a:rPr lang="en-IN" sz="3200">
                <a:solidFill>
                  <a:srgbClr val="000000"/>
                </a:solidFill>
                <a:latin typeface="Arial"/>
                <a:ea typeface="DejaVu Sans"/>
              </a:rPr>
              <a:t>	</a:t>
            </a:r>
            <a:r>
              <a:rPr lang="en-IN" sz="3200">
                <a:solidFill>
                  <a:srgbClr val="000000"/>
                </a:solidFill>
                <a:latin typeface="Arial"/>
                <a:ea typeface="DejaVu Sans"/>
              </a:rPr>
              <a:t>	</a:t>
            </a:r>
            <a:r>
              <a:rPr lang="en-IN" sz="3200">
                <a:solidFill>
                  <a:srgbClr val="000000"/>
                </a:solidFill>
                <a:latin typeface="Arial"/>
                <a:ea typeface="DejaVu Sans"/>
              </a:rPr>
              <a:t>	</a:t>
            </a:r>
            <a:r>
              <a:rPr lang="en-IN" sz="3200">
                <a:solidFill>
                  <a:srgbClr val="000000"/>
                </a:solidFill>
                <a:latin typeface="Arial"/>
                <a:ea typeface="DejaVu Sans"/>
              </a:rPr>
              <a:t>	</a:t>
            </a:r>
            <a:r>
              <a:rPr lang="en-IN" sz="3200">
                <a:solidFill>
                  <a:srgbClr val="000000"/>
                </a:solidFill>
                <a:latin typeface="Arial"/>
                <a:ea typeface="DejaVu Sans"/>
              </a:rPr>
              <a:t>	</a:t>
            </a:r>
            <a:r>
              <a:rPr lang="en-IN" sz="3200">
                <a:solidFill>
                  <a:srgbClr val="000000"/>
                </a:solidFill>
                <a:latin typeface="Arial"/>
                <a:ea typeface="DejaVu Sans"/>
              </a:rPr>
              <a:t>	</a:t>
            </a:r>
            <a:r>
              <a:rPr lang="en-IN" sz="3200">
                <a:solidFill>
                  <a:srgbClr val="000000"/>
                </a:solidFill>
                <a:latin typeface="Arial"/>
                <a:ea typeface="DejaVu Sans"/>
              </a:rPr>
              <a:t>	</a:t>
            </a:r>
            <a:r>
              <a:rPr lang="en-IN" sz="3200">
                <a:solidFill>
                  <a:srgbClr val="000000"/>
                </a:solidFill>
                <a:latin typeface="Arial"/>
                <a:ea typeface="DejaVu Sans"/>
              </a:rPr>
              <a:t>	</a:t>
            </a:r>
            <a:r>
              <a:rPr lang="en-IN" sz="3200">
                <a:solidFill>
                  <a:srgbClr val="000000"/>
                </a:solidFill>
                <a:latin typeface="Arial"/>
                <a:ea typeface="DejaVu Sans"/>
              </a:rPr>
              <a:t>	</a:t>
            </a:r>
            <a:r>
              <a:rPr lang="en-IN" sz="3200">
                <a:solidFill>
                  <a:srgbClr val="000000"/>
                </a:solidFill>
                <a:latin typeface="Arial"/>
                <a:ea typeface="DejaVu Sans"/>
              </a:rPr>
              <a:t>	</a:t>
            </a:r>
            <a:r>
              <a:rPr lang="en-IN" sz="3200">
                <a:solidFill>
                  <a:srgbClr val="000000"/>
                </a:solidFill>
                <a:latin typeface="Arial"/>
                <a:ea typeface="DejaVu Sans"/>
              </a:rPr>
              <a:t>Vivek garg</a:t>
            </a:r>
            <a:endParaRPr/>
          </a:p>
          <a:p>
            <a:pPr algn="ctr">
              <a:lnSpc>
                <a:spcPct val="100000"/>
              </a:lnSpc>
            </a:pPr>
            <a:r>
              <a:rPr lang="en-IN" sz="3200">
                <a:solidFill>
                  <a:srgbClr val="000000"/>
                </a:solidFill>
                <a:latin typeface="Arial"/>
                <a:ea typeface="DejaVu Sans"/>
              </a:rPr>
              <a:t>	</a:t>
            </a:r>
            <a:r>
              <a:rPr lang="en-IN" sz="3200">
                <a:solidFill>
                  <a:srgbClr val="000000"/>
                </a:solidFill>
                <a:latin typeface="Arial"/>
                <a:ea typeface="DejaVu Sans"/>
              </a:rPr>
              <a:t>	</a:t>
            </a:r>
            <a:r>
              <a:rPr lang="en-IN" sz="3200">
                <a:solidFill>
                  <a:srgbClr val="000000"/>
                </a:solidFill>
                <a:latin typeface="Arial"/>
                <a:ea typeface="DejaVu Sans"/>
              </a:rPr>
              <a:t>	</a:t>
            </a:r>
            <a:r>
              <a:rPr lang="en-IN" sz="3200">
                <a:solidFill>
                  <a:srgbClr val="000000"/>
                </a:solidFill>
                <a:latin typeface="Arial"/>
                <a:ea typeface="DejaVu Sans"/>
              </a:rPr>
              <a:t>	</a:t>
            </a:r>
            <a:r>
              <a:rPr lang="en-IN" sz="3200">
                <a:solidFill>
                  <a:srgbClr val="000000"/>
                </a:solidFill>
                <a:latin typeface="Arial"/>
                <a:ea typeface="DejaVu Sans"/>
              </a:rPr>
              <a:t>	</a:t>
            </a:r>
            <a:r>
              <a:rPr lang="en-IN" sz="3200">
                <a:solidFill>
                  <a:srgbClr val="000000"/>
                </a:solidFill>
                <a:latin typeface="Arial"/>
                <a:ea typeface="DejaVu Sans"/>
              </a:rPr>
              <a:t>	</a:t>
            </a:r>
            <a:r>
              <a:rPr lang="en-IN" sz="3200">
                <a:solidFill>
                  <a:srgbClr val="000000"/>
                </a:solidFill>
                <a:latin typeface="Arial"/>
                <a:ea typeface="DejaVu Sans"/>
              </a:rPr>
              <a:t>	</a:t>
            </a:r>
            <a:r>
              <a:rPr lang="en-IN" sz="3200">
                <a:solidFill>
                  <a:srgbClr val="000000"/>
                </a:solidFill>
                <a:latin typeface="Arial"/>
                <a:ea typeface="DejaVu Sans"/>
              </a:rPr>
              <a:t>	</a:t>
            </a:r>
            <a:r>
              <a:rPr lang="en-IN" sz="3200">
                <a:solidFill>
                  <a:srgbClr val="000000"/>
                </a:solidFill>
                <a:latin typeface="Arial"/>
                <a:ea typeface="DejaVu Sans"/>
              </a:rPr>
              <a:t>	</a:t>
            </a:r>
            <a:r>
              <a:rPr lang="en-IN" sz="3200">
                <a:solidFill>
                  <a:srgbClr val="000000"/>
                </a:solidFill>
                <a:latin typeface="Arial"/>
                <a:ea typeface="DejaVu Sans"/>
              </a:rPr>
              <a:t>	</a:t>
            </a:r>
            <a:r>
              <a:rPr lang="en-IN" sz="3200">
                <a:solidFill>
                  <a:srgbClr val="000000"/>
                </a:solidFill>
                <a:latin typeface="Arial"/>
                <a:ea typeface="DejaVu Sans"/>
              </a:rPr>
              <a:t>	</a:t>
            </a:r>
            <a:r>
              <a:rPr lang="en-IN" sz="3200">
                <a:solidFill>
                  <a:srgbClr val="000000"/>
                </a:solidFill>
                <a:latin typeface="Arial"/>
                <a:ea typeface="DejaVu Sans"/>
              </a:rPr>
              <a:t>	</a:t>
            </a:r>
            <a:r>
              <a:rPr lang="en-IN" sz="3200">
                <a:solidFill>
                  <a:srgbClr val="000000"/>
                </a:solidFill>
                <a:latin typeface="Arial"/>
                <a:ea typeface="DejaVu Sans"/>
              </a:rPr>
              <a:t>12100EN009</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CustomShape 1"/>
          <p:cNvSpPr/>
          <p:nvPr/>
        </p:nvSpPr>
        <p:spPr>
          <a:xfrm>
            <a:off x="504000" y="248760"/>
            <a:ext cx="9069120" cy="1365120"/>
          </a:xfrm>
          <a:prstGeom prst="rect">
            <a:avLst/>
          </a:prstGeom>
          <a:noFill/>
          <a:ln>
            <a:noFill/>
          </a:ln>
        </p:spPr>
        <p:txBody>
          <a:bodyPr lIns="0" rIns="0" tIns="0" bIns="0" anchor="ctr"/>
          <a:p>
            <a:pPr>
              <a:lnSpc>
                <a:spcPct val="100000"/>
              </a:lnSpc>
            </a:pPr>
            <a:r>
              <a:rPr lang="en-IN" sz="4400">
                <a:solidFill>
                  <a:srgbClr val="000000"/>
                </a:solidFill>
                <a:latin typeface="Arial"/>
                <a:ea typeface="DejaVu Sans"/>
              </a:rPr>
              <a:t>Run Length Encoding </a:t>
            </a:r>
            <a:endParaRPr/>
          </a:p>
          <a:p>
            <a:pPr>
              <a:lnSpc>
                <a:spcPct val="100000"/>
              </a:lnSpc>
            </a:pPr>
            <a:r>
              <a:rPr lang="en-IN" sz="2600">
                <a:solidFill>
                  <a:srgbClr val="000000"/>
                </a:solidFill>
                <a:latin typeface="Arial"/>
                <a:ea typeface="DejaVu Sans"/>
              </a:rPr>
              <a:t>Reference- http://rosettacode.org/wiki/Run-length_encoding</a:t>
            </a:r>
            <a:endParaRPr/>
          </a:p>
          <a:p>
            <a:pPr algn="ctr">
              <a:lnSpc>
                <a:spcPct val="100000"/>
              </a:lnSpc>
            </a:pPr>
            <a:endParaRPr/>
          </a:p>
        </p:txBody>
      </p:sp>
      <p:sp>
        <p:nvSpPr>
          <p:cNvPr id="131" name="CustomShape 2"/>
          <p:cNvSpPr/>
          <p:nvPr/>
        </p:nvSpPr>
        <p:spPr>
          <a:xfrm>
            <a:off x="504000" y="1769040"/>
            <a:ext cx="9069120" cy="4381920"/>
          </a:xfrm>
          <a:prstGeom prst="rect">
            <a:avLst/>
          </a:prstGeom>
          <a:noFill/>
          <a:ln>
            <a:noFill/>
          </a:ln>
        </p:spPr>
        <p:txBody>
          <a:bodyPr lIns="0" rIns="0" tIns="0" bIns="0"/>
          <a:p>
            <a:pPr>
              <a:lnSpc>
                <a:spcPct val="100000"/>
              </a:lnSpc>
              <a:buSzPct val="45000"/>
              <a:buFont typeface="StarSymbol"/>
              <a:buChar char="l"/>
            </a:pPr>
            <a:r>
              <a:rPr lang="en-IN" sz="3200">
                <a:solidFill>
                  <a:srgbClr val="000000"/>
                </a:solidFill>
                <a:latin typeface="Arial"/>
                <a:ea typeface="DejaVu Sans"/>
              </a:rPr>
              <a:t>It is the simplest technique.</a:t>
            </a:r>
            <a:endParaRPr/>
          </a:p>
          <a:p>
            <a:pPr>
              <a:lnSpc>
                <a:spcPct val="100000"/>
              </a:lnSpc>
              <a:buSzPct val="45000"/>
              <a:buFont typeface="StarSymbol"/>
              <a:buChar char="l"/>
            </a:pPr>
            <a:r>
              <a:rPr lang="en-IN" sz="3200">
                <a:solidFill>
                  <a:srgbClr val="000000"/>
                </a:solidFill>
                <a:latin typeface="Arial"/>
                <a:ea typeface="DejaVu Sans"/>
              </a:rPr>
              <a:t>Represent data value using value and run length.</a:t>
            </a:r>
            <a:endParaRPr/>
          </a:p>
          <a:p>
            <a:pPr>
              <a:lnSpc>
                <a:spcPct val="100000"/>
              </a:lnSpc>
              <a:buSzPct val="45000"/>
              <a:buFont typeface="StarSymbol"/>
              <a:buChar char="l"/>
            </a:pPr>
            <a:r>
              <a:rPr lang="en-IN" sz="3200">
                <a:solidFill>
                  <a:srgbClr val="000000"/>
                </a:solidFill>
                <a:latin typeface="Arial"/>
                <a:ea typeface="DejaVu Sans"/>
              </a:rPr>
              <a:t>Runlength is the number of continuous occurance of value.</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CustomShape 1"/>
          <p:cNvSpPr/>
          <p:nvPr/>
        </p:nvSpPr>
        <p:spPr>
          <a:xfrm>
            <a:off x="504000" y="301320"/>
            <a:ext cx="9069120" cy="1259640"/>
          </a:xfrm>
          <a:prstGeom prst="rect">
            <a:avLst/>
          </a:prstGeom>
          <a:noFill/>
          <a:ln>
            <a:noFill/>
          </a:ln>
        </p:spPr>
        <p:txBody>
          <a:bodyPr lIns="0" rIns="0" tIns="0" bIns="0" anchor="ctr"/>
          <a:p>
            <a:pPr algn="ctr">
              <a:lnSpc>
                <a:spcPct val="100000"/>
              </a:lnSpc>
            </a:pPr>
            <a:r>
              <a:rPr lang="en-IN" sz="4400">
                <a:solidFill>
                  <a:srgbClr val="000000"/>
                </a:solidFill>
                <a:latin typeface="Arial"/>
                <a:ea typeface="DejaVu Sans"/>
              </a:rPr>
              <a:t>Run Length Encoding </a:t>
            </a:r>
            <a:endParaRPr/>
          </a:p>
        </p:txBody>
      </p:sp>
      <p:sp>
        <p:nvSpPr>
          <p:cNvPr id="133" name="CustomShape 2"/>
          <p:cNvSpPr/>
          <p:nvPr/>
        </p:nvSpPr>
        <p:spPr>
          <a:xfrm>
            <a:off x="504000" y="1769040"/>
            <a:ext cx="9069120" cy="4381920"/>
          </a:xfrm>
          <a:prstGeom prst="rect">
            <a:avLst/>
          </a:prstGeom>
          <a:noFill/>
          <a:ln>
            <a:noFill/>
          </a:ln>
        </p:spPr>
        <p:txBody>
          <a:bodyPr lIns="0" rIns="0" tIns="0" bIns="0"/>
          <a:p>
            <a:pPr>
              <a:lnSpc>
                <a:spcPct val="100000"/>
              </a:lnSpc>
              <a:buSzPct val="45000"/>
              <a:buFont typeface="StarSymbol"/>
              <a:buChar char="l"/>
            </a:pPr>
            <a:r>
              <a:rPr lang="en-IN" sz="3200">
                <a:solidFill>
                  <a:srgbClr val="000000"/>
                </a:solidFill>
                <a:latin typeface="Arial"/>
                <a:ea typeface="DejaVu Sans"/>
              </a:rPr>
              <a:t>Useful when there is repeated values.</a:t>
            </a:r>
            <a:endParaRPr/>
          </a:p>
          <a:p>
            <a:pPr>
              <a:lnSpc>
                <a:spcPct val="100000"/>
              </a:lnSpc>
              <a:buSzPct val="45000"/>
              <a:buFont typeface="StarSymbol"/>
              <a:buChar char="l"/>
            </a:pPr>
            <a:r>
              <a:rPr lang="en-IN" sz="3200">
                <a:solidFill>
                  <a:srgbClr val="000000"/>
                </a:solidFill>
                <a:latin typeface="Arial"/>
                <a:ea typeface="DejaVu Sans"/>
              </a:rPr>
              <a:t>Reversible(Lossless Compression)</a:t>
            </a:r>
            <a:endParaRPr/>
          </a:p>
          <a:p>
            <a:pPr>
              <a:lnSpc>
                <a:spcPct val="100000"/>
              </a:lnSpc>
              <a:buSzPct val="45000"/>
              <a:buFont typeface="StarSymbol"/>
              <a:buChar char="l"/>
            </a:pPr>
            <a:r>
              <a:rPr lang="en-IN" sz="3200">
                <a:solidFill>
                  <a:srgbClr val="000000"/>
                </a:solidFill>
                <a:latin typeface="Arial"/>
                <a:ea typeface="DejaVu Sans"/>
              </a:rPr>
              <a:t>Decompression is very easy.</a:t>
            </a:r>
            <a:endParaRPr/>
          </a:p>
          <a:p>
            <a:pPr>
              <a:lnSpc>
                <a:spcPct val="100000"/>
              </a:lnSpc>
              <a:buSzPct val="45000"/>
              <a:buFont typeface="StarSymbol"/>
              <a:buChar char="l"/>
            </a:pPr>
            <a:r>
              <a:rPr lang="en-IN" sz="3200">
                <a:solidFill>
                  <a:srgbClr val="000000"/>
                </a:solidFill>
                <a:latin typeface="Arial"/>
                <a:ea typeface="DejaVu Sans"/>
              </a:rPr>
              <a:t>We must have consecutive runs in order of maximize compression</a:t>
            </a:r>
            <a:endParaRPr/>
          </a:p>
          <a:p>
            <a:pPr>
              <a:lnSpc>
                <a:spcPct val="100000"/>
              </a:lnSpc>
              <a:buSzPct val="45000"/>
              <a:buFont typeface="StarSymbol"/>
              <a:buChar char="l"/>
            </a:pPr>
            <a:r>
              <a:rPr lang="en-IN" sz="3200">
                <a:solidFill>
                  <a:srgbClr val="000000"/>
                </a:solidFill>
                <a:latin typeface="Arial"/>
                <a:ea typeface="DejaVu Sans"/>
              </a:rPr>
              <a:t>Best Case: All Values Same</a:t>
            </a:r>
            <a:endParaRPr/>
          </a:p>
          <a:p>
            <a:pPr>
              <a:lnSpc>
                <a:spcPct val="100000"/>
              </a:lnSpc>
              <a:buSzPct val="45000"/>
              <a:buFont typeface="StarSymbol"/>
              <a:buChar char="l"/>
            </a:pPr>
            <a:r>
              <a:rPr lang="en-IN" sz="3200">
                <a:solidFill>
                  <a:srgbClr val="000000"/>
                </a:solidFill>
                <a:latin typeface="Arial"/>
                <a:ea typeface="DejaVu Sans"/>
              </a:rPr>
              <a:t>    </a:t>
            </a:r>
            <a:r>
              <a:rPr lang="en-IN" sz="3200">
                <a:solidFill>
                  <a:srgbClr val="000000"/>
                </a:solidFill>
                <a:latin typeface="Arial"/>
                <a:ea typeface="DejaVu Sans"/>
              </a:rPr>
              <a:t>Example: AAAAAAAAAAAA</a:t>
            </a:r>
            <a:endParaRPr/>
          </a:p>
          <a:p>
            <a:pPr>
              <a:lnSpc>
                <a:spcPct val="100000"/>
              </a:lnSpc>
              <a:buSzPct val="45000"/>
              <a:buFont typeface="StarSymbol"/>
              <a:buChar char="l"/>
            </a:pPr>
            <a:r>
              <a:rPr lang="en-IN" sz="3200">
                <a:solidFill>
                  <a:srgbClr val="000000"/>
                </a:solidFill>
                <a:latin typeface="Arial"/>
                <a:ea typeface="DejaVu Sans"/>
              </a:rPr>
              <a:t>Worst Case: No repeating values</a:t>
            </a:r>
            <a:endParaRPr/>
          </a:p>
          <a:p>
            <a:pPr>
              <a:lnSpc>
                <a:spcPct val="100000"/>
              </a:lnSpc>
              <a:buSzPct val="45000"/>
              <a:buFont typeface="StarSymbol"/>
              <a:buChar char="l"/>
            </a:pPr>
            <a:r>
              <a:rPr lang="en-IN" sz="3200">
                <a:solidFill>
                  <a:srgbClr val="000000"/>
                </a:solidFill>
                <a:latin typeface="Arial"/>
                <a:ea typeface="DejaVu Sans"/>
              </a:rPr>
              <a:t>      </a:t>
            </a:r>
            <a:r>
              <a:rPr lang="en-IN" sz="3200">
                <a:solidFill>
                  <a:srgbClr val="000000"/>
                </a:solidFill>
                <a:latin typeface="Arial"/>
                <a:ea typeface="DejaVu Sans"/>
              </a:rPr>
              <a:t>Example: abcdabcd</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CustomShape 1"/>
          <p:cNvSpPr/>
          <p:nvPr/>
        </p:nvSpPr>
        <p:spPr>
          <a:xfrm>
            <a:off x="504000" y="301320"/>
            <a:ext cx="9069120" cy="1259640"/>
          </a:xfrm>
          <a:prstGeom prst="rect">
            <a:avLst/>
          </a:prstGeom>
          <a:noFill/>
          <a:ln>
            <a:noFill/>
          </a:ln>
        </p:spPr>
        <p:txBody>
          <a:bodyPr lIns="0" rIns="0" tIns="0" bIns="0" anchor="ctr"/>
          <a:p>
            <a:pPr>
              <a:lnSpc>
                <a:spcPct val="100000"/>
              </a:lnSpc>
            </a:pPr>
            <a:r>
              <a:rPr lang="en-IN" sz="4400">
                <a:solidFill>
                  <a:srgbClr val="000000"/>
                </a:solidFill>
                <a:latin typeface="Arial"/>
                <a:ea typeface="DejaVu Sans"/>
              </a:rPr>
              <a:t>Encoding Algorithm</a:t>
            </a:r>
            <a:endParaRPr/>
          </a:p>
          <a:p>
            <a:pPr>
              <a:lnSpc>
                <a:spcPct val="100000"/>
              </a:lnSpc>
            </a:pPr>
            <a:r>
              <a:rPr lang="en-IN" sz="2000">
                <a:solidFill>
                  <a:srgbClr val="000000"/>
                </a:solidFill>
                <a:latin typeface="Arial"/>
                <a:ea typeface="DejaVu Sans"/>
              </a:rPr>
              <a:t>Ref: http://www.geeksforgeeks.org/run-length-encoding/</a:t>
            </a:r>
            <a:endParaRPr/>
          </a:p>
          <a:p>
            <a:pPr algn="ctr">
              <a:lnSpc>
                <a:spcPct val="100000"/>
              </a:lnSpc>
            </a:pPr>
            <a:endParaRPr/>
          </a:p>
        </p:txBody>
      </p:sp>
      <p:sp>
        <p:nvSpPr>
          <p:cNvPr id="135" name="CustomShape 2"/>
          <p:cNvSpPr/>
          <p:nvPr/>
        </p:nvSpPr>
        <p:spPr>
          <a:xfrm>
            <a:off x="626400" y="1728000"/>
            <a:ext cx="8227080" cy="4528080"/>
          </a:xfrm>
          <a:prstGeom prst="rect">
            <a:avLst/>
          </a:prstGeom>
          <a:noFill/>
          <a:ln>
            <a:noFill/>
          </a:ln>
        </p:spPr>
        <p:txBody>
          <a:bodyPr lIns="90000" rIns="90000" tIns="46800" bIns="46800"/>
          <a:p>
            <a:pPr>
              <a:lnSpc>
                <a:spcPct val="100000"/>
              </a:lnSpc>
              <a:buSzPct val="45000"/>
              <a:buFont typeface="StarSymbol"/>
              <a:buChar char="l"/>
            </a:pPr>
            <a:r>
              <a:rPr lang="en-IN" sz="2800">
                <a:solidFill>
                  <a:srgbClr val="000000"/>
                </a:solidFill>
                <a:latin typeface="Arial"/>
                <a:ea typeface="DejaVu Sans"/>
              </a:rPr>
              <a:t>Start on the first element of input</a:t>
            </a:r>
            <a:endParaRPr/>
          </a:p>
          <a:p>
            <a:pPr>
              <a:lnSpc>
                <a:spcPct val="100000"/>
              </a:lnSpc>
              <a:buSzPct val="45000"/>
              <a:buFont typeface="StarSymbol"/>
              <a:buChar char="l"/>
            </a:pPr>
            <a:r>
              <a:rPr lang="en-IN" sz="2800">
                <a:solidFill>
                  <a:srgbClr val="000000"/>
                </a:solidFill>
                <a:latin typeface="Arial"/>
                <a:ea typeface="DejaVu Sans"/>
              </a:rPr>
              <a:t>Examine next value</a:t>
            </a:r>
            <a:endParaRPr/>
          </a:p>
          <a:p>
            <a:pPr lvl="1">
              <a:lnSpc>
                <a:spcPct val="100000"/>
              </a:lnSpc>
              <a:buSzPct val="45000"/>
              <a:buFont typeface="StarSymbol"/>
              <a:buChar char="l"/>
            </a:pPr>
            <a:r>
              <a:rPr lang="en-IN" sz="2600">
                <a:solidFill>
                  <a:srgbClr val="000000"/>
                </a:solidFill>
                <a:latin typeface="Arial"/>
                <a:ea typeface="DejaVu Sans"/>
              </a:rPr>
              <a:t>If same as previous value</a:t>
            </a:r>
            <a:endParaRPr/>
          </a:p>
          <a:p>
            <a:pPr lvl="2">
              <a:lnSpc>
                <a:spcPct val="100000"/>
              </a:lnSpc>
              <a:buSzPct val="45000"/>
              <a:buFont typeface="StarSymbol"/>
              <a:buChar char="l"/>
            </a:pPr>
            <a:r>
              <a:rPr lang="en-IN" sz="2200">
                <a:solidFill>
                  <a:srgbClr val="000000"/>
                </a:solidFill>
                <a:latin typeface="Arial"/>
                <a:ea typeface="DejaVu Sans"/>
              </a:rPr>
              <a:t>Keep a counter of consecutive values</a:t>
            </a:r>
            <a:endParaRPr/>
          </a:p>
          <a:p>
            <a:pPr lvl="2">
              <a:lnSpc>
                <a:spcPct val="100000"/>
              </a:lnSpc>
              <a:buSzPct val="45000"/>
              <a:buFont typeface="StarSymbol"/>
              <a:buChar char="l"/>
            </a:pPr>
            <a:r>
              <a:rPr lang="en-IN" sz="2200">
                <a:solidFill>
                  <a:srgbClr val="000000"/>
                </a:solidFill>
                <a:latin typeface="Arial"/>
                <a:ea typeface="DejaVu Sans"/>
              </a:rPr>
              <a:t>Keep examining the next value until a different value or end of input then output the value followed by the counter.  Repeat</a:t>
            </a:r>
            <a:endParaRPr/>
          </a:p>
          <a:p>
            <a:pPr lvl="1">
              <a:lnSpc>
                <a:spcPct val="100000"/>
              </a:lnSpc>
              <a:buSzPct val="45000"/>
              <a:buFont typeface="StarSymbol"/>
              <a:buChar char="l"/>
            </a:pPr>
            <a:r>
              <a:rPr lang="en-IN" sz="2600">
                <a:solidFill>
                  <a:srgbClr val="000000"/>
                </a:solidFill>
                <a:latin typeface="Arial"/>
                <a:ea typeface="DejaVu Sans"/>
              </a:rPr>
              <a:t>If not same as previous value</a:t>
            </a:r>
            <a:endParaRPr/>
          </a:p>
          <a:p>
            <a:pPr lvl="2">
              <a:lnSpc>
                <a:spcPct val="100000"/>
              </a:lnSpc>
              <a:buSzPct val="45000"/>
              <a:buFont typeface="StarSymbol"/>
              <a:buChar char="l"/>
            </a:pPr>
            <a:r>
              <a:rPr lang="en-IN" sz="2200">
                <a:solidFill>
                  <a:srgbClr val="000000"/>
                </a:solidFill>
                <a:latin typeface="Arial"/>
                <a:ea typeface="DejaVu Sans"/>
              </a:rPr>
              <a:t>Output the previous value followed by ‘1’ (run length. Repeat</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CustomShape 1"/>
          <p:cNvSpPr/>
          <p:nvPr/>
        </p:nvSpPr>
        <p:spPr>
          <a:xfrm>
            <a:off x="504000" y="301320"/>
            <a:ext cx="9069120" cy="1259640"/>
          </a:xfrm>
          <a:prstGeom prst="rect">
            <a:avLst/>
          </a:prstGeom>
          <a:noFill/>
          <a:ln>
            <a:noFill/>
          </a:ln>
        </p:spPr>
        <p:txBody>
          <a:bodyPr lIns="0" rIns="0" tIns="0" bIns="0" anchor="ctr"/>
          <a:p>
            <a:pPr algn="ctr">
              <a:lnSpc>
                <a:spcPct val="100000"/>
              </a:lnSpc>
            </a:pPr>
            <a:r>
              <a:rPr lang="en-IN" sz="4400">
                <a:solidFill>
                  <a:srgbClr val="000000"/>
                </a:solidFill>
                <a:latin typeface="Arial"/>
                <a:ea typeface="DejaVu Sans"/>
              </a:rPr>
              <a:t>RLE Example</a:t>
            </a:r>
            <a:endParaRPr/>
          </a:p>
        </p:txBody>
      </p:sp>
      <p:pic>
        <p:nvPicPr>
          <p:cNvPr id="137" name="Picture 136" descr=""/>
          <p:cNvPicPr/>
          <p:nvPr/>
        </p:nvPicPr>
        <p:blipFill>
          <a:blip r:embed="rId1"/>
          <a:stretch>
            <a:fillRect/>
          </a:stretch>
        </p:blipFill>
        <p:spPr>
          <a:xfrm>
            <a:off x="720000" y="2448000"/>
            <a:ext cx="7557120" cy="251748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CustomShape 1"/>
          <p:cNvSpPr/>
          <p:nvPr/>
        </p:nvSpPr>
        <p:spPr>
          <a:xfrm>
            <a:off x="504000" y="248760"/>
            <a:ext cx="9069120" cy="1365120"/>
          </a:xfrm>
          <a:prstGeom prst="rect">
            <a:avLst/>
          </a:prstGeom>
          <a:noFill/>
          <a:ln>
            <a:noFill/>
          </a:ln>
        </p:spPr>
        <p:txBody>
          <a:bodyPr lIns="0" rIns="0" tIns="0" bIns="0" anchor="ctr"/>
          <a:p>
            <a:pPr>
              <a:lnSpc>
                <a:spcPct val="100000"/>
              </a:lnSpc>
            </a:pPr>
            <a:r>
              <a:rPr lang="en-IN" sz="4400">
                <a:solidFill>
                  <a:srgbClr val="000000"/>
                </a:solidFill>
                <a:latin typeface="Arial"/>
                <a:ea typeface="DejaVu Sans"/>
              </a:rPr>
              <a:t>Huffman Coding</a:t>
            </a:r>
            <a:endParaRPr/>
          </a:p>
          <a:p>
            <a:pPr>
              <a:lnSpc>
                <a:spcPct val="100000"/>
              </a:lnSpc>
            </a:pPr>
            <a:r>
              <a:rPr lang="en-IN" sz="2600">
                <a:solidFill>
                  <a:srgbClr val="000000"/>
                </a:solidFill>
                <a:latin typeface="Arial"/>
                <a:ea typeface="DejaVu Sans"/>
              </a:rPr>
              <a:t>Ref: https://en.wikipedia.org/wiki/Huffman_coding</a:t>
            </a:r>
            <a:endParaRPr/>
          </a:p>
          <a:p>
            <a:pPr algn="ctr">
              <a:lnSpc>
                <a:spcPct val="100000"/>
              </a:lnSpc>
            </a:pPr>
            <a:r>
              <a:rPr lang="en-IN" sz="2600">
                <a:solidFill>
                  <a:srgbClr val="000000"/>
                </a:solidFill>
                <a:latin typeface="Arial"/>
                <a:ea typeface="DejaVu Sans"/>
              </a:rPr>
              <a:t> </a:t>
            </a:r>
            <a:endParaRPr/>
          </a:p>
        </p:txBody>
      </p:sp>
      <p:sp>
        <p:nvSpPr>
          <p:cNvPr id="139" name="CustomShape 2"/>
          <p:cNvSpPr/>
          <p:nvPr/>
        </p:nvSpPr>
        <p:spPr>
          <a:xfrm>
            <a:off x="504000" y="1769040"/>
            <a:ext cx="9069120" cy="4381920"/>
          </a:xfrm>
          <a:prstGeom prst="rect">
            <a:avLst/>
          </a:prstGeom>
          <a:noFill/>
          <a:ln>
            <a:noFill/>
          </a:ln>
        </p:spPr>
        <p:txBody>
          <a:bodyPr lIns="0" rIns="0" tIns="0" bIns="0"/>
          <a:p>
            <a:pPr>
              <a:lnSpc>
                <a:spcPct val="100000"/>
              </a:lnSpc>
              <a:buSzPct val="45000"/>
              <a:buFont typeface="StarSymbol"/>
              <a:buChar char="l"/>
            </a:pPr>
            <a:r>
              <a:rPr lang="en-IN" sz="3200">
                <a:solidFill>
                  <a:srgbClr val="000000"/>
                </a:solidFill>
                <a:latin typeface="Arial"/>
                <a:ea typeface="DejaVu Sans"/>
              </a:rPr>
              <a:t>Developed by “David A. Huffman” while he was a Ph.D. student at MIT, and published in the 1952 paper "A Method for the Construction of Minimum-Redundancy Codes”.</a:t>
            </a:r>
            <a:endParaRPr/>
          </a:p>
          <a:p>
            <a:pPr>
              <a:lnSpc>
                <a:spcPct val="100000"/>
              </a:lnSpc>
              <a:buSzPct val="45000"/>
              <a:buFont typeface="StarSymbol"/>
              <a:buChar char="l"/>
            </a:pPr>
            <a:r>
              <a:rPr lang="en-IN" sz="3200">
                <a:solidFill>
                  <a:srgbClr val="000000"/>
                </a:solidFill>
                <a:latin typeface="Arial"/>
                <a:ea typeface="DejaVu Sans"/>
              </a:rPr>
              <a:t>This method assign bits to each char according to its frequency.</a:t>
            </a:r>
            <a:endParaRPr/>
          </a:p>
          <a:p>
            <a:pPr>
              <a:lnSpc>
                <a:spcPct val="100000"/>
              </a:lnSpc>
              <a:buSzPct val="45000"/>
              <a:buFont typeface="StarSymbol"/>
              <a:buChar char="l"/>
            </a:pPr>
            <a:r>
              <a:rPr lang="en-IN" sz="3200">
                <a:solidFill>
                  <a:srgbClr val="000000"/>
                </a:solidFill>
                <a:latin typeface="Arial"/>
                <a:ea typeface="DejaVu Sans"/>
              </a:rPr>
              <a:t>Higher the frequency, lesser the number of assigned bits.</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CustomShape 1"/>
          <p:cNvSpPr/>
          <p:nvPr/>
        </p:nvSpPr>
        <p:spPr>
          <a:xfrm>
            <a:off x="504000" y="248760"/>
            <a:ext cx="9069120" cy="1365120"/>
          </a:xfrm>
          <a:prstGeom prst="rect">
            <a:avLst/>
          </a:prstGeom>
          <a:noFill/>
          <a:ln>
            <a:noFill/>
          </a:ln>
        </p:spPr>
        <p:txBody>
          <a:bodyPr lIns="0" rIns="0" tIns="0" bIns="0" anchor="ctr"/>
          <a:p>
            <a:pPr>
              <a:lnSpc>
                <a:spcPct val="100000"/>
              </a:lnSpc>
            </a:pPr>
            <a:r>
              <a:rPr lang="en-IN" sz="4400">
                <a:solidFill>
                  <a:srgbClr val="000000"/>
                </a:solidFill>
                <a:latin typeface="Arial"/>
                <a:ea typeface="DejaVu Sans"/>
              </a:rPr>
              <a:t>Huffman Coding Procedure</a:t>
            </a:r>
            <a:endParaRPr/>
          </a:p>
          <a:p>
            <a:pPr>
              <a:lnSpc>
                <a:spcPct val="100000"/>
              </a:lnSpc>
            </a:pPr>
            <a:r>
              <a:rPr lang="en-IN" sz="2600">
                <a:solidFill>
                  <a:srgbClr val="000000"/>
                </a:solidFill>
                <a:latin typeface="Arial"/>
                <a:ea typeface="DejaVu Sans"/>
              </a:rPr>
              <a:t>Ref: https://www.cs.cf.ac.uk/Dave/Multimedia/node210.html</a:t>
            </a:r>
            <a:endParaRPr/>
          </a:p>
          <a:p>
            <a:pPr algn="ctr">
              <a:lnSpc>
                <a:spcPct val="100000"/>
              </a:lnSpc>
            </a:pPr>
            <a:endParaRPr/>
          </a:p>
        </p:txBody>
      </p:sp>
      <p:sp>
        <p:nvSpPr>
          <p:cNvPr id="141" name="CustomShape 2"/>
          <p:cNvSpPr/>
          <p:nvPr/>
        </p:nvSpPr>
        <p:spPr>
          <a:xfrm>
            <a:off x="504000" y="1769040"/>
            <a:ext cx="9069120" cy="4381920"/>
          </a:xfrm>
          <a:prstGeom prst="rect">
            <a:avLst/>
          </a:prstGeom>
          <a:noFill/>
          <a:ln>
            <a:noFill/>
          </a:ln>
        </p:spPr>
        <p:txBody>
          <a:bodyPr lIns="0" rIns="0" tIns="0" bIns="0"/>
          <a:p>
            <a:pPr>
              <a:lnSpc>
                <a:spcPct val="100000"/>
              </a:lnSpc>
              <a:buSzPct val="45000"/>
              <a:buFont typeface="StarSymbol"/>
              <a:buChar char="l"/>
            </a:pPr>
            <a:r>
              <a:rPr lang="en-IN" sz="3200">
                <a:solidFill>
                  <a:srgbClr val="000000"/>
                </a:solidFill>
                <a:latin typeface="Arial"/>
                <a:ea typeface="DejaVu Sans"/>
              </a:rPr>
              <a:t>1. Initialization: Put all nodes in an OPEN list, keep it sorted at all times (e.g., ABCDE).</a:t>
            </a:r>
            <a:endParaRPr/>
          </a:p>
          <a:p>
            <a:pPr>
              <a:lnSpc>
                <a:spcPct val="100000"/>
              </a:lnSpc>
              <a:buSzPct val="45000"/>
              <a:buFont typeface="StarSymbol"/>
              <a:buChar char="l"/>
            </a:pPr>
            <a:r>
              <a:rPr lang="en-IN" sz="3200">
                <a:solidFill>
                  <a:srgbClr val="000000"/>
                </a:solidFill>
                <a:latin typeface="Arial"/>
                <a:ea typeface="DejaVu Sans"/>
              </a:rPr>
              <a:t>2. Repeat until the OPEN list has only one node left:</a:t>
            </a:r>
            <a:endParaRPr/>
          </a:p>
          <a:p>
            <a:pPr>
              <a:lnSpc>
                <a:spcPct val="100000"/>
              </a:lnSpc>
              <a:buSzPct val="45000"/>
              <a:buFont typeface="StarSymbol"/>
              <a:buChar char="l"/>
            </a:pPr>
            <a:r>
              <a:rPr lang="en-IN" sz="3200">
                <a:solidFill>
                  <a:srgbClr val="000000"/>
                </a:solidFill>
                <a:latin typeface="Arial"/>
                <a:ea typeface="DejaVu Sans"/>
              </a:rPr>
              <a:t>(a) From OPEN pick two nodes having the lowest frequencies/probabilities, create a parent node of them.</a:t>
            </a:r>
            <a:endParaRPr/>
          </a:p>
          <a:p>
            <a:pPr>
              <a:lnSpc>
                <a:spcPct val="100000"/>
              </a:lnSpc>
              <a:buSzPct val="45000"/>
              <a:buFont typeface="StarSymbol"/>
              <a:buChar char="l"/>
            </a:pPr>
            <a:r>
              <a:rPr lang="en-IN" sz="3200">
                <a:solidFill>
                  <a:srgbClr val="000000"/>
                </a:solidFill>
                <a:latin typeface="Arial"/>
                <a:ea typeface="DejaVu Sans"/>
              </a:rPr>
              <a:t>(b) Assign the sum of the children's frequencies/probabilities to the parent node and insert it into OPEN.</a:t>
            </a:r>
            <a:endParaRPr/>
          </a:p>
          <a:p>
            <a:pPr>
              <a:lnSpc>
                <a:spcPct val="100000"/>
              </a:lnSpc>
              <a:buSzPct val="45000"/>
              <a:buFont typeface="StarSymbol"/>
              <a:buChar char="l"/>
            </a:pPr>
            <a:r>
              <a:rPr lang="en-IN" sz="3200">
                <a:solidFill>
                  <a:srgbClr val="000000"/>
                </a:solidFill>
                <a:latin typeface="Arial"/>
                <a:ea typeface="DejaVu Sans"/>
              </a:rPr>
              <a:t>(c) Assign code 0, 1 to the two branches of the tree, and delete the children from OPEN. </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2" name="CustomShape 1"/>
          <p:cNvSpPr/>
          <p:nvPr/>
        </p:nvSpPr>
        <p:spPr>
          <a:xfrm>
            <a:off x="504000" y="301320"/>
            <a:ext cx="9069120" cy="1259640"/>
          </a:xfrm>
          <a:prstGeom prst="rect">
            <a:avLst/>
          </a:prstGeom>
          <a:noFill/>
          <a:ln>
            <a:noFill/>
          </a:ln>
        </p:spPr>
        <p:txBody>
          <a:bodyPr lIns="0" rIns="0" tIns="0" bIns="0" anchor="ctr"/>
          <a:p>
            <a:pPr algn="ctr">
              <a:lnSpc>
                <a:spcPct val="100000"/>
              </a:lnSpc>
            </a:pPr>
            <a:r>
              <a:rPr lang="en-IN" sz="4400">
                <a:solidFill>
                  <a:srgbClr val="000000"/>
                </a:solidFill>
                <a:latin typeface="Arial"/>
                <a:ea typeface="DejaVu Sans"/>
              </a:rPr>
              <a:t>Example</a:t>
            </a:r>
            <a:endParaRPr/>
          </a:p>
        </p:txBody>
      </p:sp>
      <p:sp>
        <p:nvSpPr>
          <p:cNvPr id="143" name="CustomShape 2"/>
          <p:cNvSpPr/>
          <p:nvPr/>
        </p:nvSpPr>
        <p:spPr>
          <a:xfrm>
            <a:off x="504000" y="1769040"/>
            <a:ext cx="9069120" cy="4381920"/>
          </a:xfrm>
          <a:prstGeom prst="rect">
            <a:avLst/>
          </a:prstGeom>
          <a:noFill/>
          <a:ln>
            <a:noFill/>
          </a:ln>
        </p:spPr>
        <p:txBody>
          <a:bodyPr lIns="0" rIns="0" tIns="0" bIns="0"/>
          <a:p>
            <a:pPr>
              <a:lnSpc>
                <a:spcPct val="100000"/>
              </a:lnSpc>
              <a:buSzPct val="45000"/>
              <a:buFont typeface="StarSymbol"/>
              <a:buChar char="l"/>
            </a:pPr>
            <a:r>
              <a:rPr lang="en-IN" sz="3200">
                <a:solidFill>
                  <a:srgbClr val="000000"/>
                </a:solidFill>
                <a:latin typeface="Arial"/>
                <a:ea typeface="DejaVu Sans"/>
              </a:rPr>
              <a:t>Consider a string having 5 different types of char. </a:t>
            </a:r>
            <a:endParaRPr/>
          </a:p>
          <a:p>
            <a:pPr>
              <a:lnSpc>
                <a:spcPct val="100000"/>
              </a:lnSpc>
              <a:buSzPct val="45000"/>
              <a:buFont typeface="StarSymbol"/>
              <a:buChar char="l"/>
            </a:pPr>
            <a:r>
              <a:rPr lang="en-IN" sz="3200">
                <a:solidFill>
                  <a:srgbClr val="000000"/>
                </a:solidFill>
                <a:latin typeface="Arial"/>
                <a:ea typeface="DejaVu Sans"/>
              </a:rPr>
              <a:t>Frequency table for above string</a:t>
            </a:r>
            <a:endParaRPr/>
          </a:p>
          <a:p>
            <a:pPr>
              <a:lnSpc>
                <a:spcPct val="100000"/>
              </a:lnSpc>
            </a:pPr>
            <a:endParaRPr/>
          </a:p>
        </p:txBody>
      </p:sp>
      <p:pic>
        <p:nvPicPr>
          <p:cNvPr id="144" name="Picture 143" descr=""/>
          <p:cNvPicPr/>
          <p:nvPr/>
        </p:nvPicPr>
        <p:blipFill>
          <a:blip r:embed="rId1"/>
          <a:stretch>
            <a:fillRect/>
          </a:stretch>
        </p:blipFill>
        <p:spPr>
          <a:xfrm>
            <a:off x="1620360" y="3744000"/>
            <a:ext cx="5234760" cy="164700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45" name="CustomShape 1"/>
          <p:cNvSpPr/>
          <p:nvPr/>
        </p:nvSpPr>
        <p:spPr>
          <a:xfrm>
            <a:off x="2945520" y="6804000"/>
            <a:ext cx="3942720" cy="504360"/>
          </a:xfrm>
          <a:prstGeom prst="rect">
            <a:avLst/>
          </a:prstGeom>
          <a:noFill/>
          <a:ln>
            <a:noFill/>
          </a:ln>
        </p:spPr>
        <p:txBody>
          <a:bodyPr wrap="none" lIns="90000" rIns="90000" tIns="46800" bIns="46800"/>
          <a:p>
            <a:pPr>
              <a:lnSpc>
                <a:spcPct val="100000"/>
              </a:lnSpc>
            </a:pPr>
            <a:r>
              <a:rPr b="1" lang="en-IN" sz="2650">
                <a:solidFill>
                  <a:srgbClr val="3333cc"/>
                </a:solidFill>
                <a:latin typeface="Arial"/>
                <a:ea typeface="新細明體"/>
              </a:rPr>
              <a:t>Figure:  </a:t>
            </a:r>
            <a:r>
              <a:rPr b="1" lang="en-IN" sz="2000">
                <a:solidFill>
                  <a:srgbClr val="3333cc"/>
                </a:solidFill>
                <a:latin typeface="Arial"/>
                <a:ea typeface="新細明體"/>
              </a:rPr>
              <a:t>Huffman coding</a:t>
            </a:r>
            <a:endParaRPr/>
          </a:p>
        </p:txBody>
      </p:sp>
      <p:pic>
        <p:nvPicPr>
          <p:cNvPr id="146" name="Picture 145" descr=""/>
          <p:cNvPicPr/>
          <p:nvPr/>
        </p:nvPicPr>
        <p:blipFill>
          <a:blip r:embed="rId1"/>
          <a:stretch>
            <a:fillRect/>
          </a:stretch>
        </p:blipFill>
        <p:spPr>
          <a:xfrm>
            <a:off x="1074600" y="1541520"/>
            <a:ext cx="8331120" cy="441972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47" name="CustomShape 1"/>
          <p:cNvSpPr/>
          <p:nvPr/>
        </p:nvSpPr>
        <p:spPr>
          <a:xfrm>
            <a:off x="0" y="83880"/>
            <a:ext cx="9825480" cy="1982160"/>
          </a:xfrm>
          <a:prstGeom prst="rect">
            <a:avLst/>
          </a:prstGeom>
          <a:solidFill>
            <a:srgbClr val="ffffff"/>
          </a:solidFill>
          <a:ln>
            <a:noFill/>
          </a:ln>
        </p:spPr>
        <p:txBody>
          <a:bodyPr lIns="90000" rIns="90000" tIns="46800" bIns="46800"/>
          <a:p>
            <a:pPr algn="just">
              <a:lnSpc>
                <a:spcPct val="100000"/>
              </a:lnSpc>
            </a:pPr>
            <a:r>
              <a:rPr lang="en-IN" sz="2800">
                <a:solidFill>
                  <a:srgbClr val="000000"/>
                </a:solidFill>
                <a:latin typeface="Arial"/>
                <a:ea typeface="新細明體"/>
              </a:rPr>
              <a:t>A character’s code is found by starting at the root and following the branches that lead to that character. The code itself is the bit value of each branch on the path, taken in sequence. </a:t>
            </a:r>
            <a:endParaRPr/>
          </a:p>
        </p:txBody>
      </p:sp>
      <p:sp>
        <p:nvSpPr>
          <p:cNvPr id="148" name="CustomShape 2"/>
          <p:cNvSpPr/>
          <p:nvPr/>
        </p:nvSpPr>
        <p:spPr>
          <a:xfrm>
            <a:off x="2772000" y="6804000"/>
            <a:ext cx="4277520" cy="504360"/>
          </a:xfrm>
          <a:prstGeom prst="rect">
            <a:avLst/>
          </a:prstGeom>
          <a:noFill/>
          <a:ln>
            <a:noFill/>
          </a:ln>
        </p:spPr>
        <p:txBody>
          <a:bodyPr wrap="none" lIns="90000" rIns="90000" tIns="46800" bIns="46800"/>
          <a:p>
            <a:pPr>
              <a:lnSpc>
                <a:spcPct val="100000"/>
              </a:lnSpc>
            </a:pPr>
            <a:r>
              <a:rPr b="1" lang="en-IN" sz="2650">
                <a:solidFill>
                  <a:srgbClr val="3333cc"/>
                </a:solidFill>
                <a:latin typeface="Arial"/>
                <a:ea typeface="新細明體"/>
              </a:rPr>
              <a:t>Figure:  </a:t>
            </a:r>
            <a:r>
              <a:rPr b="1" lang="en-IN" sz="2000">
                <a:solidFill>
                  <a:srgbClr val="3333cc"/>
                </a:solidFill>
                <a:latin typeface="Arial"/>
                <a:ea typeface="新細明體"/>
              </a:rPr>
              <a:t>Final tree and code</a:t>
            </a:r>
            <a:endParaRPr/>
          </a:p>
        </p:txBody>
      </p:sp>
      <p:pic>
        <p:nvPicPr>
          <p:cNvPr id="149" name="Picture 148" descr=""/>
          <p:cNvPicPr/>
          <p:nvPr/>
        </p:nvPicPr>
        <p:blipFill>
          <a:blip r:embed="rId1"/>
          <a:stretch>
            <a:fillRect/>
          </a:stretch>
        </p:blipFill>
        <p:spPr>
          <a:xfrm>
            <a:off x="2203200" y="2986920"/>
            <a:ext cx="5690160" cy="263844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50" name="CustomShape 1"/>
          <p:cNvSpPr/>
          <p:nvPr/>
        </p:nvSpPr>
        <p:spPr>
          <a:xfrm>
            <a:off x="167760" y="83880"/>
            <a:ext cx="9909720" cy="761760"/>
          </a:xfrm>
          <a:prstGeom prst="rect">
            <a:avLst/>
          </a:prstGeom>
          <a:noFill/>
          <a:ln>
            <a:noFill/>
          </a:ln>
        </p:spPr>
        <p:txBody>
          <a:bodyPr lIns="90000" rIns="90000" tIns="46800" bIns="46800"/>
          <a:p>
            <a:pPr lvl="8">
              <a:lnSpc>
                <a:spcPct val="100000"/>
              </a:lnSpc>
              <a:buFont typeface="Times New Roman"/>
              <a:buChar char="•"/>
            </a:pPr>
            <a:r>
              <a:rPr b="1" lang="en-IN" sz="2800">
                <a:solidFill>
                  <a:srgbClr val="660066"/>
                </a:solidFill>
                <a:latin typeface="Arial"/>
                <a:ea typeface="新細明體"/>
              </a:rPr>
              <a:t>                   </a:t>
            </a:r>
            <a:r>
              <a:rPr i="1" lang="en-IN" sz="4400">
                <a:solidFill>
                  <a:srgbClr val="000000"/>
                </a:solidFill>
                <a:latin typeface="Arial"/>
                <a:ea typeface="新細明體"/>
              </a:rPr>
              <a:t>Encoding</a:t>
            </a:r>
            <a:endParaRPr/>
          </a:p>
        </p:txBody>
      </p:sp>
      <p:sp>
        <p:nvSpPr>
          <p:cNvPr id="151" name="CustomShape 2"/>
          <p:cNvSpPr/>
          <p:nvPr/>
        </p:nvSpPr>
        <p:spPr>
          <a:xfrm>
            <a:off x="167760" y="1080000"/>
            <a:ext cx="9825480" cy="1139040"/>
          </a:xfrm>
          <a:prstGeom prst="rect">
            <a:avLst/>
          </a:prstGeom>
          <a:solidFill>
            <a:srgbClr val="ffffff"/>
          </a:solidFill>
          <a:ln>
            <a:noFill/>
          </a:ln>
        </p:spPr>
        <p:txBody>
          <a:bodyPr lIns="90000" rIns="90000" tIns="46800" bIns="46800"/>
          <a:p>
            <a:pPr algn="just">
              <a:lnSpc>
                <a:spcPct val="100000"/>
              </a:lnSpc>
            </a:pPr>
            <a:r>
              <a:rPr lang="en-IN" sz="2800">
                <a:solidFill>
                  <a:srgbClr val="000000"/>
                </a:solidFill>
                <a:latin typeface="Arial"/>
                <a:ea typeface="新細明體"/>
              </a:rPr>
              <a:t>Let us see how to encode text using the code for our five characters. Figure shows the original and the encoded text.</a:t>
            </a:r>
            <a:endParaRPr/>
          </a:p>
        </p:txBody>
      </p:sp>
      <p:sp>
        <p:nvSpPr>
          <p:cNvPr id="152" name="CustomShape 3"/>
          <p:cNvSpPr/>
          <p:nvPr/>
        </p:nvSpPr>
        <p:spPr>
          <a:xfrm>
            <a:off x="2772000" y="6804000"/>
            <a:ext cx="4375440" cy="504360"/>
          </a:xfrm>
          <a:prstGeom prst="rect">
            <a:avLst/>
          </a:prstGeom>
          <a:noFill/>
          <a:ln>
            <a:noFill/>
          </a:ln>
        </p:spPr>
        <p:txBody>
          <a:bodyPr wrap="none" lIns="90000" rIns="90000" tIns="46800" bIns="46800"/>
          <a:p>
            <a:pPr>
              <a:lnSpc>
                <a:spcPct val="100000"/>
              </a:lnSpc>
            </a:pPr>
            <a:r>
              <a:rPr b="1" lang="en-IN" sz="2650">
                <a:solidFill>
                  <a:srgbClr val="3333cc"/>
                </a:solidFill>
                <a:latin typeface="Arial"/>
                <a:ea typeface="新細明體"/>
              </a:rPr>
              <a:t>Figure 15.6  </a:t>
            </a:r>
            <a:r>
              <a:rPr b="1" lang="en-IN" sz="2000">
                <a:solidFill>
                  <a:srgbClr val="3333cc"/>
                </a:solidFill>
                <a:latin typeface="Arial"/>
                <a:ea typeface="新細明體"/>
              </a:rPr>
              <a:t>Huffman encoding</a:t>
            </a:r>
            <a:endParaRPr/>
          </a:p>
        </p:txBody>
      </p:sp>
      <p:pic>
        <p:nvPicPr>
          <p:cNvPr id="153" name="Picture 152" descr=""/>
          <p:cNvPicPr/>
          <p:nvPr/>
        </p:nvPicPr>
        <p:blipFill>
          <a:blip r:embed="rId1"/>
          <a:stretch>
            <a:fillRect/>
          </a:stretch>
        </p:blipFill>
        <p:spPr>
          <a:xfrm>
            <a:off x="2832840" y="2855880"/>
            <a:ext cx="4220280" cy="360252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 name="CustomShape 1"/>
          <p:cNvSpPr/>
          <p:nvPr/>
        </p:nvSpPr>
        <p:spPr>
          <a:xfrm>
            <a:off x="504000" y="301320"/>
            <a:ext cx="9069120" cy="1259640"/>
          </a:xfrm>
          <a:prstGeom prst="rect">
            <a:avLst/>
          </a:prstGeom>
          <a:noFill/>
          <a:ln>
            <a:noFill/>
          </a:ln>
        </p:spPr>
        <p:txBody>
          <a:bodyPr lIns="0" rIns="0" tIns="0" bIns="0" anchor="ctr"/>
          <a:p>
            <a:pPr algn="ctr">
              <a:lnSpc>
                <a:spcPct val="100000"/>
              </a:lnSpc>
            </a:pPr>
            <a:r>
              <a:rPr lang="en-IN" sz="4400">
                <a:solidFill>
                  <a:srgbClr val="000000"/>
                </a:solidFill>
                <a:latin typeface="Arial"/>
                <a:ea typeface="DejaVu Sans"/>
              </a:rPr>
              <a:t>What is Data Compression</a:t>
            </a:r>
            <a:endParaRPr/>
          </a:p>
        </p:txBody>
      </p:sp>
      <p:sp>
        <p:nvSpPr>
          <p:cNvPr id="115" name="CustomShape 2"/>
          <p:cNvSpPr/>
          <p:nvPr/>
        </p:nvSpPr>
        <p:spPr>
          <a:xfrm>
            <a:off x="504000" y="1769040"/>
            <a:ext cx="9069120" cy="4381920"/>
          </a:xfrm>
          <a:prstGeom prst="rect">
            <a:avLst/>
          </a:prstGeom>
          <a:noFill/>
          <a:ln>
            <a:noFill/>
          </a:ln>
        </p:spPr>
        <p:txBody>
          <a:bodyPr lIns="0" rIns="0" tIns="0" bIns="0"/>
          <a:p>
            <a:pPr>
              <a:lnSpc>
                <a:spcPct val="100000"/>
              </a:lnSpc>
              <a:buSzPct val="45000"/>
              <a:buFont typeface="StarSymbol"/>
              <a:buChar char="l"/>
            </a:pPr>
            <a:r>
              <a:rPr lang="en-IN" sz="3200">
                <a:solidFill>
                  <a:srgbClr val="000000"/>
                </a:solidFill>
                <a:latin typeface="Arial"/>
                <a:ea typeface="DejaVu Sans"/>
              </a:rPr>
              <a:t>Converting an input data stream or the source stream or the original data into another data stream which is shorter in length.</a:t>
            </a:r>
            <a:endParaRPr/>
          </a:p>
          <a:p>
            <a:pPr>
              <a:lnSpc>
                <a:spcPct val="100000"/>
              </a:lnSpc>
              <a:buSzPct val="45000"/>
              <a:buFont typeface="StarSymbol"/>
              <a:buChar char="l"/>
            </a:pPr>
            <a:r>
              <a:rPr lang="en-IN" sz="3200">
                <a:solidFill>
                  <a:srgbClr val="000000"/>
                </a:solidFill>
                <a:latin typeface="Arial"/>
                <a:ea typeface="DejaVu Sans"/>
              </a:rPr>
              <a:t>There are many ideas but all are based on the single fact that “remove redundancy of source data”.</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CustomShape 1"/>
          <p:cNvSpPr/>
          <p:nvPr/>
        </p:nvSpPr>
        <p:spPr>
          <a:xfrm>
            <a:off x="504000" y="301320"/>
            <a:ext cx="9069120" cy="1259640"/>
          </a:xfrm>
          <a:prstGeom prst="rect">
            <a:avLst/>
          </a:prstGeom>
          <a:noFill/>
          <a:ln>
            <a:noFill/>
          </a:ln>
        </p:spPr>
        <p:txBody>
          <a:bodyPr lIns="0" rIns="0" tIns="0" bIns="0" anchor="ctr"/>
          <a:p>
            <a:pPr algn="ctr">
              <a:lnSpc>
                <a:spcPct val="100000"/>
              </a:lnSpc>
            </a:pPr>
            <a:r>
              <a:rPr lang="en-IN" sz="4400">
                <a:solidFill>
                  <a:srgbClr val="000000"/>
                </a:solidFill>
                <a:latin typeface="Arial"/>
                <a:ea typeface="DejaVu Sans"/>
              </a:rPr>
              <a:t>C.R.</a:t>
            </a:r>
            <a:endParaRPr/>
          </a:p>
        </p:txBody>
      </p:sp>
      <p:sp>
        <p:nvSpPr>
          <p:cNvPr id="155" name="CustomShape 2"/>
          <p:cNvSpPr/>
          <p:nvPr/>
        </p:nvSpPr>
        <p:spPr>
          <a:xfrm>
            <a:off x="504000" y="1769040"/>
            <a:ext cx="9069120" cy="4381920"/>
          </a:xfrm>
          <a:prstGeom prst="rect">
            <a:avLst/>
          </a:prstGeom>
          <a:noFill/>
          <a:ln>
            <a:noFill/>
          </a:ln>
        </p:spPr>
        <p:txBody>
          <a:bodyPr lIns="0" rIns="0" tIns="0" bIns="0"/>
          <a:p>
            <a:pPr>
              <a:lnSpc>
                <a:spcPct val="100000"/>
              </a:lnSpc>
              <a:buSzPct val="45000"/>
              <a:buFont typeface="StarSymbol"/>
              <a:buChar char="l"/>
            </a:pPr>
            <a:r>
              <a:rPr lang="en-IN" sz="3200">
                <a:solidFill>
                  <a:srgbClr val="000000"/>
                </a:solidFill>
                <a:latin typeface="Arial"/>
                <a:ea typeface="DejaVu Sans"/>
              </a:rPr>
              <a:t>Total no of bits required before compression  =</a:t>
            </a:r>
            <a:endParaRPr/>
          </a:p>
          <a:p>
            <a:pPr>
              <a:lnSpc>
                <a:spcPct val="100000"/>
              </a:lnSpc>
              <a:buSzPct val="45000"/>
              <a:buFont typeface="StarSymbol"/>
              <a:buChar char="l"/>
            </a:pPr>
            <a:r>
              <a:rPr lang="en-IN" sz="3200">
                <a:solidFill>
                  <a:srgbClr val="000000"/>
                </a:solidFill>
                <a:latin typeface="Arial"/>
                <a:ea typeface="DejaVu Sans"/>
              </a:rPr>
              <a:t>10*8= 80</a:t>
            </a:r>
            <a:endParaRPr/>
          </a:p>
          <a:p>
            <a:pPr>
              <a:lnSpc>
                <a:spcPct val="100000"/>
              </a:lnSpc>
              <a:buSzPct val="45000"/>
              <a:buFont typeface="StarSymbol"/>
              <a:buChar char="l"/>
            </a:pPr>
            <a:r>
              <a:rPr lang="en-IN" sz="3200">
                <a:solidFill>
                  <a:srgbClr val="000000"/>
                </a:solidFill>
                <a:latin typeface="Arial"/>
                <a:ea typeface="DejaVu Sans"/>
              </a:rPr>
              <a:t>After Compression = 22</a:t>
            </a:r>
            <a:endParaRPr/>
          </a:p>
          <a:p>
            <a:pPr>
              <a:lnSpc>
                <a:spcPct val="100000"/>
              </a:lnSpc>
            </a:pPr>
            <a:endParaRPr/>
          </a:p>
          <a:p>
            <a:pPr>
              <a:lnSpc>
                <a:spcPct val="100000"/>
              </a:lnSpc>
              <a:buSzPct val="45000"/>
              <a:buFont typeface="StarSymbol"/>
              <a:buChar char="l"/>
            </a:pPr>
            <a:r>
              <a:rPr lang="en-IN" sz="3200">
                <a:solidFill>
                  <a:srgbClr val="000000"/>
                </a:solidFill>
                <a:latin typeface="Arial"/>
                <a:ea typeface="DejaVu Sans"/>
              </a:rPr>
              <a:t>C.R. = (1-(22/80))*100</a:t>
            </a:r>
            <a:endParaRPr/>
          </a:p>
          <a:p>
            <a:pPr lvl="2">
              <a:lnSpc>
                <a:spcPct val="100000"/>
              </a:lnSpc>
              <a:buSzPct val="45000"/>
              <a:buFont typeface="StarSymbol"/>
              <a:buChar char="l"/>
            </a:pPr>
            <a:r>
              <a:rPr lang="en-IN" sz="2400">
                <a:solidFill>
                  <a:srgbClr val="000000"/>
                </a:solidFill>
                <a:latin typeface="Arial"/>
                <a:ea typeface="DejaVu Sans"/>
              </a:rPr>
              <a:t>= 72.5 %   </a:t>
            </a:r>
            <a:endParaRPr/>
          </a:p>
          <a:p>
            <a:pPr>
              <a:lnSpc>
                <a:spcPct val="100000"/>
              </a:lnSpc>
            </a:pP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56" name="CustomShape 1"/>
          <p:cNvSpPr/>
          <p:nvPr/>
        </p:nvSpPr>
        <p:spPr>
          <a:xfrm>
            <a:off x="167760" y="83880"/>
            <a:ext cx="9693720" cy="761760"/>
          </a:xfrm>
          <a:prstGeom prst="rect">
            <a:avLst/>
          </a:prstGeom>
          <a:noFill/>
          <a:ln>
            <a:noFill/>
          </a:ln>
        </p:spPr>
        <p:txBody>
          <a:bodyPr lIns="90000" rIns="90000" tIns="46800" bIns="46800"/>
          <a:p>
            <a:pPr lvl="6">
              <a:lnSpc>
                <a:spcPct val="100000"/>
              </a:lnSpc>
              <a:buFont typeface="Times New Roman"/>
              <a:buChar char="•"/>
            </a:pPr>
            <a:r>
              <a:rPr b="1" lang="en-IN" sz="2800">
                <a:solidFill>
                  <a:srgbClr val="660066"/>
                </a:solidFill>
                <a:latin typeface="Arial"/>
                <a:ea typeface="新細明體"/>
              </a:rPr>
              <a:t>              </a:t>
            </a:r>
            <a:r>
              <a:rPr lang="en-IN" sz="4400">
                <a:solidFill>
                  <a:srgbClr val="000000"/>
                </a:solidFill>
                <a:latin typeface="Arial"/>
                <a:ea typeface="新細明體"/>
              </a:rPr>
              <a:t>Decoding</a:t>
            </a:r>
            <a:endParaRPr/>
          </a:p>
        </p:txBody>
      </p:sp>
      <p:sp>
        <p:nvSpPr>
          <p:cNvPr id="157" name="CustomShape 2"/>
          <p:cNvSpPr/>
          <p:nvPr/>
        </p:nvSpPr>
        <p:spPr>
          <a:xfrm>
            <a:off x="167760" y="972000"/>
            <a:ext cx="9825480" cy="1041480"/>
          </a:xfrm>
          <a:prstGeom prst="rect">
            <a:avLst/>
          </a:prstGeom>
          <a:solidFill>
            <a:srgbClr val="ffffff"/>
          </a:solidFill>
          <a:ln>
            <a:noFill/>
          </a:ln>
        </p:spPr>
        <p:txBody>
          <a:bodyPr lIns="90000" rIns="90000" tIns="46800" bIns="46800"/>
          <a:p>
            <a:pPr algn="just">
              <a:lnSpc>
                <a:spcPct val="100000"/>
              </a:lnSpc>
            </a:pPr>
            <a:r>
              <a:rPr lang="en-IN" sz="2800">
                <a:solidFill>
                  <a:srgbClr val="000000"/>
                </a:solidFill>
                <a:latin typeface="Arial"/>
                <a:ea typeface="新細明體"/>
              </a:rPr>
              <a:t>The recipient has a very easy job in decoding the data it receives. Figure shows how decoding takes place. </a:t>
            </a:r>
            <a:endParaRPr/>
          </a:p>
        </p:txBody>
      </p:sp>
      <p:sp>
        <p:nvSpPr>
          <p:cNvPr id="158" name="CustomShape 3"/>
          <p:cNvSpPr/>
          <p:nvPr/>
        </p:nvSpPr>
        <p:spPr>
          <a:xfrm>
            <a:off x="2772000" y="6804000"/>
            <a:ext cx="4223520" cy="504360"/>
          </a:xfrm>
          <a:prstGeom prst="rect">
            <a:avLst/>
          </a:prstGeom>
          <a:noFill/>
          <a:ln>
            <a:noFill/>
          </a:ln>
        </p:spPr>
        <p:txBody>
          <a:bodyPr wrap="none" lIns="90000" rIns="90000" tIns="46800" bIns="46800"/>
          <a:p>
            <a:pPr>
              <a:lnSpc>
                <a:spcPct val="100000"/>
              </a:lnSpc>
            </a:pPr>
            <a:r>
              <a:rPr b="1" lang="en-IN" sz="2650">
                <a:solidFill>
                  <a:srgbClr val="3333cc"/>
                </a:solidFill>
                <a:latin typeface="Arial"/>
                <a:ea typeface="新細明體"/>
              </a:rPr>
              <a:t>Figure   </a:t>
            </a:r>
            <a:r>
              <a:rPr b="1" lang="en-IN" sz="2000">
                <a:solidFill>
                  <a:srgbClr val="3333cc"/>
                </a:solidFill>
                <a:latin typeface="Arial"/>
                <a:ea typeface="新細明體"/>
              </a:rPr>
              <a:t>Huffman decoding</a:t>
            </a:r>
            <a:endParaRPr/>
          </a:p>
        </p:txBody>
      </p:sp>
      <p:pic>
        <p:nvPicPr>
          <p:cNvPr id="159" name="Picture 158" descr=""/>
          <p:cNvPicPr/>
          <p:nvPr/>
        </p:nvPicPr>
        <p:blipFill>
          <a:blip r:embed="rId1"/>
          <a:stretch>
            <a:fillRect/>
          </a:stretch>
        </p:blipFill>
        <p:spPr>
          <a:xfrm>
            <a:off x="3191760" y="2520000"/>
            <a:ext cx="4148640" cy="357804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CustomShape 1"/>
          <p:cNvSpPr/>
          <p:nvPr/>
        </p:nvSpPr>
        <p:spPr>
          <a:xfrm>
            <a:off x="504000" y="248760"/>
            <a:ext cx="9069120" cy="1365120"/>
          </a:xfrm>
          <a:prstGeom prst="rect">
            <a:avLst/>
          </a:prstGeom>
          <a:noFill/>
          <a:ln>
            <a:noFill/>
          </a:ln>
        </p:spPr>
        <p:txBody>
          <a:bodyPr lIns="0" rIns="0" tIns="0" bIns="0" anchor="ctr"/>
          <a:p>
            <a:pPr>
              <a:lnSpc>
                <a:spcPct val="100000"/>
              </a:lnSpc>
            </a:pPr>
            <a:r>
              <a:rPr lang="en-IN" sz="4400">
                <a:solidFill>
                  <a:srgbClr val="000000"/>
                </a:solidFill>
                <a:latin typeface="Arial"/>
                <a:ea typeface="DejaVu Sans"/>
              </a:rPr>
              <a:t>Lempel-Ziv(LZ) Method</a:t>
            </a:r>
            <a:endParaRPr/>
          </a:p>
          <a:p>
            <a:pPr>
              <a:lnSpc>
                <a:spcPct val="100000"/>
              </a:lnSpc>
            </a:pPr>
            <a:r>
              <a:rPr lang="en-IN" sz="2600">
                <a:solidFill>
                  <a:srgbClr val="000000"/>
                </a:solidFill>
                <a:latin typeface="Arial"/>
                <a:ea typeface="DejaVu Sans"/>
              </a:rPr>
              <a:t>Ref: https://en.wikipedia.org/wiki/LZCompressionMethod</a:t>
            </a:r>
            <a:endParaRPr/>
          </a:p>
          <a:p>
            <a:pPr algn="ctr">
              <a:lnSpc>
                <a:spcPct val="100000"/>
              </a:lnSpc>
            </a:pPr>
            <a:endParaRPr/>
          </a:p>
        </p:txBody>
      </p:sp>
      <p:sp>
        <p:nvSpPr>
          <p:cNvPr id="161" name="CustomShape 2"/>
          <p:cNvSpPr/>
          <p:nvPr/>
        </p:nvSpPr>
        <p:spPr>
          <a:xfrm>
            <a:off x="504000" y="1769040"/>
            <a:ext cx="9069120" cy="4381920"/>
          </a:xfrm>
          <a:prstGeom prst="rect">
            <a:avLst/>
          </a:prstGeom>
          <a:noFill/>
          <a:ln>
            <a:noFill/>
          </a:ln>
        </p:spPr>
        <p:txBody>
          <a:bodyPr lIns="0" rIns="0" tIns="0" bIns="0"/>
          <a:p>
            <a:pPr>
              <a:lnSpc>
                <a:spcPct val="100000"/>
              </a:lnSpc>
              <a:buSzPct val="45000"/>
              <a:buFont typeface="StarSymbol"/>
              <a:buChar char="l"/>
            </a:pPr>
            <a:r>
              <a:rPr lang="en-IN" sz="3200">
                <a:solidFill>
                  <a:srgbClr val="000000"/>
                </a:solidFill>
                <a:latin typeface="Arial"/>
                <a:ea typeface="DejaVu Sans"/>
              </a:rPr>
              <a:t>Till late 1970's, data compression was mainly inclined towards to creating better methodologies for huffman coding</a:t>
            </a:r>
            <a:endParaRPr/>
          </a:p>
          <a:p>
            <a:pPr>
              <a:lnSpc>
                <a:spcPct val="100000"/>
              </a:lnSpc>
              <a:buSzPct val="45000"/>
              <a:buFont typeface="StarSymbol"/>
              <a:buChar char="l"/>
            </a:pPr>
            <a:r>
              <a:rPr lang="en-IN" sz="3200">
                <a:solidFill>
                  <a:srgbClr val="000000"/>
                </a:solidFill>
                <a:latin typeface="Arial"/>
                <a:ea typeface="DejaVu Sans"/>
              </a:rPr>
              <a:t>In 1977, an innovative and different method is proposed by “Abraham Lempel” and “Jacob ziv”.</a:t>
            </a:r>
            <a:endParaRPr/>
          </a:p>
          <a:p>
            <a:pPr>
              <a:lnSpc>
                <a:spcPct val="100000"/>
              </a:lnSpc>
              <a:buSzPct val="45000"/>
              <a:buFont typeface="StarSymbol"/>
              <a:buChar char="l"/>
            </a:pPr>
            <a:r>
              <a:rPr lang="en-IN" sz="3200">
                <a:solidFill>
                  <a:srgbClr val="000000"/>
                </a:solidFill>
                <a:latin typeface="Arial"/>
                <a:ea typeface="DejaVu Sans"/>
              </a:rPr>
              <a:t>This techniques consists of two different algorithms, LZ77 and LZ78.</a:t>
            </a: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2" name="CustomShape 1"/>
          <p:cNvSpPr/>
          <p:nvPr/>
        </p:nvSpPr>
        <p:spPr>
          <a:xfrm>
            <a:off x="360000" y="72000"/>
            <a:ext cx="9069120" cy="2106000"/>
          </a:xfrm>
          <a:prstGeom prst="rect">
            <a:avLst/>
          </a:prstGeom>
          <a:noFill/>
          <a:ln>
            <a:noFill/>
          </a:ln>
        </p:spPr>
        <p:txBody>
          <a:bodyPr lIns="0" rIns="0" tIns="0" bIns="0" anchor="ctr"/>
          <a:p>
            <a:pPr>
              <a:lnSpc>
                <a:spcPct val="100000"/>
              </a:lnSpc>
            </a:pPr>
            <a:r>
              <a:rPr lang="en-IN" sz="4400">
                <a:solidFill>
                  <a:srgbClr val="000000"/>
                </a:solidFill>
                <a:latin typeface="Arial"/>
                <a:ea typeface="DejaVu Sans"/>
              </a:rPr>
              <a:t>LZ78 </a:t>
            </a:r>
            <a:endParaRPr/>
          </a:p>
          <a:p>
            <a:pPr>
              <a:lnSpc>
                <a:spcPct val="100000"/>
              </a:lnSpc>
            </a:pPr>
            <a:r>
              <a:rPr lang="en-IN" sz="2600">
                <a:solidFill>
                  <a:srgbClr val="000000"/>
                </a:solidFill>
                <a:latin typeface="Arial"/>
                <a:ea typeface="DejaVu Sans"/>
              </a:rPr>
              <a:t>Ref 1: </a:t>
            </a:r>
            <a:r>
              <a:rPr lang="en-IN" sz="2600">
                <a:solidFill>
                  <a:srgbClr val="0000ff"/>
                </a:solidFill>
                <a:latin typeface="Arial"/>
                <a:ea typeface="DejaVu Sans"/>
              </a:rPr>
              <a:t>se.csie.dyu.edu.tw/lairrol/files/DC/chap5.pdf</a:t>
            </a:r>
            <a:endParaRPr/>
          </a:p>
          <a:p>
            <a:pPr>
              <a:lnSpc>
                <a:spcPct val="100000"/>
              </a:lnSpc>
            </a:pPr>
            <a:r>
              <a:rPr lang="en-IN" sz="2600">
                <a:solidFill>
                  <a:srgbClr val="0000ff"/>
                </a:solidFill>
                <a:latin typeface="Arial"/>
                <a:ea typeface="DejaVu Sans"/>
              </a:rPr>
              <a:t>Ref2: http://michael.dipperstein.com/lzss/</a:t>
            </a:r>
            <a:endParaRPr/>
          </a:p>
          <a:p>
            <a:pPr>
              <a:lnSpc>
                <a:spcPct val="100000"/>
              </a:lnSpc>
            </a:pPr>
            <a:r>
              <a:rPr lang="en-IN" sz="2600">
                <a:solidFill>
                  <a:srgbClr val="0000ff"/>
                </a:solidFill>
                <a:latin typeface="Arial"/>
                <a:ea typeface="DejaVu Sans"/>
              </a:rPr>
              <a:t>Ref3: https://en.wikipedia.org/wiki/LZ78</a:t>
            </a:r>
            <a:endParaRPr/>
          </a:p>
          <a:p>
            <a:pPr algn="ctr">
              <a:lnSpc>
                <a:spcPct val="100000"/>
              </a:lnSpc>
            </a:pPr>
            <a:r>
              <a:rPr lang="en-IN" sz="2600">
                <a:solidFill>
                  <a:srgbClr val="0000ff"/>
                </a:solidFill>
                <a:latin typeface="Arial"/>
                <a:ea typeface="DejaVu Sans"/>
              </a:rPr>
              <a:t> </a:t>
            </a:r>
            <a:endParaRPr/>
          </a:p>
        </p:txBody>
      </p:sp>
      <p:sp>
        <p:nvSpPr>
          <p:cNvPr id="163" name="CustomShape 2"/>
          <p:cNvSpPr/>
          <p:nvPr/>
        </p:nvSpPr>
        <p:spPr>
          <a:xfrm>
            <a:off x="504000" y="2160000"/>
            <a:ext cx="9069120" cy="4381920"/>
          </a:xfrm>
          <a:prstGeom prst="rect">
            <a:avLst/>
          </a:prstGeom>
          <a:noFill/>
          <a:ln>
            <a:noFill/>
          </a:ln>
        </p:spPr>
        <p:txBody>
          <a:bodyPr lIns="0" rIns="0" tIns="0" bIns="0"/>
          <a:p>
            <a:pPr>
              <a:lnSpc>
                <a:spcPct val="100000"/>
              </a:lnSpc>
              <a:buSzPct val="45000"/>
              <a:buFont typeface="StarSymbol"/>
              <a:buChar char="l"/>
            </a:pPr>
            <a:r>
              <a:rPr lang="en-IN" sz="3200">
                <a:solidFill>
                  <a:srgbClr val="000000"/>
                </a:solidFill>
                <a:latin typeface="Arial"/>
                <a:ea typeface="DejaVu Sans"/>
              </a:rPr>
              <a:t>It is dictionary based encoding.</a:t>
            </a:r>
            <a:endParaRPr/>
          </a:p>
          <a:p>
            <a:pPr>
              <a:lnSpc>
                <a:spcPct val="100000"/>
              </a:lnSpc>
              <a:buSzPct val="45000"/>
              <a:buFont typeface="StarSymbol"/>
              <a:buChar char="l"/>
            </a:pPr>
            <a:r>
              <a:rPr lang="en-IN" sz="3200">
                <a:solidFill>
                  <a:srgbClr val="000000"/>
                </a:solidFill>
                <a:latin typeface="Arial"/>
                <a:ea typeface="DejaVu Sans"/>
              </a:rPr>
              <a:t>It will basically creates a dictionary of strings used during communication.</a:t>
            </a:r>
            <a:endParaRPr/>
          </a:p>
          <a:p>
            <a:pPr>
              <a:lnSpc>
                <a:spcPct val="100000"/>
              </a:lnSpc>
              <a:buSzPct val="45000"/>
              <a:buFont typeface="StarSymbol"/>
              <a:buChar char="l"/>
            </a:pPr>
            <a:r>
              <a:rPr lang="en-IN" sz="3200">
                <a:solidFill>
                  <a:srgbClr val="000000"/>
                </a:solidFill>
                <a:latin typeface="Arial"/>
                <a:ea typeface="DejaVu Sans"/>
              </a:rPr>
              <a:t>It inserts one or multi character, non-overlapping, distinct patterns in the dictionary.</a:t>
            </a:r>
            <a:endParaRPr/>
          </a:p>
          <a:p>
            <a:pPr>
              <a:lnSpc>
                <a:spcPct val="100000"/>
              </a:lnSpc>
              <a:buSzPct val="45000"/>
              <a:buFont typeface="StarSymbol"/>
              <a:buChar char="l"/>
            </a:pPr>
            <a:r>
              <a:rPr lang="en-IN" sz="3200">
                <a:solidFill>
                  <a:srgbClr val="000000"/>
                </a:solidFill>
                <a:latin typeface="Arial"/>
                <a:ea typeface="DejaVu Sans"/>
              </a:rPr>
              <a:t>The multi-character patterns are of the form C0C1C2...Cn-1Cn. The prefix of pattern consists of all the pattern characters except the last C0C1C2...Cn-1.</a:t>
            </a:r>
            <a:endParaRPr/>
          </a:p>
          <a:p>
            <a:pPr>
              <a:lnSpc>
                <a:spcPct val="100000"/>
              </a:lnSpc>
            </a:pPr>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4" name="CustomShape 1"/>
          <p:cNvSpPr/>
          <p:nvPr/>
        </p:nvSpPr>
        <p:spPr>
          <a:xfrm>
            <a:off x="504000" y="301320"/>
            <a:ext cx="9069120" cy="1259640"/>
          </a:xfrm>
          <a:prstGeom prst="rect">
            <a:avLst/>
          </a:prstGeom>
          <a:noFill/>
          <a:ln>
            <a:noFill/>
          </a:ln>
        </p:spPr>
        <p:txBody>
          <a:bodyPr lIns="0" rIns="0" tIns="0" bIns="0" anchor="ctr"/>
          <a:p>
            <a:pPr algn="ctr">
              <a:lnSpc>
                <a:spcPct val="100000"/>
              </a:lnSpc>
            </a:pPr>
            <a:r>
              <a:rPr lang="en-IN" sz="4400">
                <a:solidFill>
                  <a:srgbClr val="000000"/>
                </a:solidFill>
                <a:latin typeface="Arial"/>
                <a:ea typeface="DejaVu Sans"/>
              </a:rPr>
              <a:t>LZ78</a:t>
            </a:r>
            <a:endParaRPr/>
          </a:p>
        </p:txBody>
      </p:sp>
      <p:sp>
        <p:nvSpPr>
          <p:cNvPr id="165" name="CustomShape 2"/>
          <p:cNvSpPr/>
          <p:nvPr/>
        </p:nvSpPr>
        <p:spPr>
          <a:xfrm>
            <a:off x="564480" y="1563480"/>
            <a:ext cx="8505000" cy="5431320"/>
          </a:xfrm>
          <a:prstGeom prst="rect">
            <a:avLst/>
          </a:prstGeom>
          <a:noFill/>
          <a:ln>
            <a:noFill/>
          </a:ln>
        </p:spPr>
        <p:txBody>
          <a:bodyPr lIns="90000" rIns="90000" tIns="46800" bIns="46800"/>
          <a:p>
            <a:pPr>
              <a:lnSpc>
                <a:spcPct val="100000"/>
              </a:lnSpc>
            </a:pPr>
            <a:r>
              <a:rPr b="1" lang="en-IN" sz="2800">
                <a:solidFill>
                  <a:srgbClr val="000000"/>
                </a:solidFill>
                <a:latin typeface="Times New Roman"/>
                <a:ea typeface="Times New Roman"/>
              </a:rPr>
              <a:t>LZ78 Output:</a:t>
            </a:r>
            <a:r>
              <a:rPr lang="en-IN" sz="2800">
                <a:solidFill>
                  <a:srgbClr val="000000"/>
                </a:solidFill>
                <a:latin typeface="Arial"/>
                <a:ea typeface="Times New Roman"/>
              </a:rPr>
              <a:t> </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2800">
                <a:solidFill>
                  <a:srgbClr val="000000"/>
                </a:solidFill>
                <a:latin typeface="Times New Roman"/>
                <a:ea typeface="Times New Roman"/>
              </a:rPr>
              <a:t>Note: The dictionary is usually implemented as a hash table.</a:t>
            </a:r>
            <a:r>
              <a:rPr lang="en-IN" sz="2800">
                <a:solidFill>
                  <a:srgbClr val="000000"/>
                </a:solidFill>
                <a:latin typeface="Arial"/>
                <a:ea typeface="Times New Roman"/>
              </a:rPr>
              <a:t> </a:t>
            </a:r>
            <a:endParaRPr/>
          </a:p>
        </p:txBody>
      </p:sp>
      <p:pic>
        <p:nvPicPr>
          <p:cNvPr id="166" name="Picture 165" descr=""/>
          <p:cNvPicPr/>
          <p:nvPr/>
        </p:nvPicPr>
        <p:blipFill>
          <a:blip r:embed="rId1"/>
          <a:stretch>
            <a:fillRect/>
          </a:stretch>
        </p:blipFill>
        <p:spPr>
          <a:xfrm>
            <a:off x="432000" y="2448000"/>
            <a:ext cx="9357480" cy="2589480"/>
          </a:xfrm>
          <a:prstGeom prst="rect">
            <a:avLst/>
          </a:prstGeom>
          <a:ln>
            <a:noFill/>
          </a:ln>
        </p:spPr>
      </p:pic>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67" name="CustomShape 1"/>
          <p:cNvSpPr/>
          <p:nvPr/>
        </p:nvSpPr>
        <p:spPr>
          <a:xfrm>
            <a:off x="504000" y="0"/>
            <a:ext cx="9069480" cy="998280"/>
          </a:xfrm>
          <a:prstGeom prst="rect">
            <a:avLst/>
          </a:prstGeom>
          <a:noFill/>
          <a:ln>
            <a:noFill/>
          </a:ln>
        </p:spPr>
        <p:txBody>
          <a:bodyPr lIns="90000" rIns="90000" tIns="46800" bIns="46800" anchor="ctr"/>
          <a:p>
            <a:pPr algn="ctr">
              <a:lnSpc>
                <a:spcPct val="100000"/>
              </a:lnSpc>
              <a:buSzPct val="45000"/>
              <a:buFont typeface="StarSymbol"/>
              <a:buChar char="l"/>
            </a:pPr>
            <a:r>
              <a:rPr lang="en-IN" sz="4400">
                <a:solidFill>
                  <a:srgbClr val="000000"/>
                </a:solidFill>
                <a:latin typeface="Arial"/>
                <a:ea typeface="DejaVu Sans"/>
              </a:rPr>
              <a:t>Example 1: LZ78 Compression </a:t>
            </a:r>
            <a:endParaRPr/>
          </a:p>
        </p:txBody>
      </p:sp>
      <p:sp>
        <p:nvSpPr>
          <p:cNvPr id="168" name="CustomShape 2"/>
          <p:cNvSpPr/>
          <p:nvPr/>
        </p:nvSpPr>
        <p:spPr>
          <a:xfrm>
            <a:off x="216000" y="1008000"/>
            <a:ext cx="9603360" cy="7111440"/>
          </a:xfrm>
          <a:prstGeom prst="rect">
            <a:avLst/>
          </a:prstGeom>
          <a:noFill/>
          <a:ln>
            <a:noFill/>
          </a:ln>
        </p:spPr>
        <p:txBody>
          <a:bodyPr lIns="90000" rIns="90000" tIns="46800" bIns="46800"/>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a:solidFill>
                  <a:srgbClr val="000000"/>
                </a:solidFill>
                <a:latin typeface="Times New Roman"/>
                <a:ea typeface="Times New Roman"/>
              </a:rPr>
              <a:t>The compressed message is: </a:t>
            </a:r>
            <a:r>
              <a:rPr b="1" lang="en-IN">
                <a:solidFill>
                  <a:srgbClr val="333399"/>
                </a:solidFill>
                <a:latin typeface="Times New Roman"/>
                <a:ea typeface="Times New Roman"/>
              </a:rPr>
              <a:t>(0,A)(0,B)(2,C)(3,A)(2,A)(4,A)(6,B)</a:t>
            </a:r>
            <a:endParaRPr/>
          </a:p>
          <a:p>
            <a:pPr>
              <a:lnSpc>
                <a:spcPct val="100000"/>
              </a:lnSpc>
            </a:pPr>
            <a:r>
              <a:rPr b="1" lang="en-IN">
                <a:solidFill>
                  <a:srgbClr val="000000"/>
                </a:solidFill>
                <a:latin typeface="Times New Roman"/>
                <a:ea typeface="Times New Roman"/>
              </a:rPr>
              <a:t>Note:</a:t>
            </a:r>
            <a:r>
              <a:rPr lang="en-IN">
                <a:solidFill>
                  <a:srgbClr val="000000"/>
                </a:solidFill>
                <a:latin typeface="Times New Roman"/>
                <a:ea typeface="Times New Roman"/>
              </a:rPr>
              <a:t> The above is just a representation, the commas and parentheses are not transmitted; we will discuss the actual form of the compressed message later on .</a:t>
            </a:r>
            <a:endParaRPr/>
          </a:p>
        </p:txBody>
      </p:sp>
      <p:pic>
        <p:nvPicPr>
          <p:cNvPr id="169" name="Picture 168" descr=""/>
          <p:cNvPicPr/>
          <p:nvPr/>
        </p:nvPicPr>
        <p:blipFill>
          <a:blip r:embed="rId1"/>
          <a:stretch>
            <a:fillRect/>
          </a:stretch>
        </p:blipFill>
        <p:spPr>
          <a:xfrm>
            <a:off x="435600" y="1000800"/>
            <a:ext cx="8730000" cy="4727880"/>
          </a:xfrm>
          <a:prstGeom prst="rect">
            <a:avLst/>
          </a:prstGeom>
          <a:ln>
            <a:noFill/>
          </a:ln>
        </p:spPr>
      </p:pic>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70" name="CustomShape 1"/>
          <p:cNvSpPr/>
          <p:nvPr/>
        </p:nvSpPr>
        <p:spPr>
          <a:xfrm>
            <a:off x="504000" y="302400"/>
            <a:ext cx="9069480" cy="617040"/>
          </a:xfrm>
          <a:prstGeom prst="rect">
            <a:avLst/>
          </a:prstGeom>
          <a:noFill/>
          <a:ln>
            <a:noFill/>
          </a:ln>
        </p:spPr>
        <p:txBody>
          <a:bodyPr lIns="90000" rIns="90000" tIns="46800" bIns="46800" anchor="ctr"/>
          <a:p>
            <a:pPr algn="ctr">
              <a:lnSpc>
                <a:spcPct val="100000"/>
              </a:lnSpc>
              <a:buSzPct val="45000"/>
              <a:buFont typeface="StarSymbol"/>
              <a:buChar char="l"/>
            </a:pPr>
            <a:r>
              <a:rPr lang="en-IN" sz="4400">
                <a:solidFill>
                  <a:srgbClr val="333399"/>
                </a:solidFill>
                <a:latin typeface="Times New Roman"/>
                <a:ea typeface="Times New Roman"/>
              </a:rPr>
              <a:t>Example 1: LZ78 Compression (cont’d)</a:t>
            </a:r>
            <a:endParaRPr/>
          </a:p>
        </p:txBody>
      </p:sp>
      <p:sp>
        <p:nvSpPr>
          <p:cNvPr id="171" name="CustomShape 2"/>
          <p:cNvSpPr/>
          <p:nvPr/>
        </p:nvSpPr>
        <p:spPr>
          <a:xfrm>
            <a:off x="504000" y="1081080"/>
            <a:ext cx="9069480" cy="5632920"/>
          </a:xfrm>
          <a:prstGeom prst="rect">
            <a:avLst/>
          </a:prstGeom>
          <a:noFill/>
          <a:ln>
            <a:noFill/>
          </a:ln>
        </p:spPr>
        <p:txBody>
          <a:bodyPr lIns="90000" rIns="90000" tIns="46800" bIns="46800"/>
          <a:p>
            <a:pPr>
              <a:lnSpc>
                <a:spcPct val="80000"/>
              </a:lnSpc>
            </a:pPr>
            <a:r>
              <a:rPr b="1" lang="en-IN">
                <a:solidFill>
                  <a:srgbClr val="000000"/>
                </a:solidFill>
                <a:latin typeface="Times New Roman"/>
                <a:ea typeface="Times New Roman"/>
              </a:rPr>
              <a:t>1. A</a:t>
            </a:r>
            <a:r>
              <a:rPr lang="en-IN">
                <a:solidFill>
                  <a:srgbClr val="000000"/>
                </a:solidFill>
                <a:latin typeface="Times New Roman"/>
                <a:ea typeface="Times New Roman"/>
              </a:rPr>
              <a:t> is not in the Dictionary; insert it</a:t>
            </a:r>
            <a:endParaRPr/>
          </a:p>
          <a:p>
            <a:pPr>
              <a:lnSpc>
                <a:spcPct val="80000"/>
              </a:lnSpc>
            </a:pPr>
            <a:r>
              <a:rPr b="1" lang="en-IN">
                <a:solidFill>
                  <a:srgbClr val="000000"/>
                </a:solidFill>
                <a:latin typeface="Times New Roman"/>
                <a:ea typeface="Times New Roman"/>
              </a:rPr>
              <a:t>2. B</a:t>
            </a:r>
            <a:r>
              <a:rPr lang="en-IN">
                <a:solidFill>
                  <a:srgbClr val="000000"/>
                </a:solidFill>
                <a:latin typeface="Times New Roman"/>
                <a:ea typeface="Times New Roman"/>
              </a:rPr>
              <a:t> is not in the Dictionary; insert it</a:t>
            </a:r>
            <a:endParaRPr/>
          </a:p>
          <a:p>
            <a:pPr>
              <a:lnSpc>
                <a:spcPct val="80000"/>
              </a:lnSpc>
            </a:pPr>
            <a:r>
              <a:rPr b="1" lang="en-IN">
                <a:solidFill>
                  <a:srgbClr val="000000"/>
                </a:solidFill>
                <a:latin typeface="Times New Roman"/>
                <a:ea typeface="Times New Roman"/>
              </a:rPr>
              <a:t>3. B</a:t>
            </a:r>
            <a:r>
              <a:rPr lang="en-IN">
                <a:solidFill>
                  <a:srgbClr val="000000"/>
                </a:solidFill>
                <a:latin typeface="Times New Roman"/>
                <a:ea typeface="Times New Roman"/>
              </a:rPr>
              <a:t> is in the Dictionary.</a:t>
            </a:r>
            <a:endParaRPr/>
          </a:p>
          <a:p>
            <a:pPr>
              <a:lnSpc>
                <a:spcPct val="80000"/>
              </a:lnSpc>
            </a:pPr>
            <a:r>
              <a:rPr b="1" lang="en-IN">
                <a:solidFill>
                  <a:srgbClr val="000000"/>
                </a:solidFill>
                <a:latin typeface="Times New Roman"/>
                <a:ea typeface="Times New Roman"/>
              </a:rPr>
              <a:t>    </a:t>
            </a:r>
            <a:r>
              <a:rPr b="1" lang="en-IN">
                <a:solidFill>
                  <a:srgbClr val="000000"/>
                </a:solidFill>
                <a:latin typeface="Times New Roman"/>
                <a:ea typeface="Times New Roman"/>
              </a:rPr>
              <a:t>BC</a:t>
            </a:r>
            <a:r>
              <a:rPr lang="en-IN">
                <a:solidFill>
                  <a:srgbClr val="000000"/>
                </a:solidFill>
                <a:latin typeface="Times New Roman"/>
                <a:ea typeface="Times New Roman"/>
              </a:rPr>
              <a:t> is not in the Dictionary; insert it.  </a:t>
            </a:r>
            <a:endParaRPr/>
          </a:p>
          <a:p>
            <a:pPr>
              <a:lnSpc>
                <a:spcPct val="80000"/>
              </a:lnSpc>
            </a:pPr>
            <a:r>
              <a:rPr b="1" lang="en-IN">
                <a:solidFill>
                  <a:srgbClr val="000000"/>
                </a:solidFill>
                <a:latin typeface="Times New Roman"/>
                <a:ea typeface="Times New Roman"/>
              </a:rPr>
              <a:t>4. B</a:t>
            </a:r>
            <a:r>
              <a:rPr lang="en-IN">
                <a:solidFill>
                  <a:srgbClr val="000000"/>
                </a:solidFill>
                <a:latin typeface="Times New Roman"/>
                <a:ea typeface="Times New Roman"/>
              </a:rPr>
              <a:t> is in the Dictionary.</a:t>
            </a:r>
            <a:endParaRPr/>
          </a:p>
          <a:p>
            <a:pPr>
              <a:lnSpc>
                <a:spcPct val="80000"/>
              </a:lnSpc>
            </a:pPr>
            <a:r>
              <a:rPr b="1" lang="en-IN">
                <a:solidFill>
                  <a:srgbClr val="000000"/>
                </a:solidFill>
                <a:latin typeface="Times New Roman"/>
                <a:ea typeface="Times New Roman"/>
              </a:rPr>
              <a:t>    </a:t>
            </a:r>
            <a:r>
              <a:rPr b="1" lang="en-IN">
                <a:solidFill>
                  <a:srgbClr val="000000"/>
                </a:solidFill>
                <a:latin typeface="Times New Roman"/>
                <a:ea typeface="Times New Roman"/>
              </a:rPr>
              <a:t>BC</a:t>
            </a:r>
            <a:r>
              <a:rPr lang="en-IN">
                <a:solidFill>
                  <a:srgbClr val="000000"/>
                </a:solidFill>
                <a:latin typeface="Times New Roman"/>
                <a:ea typeface="Times New Roman"/>
              </a:rPr>
              <a:t> is in the Dictionary.</a:t>
            </a:r>
            <a:endParaRPr/>
          </a:p>
          <a:p>
            <a:pPr>
              <a:lnSpc>
                <a:spcPct val="80000"/>
              </a:lnSpc>
            </a:pPr>
            <a:r>
              <a:rPr b="1" lang="en-IN">
                <a:solidFill>
                  <a:srgbClr val="000000"/>
                </a:solidFill>
                <a:latin typeface="Times New Roman"/>
                <a:ea typeface="Times New Roman"/>
              </a:rPr>
              <a:t>    </a:t>
            </a:r>
            <a:r>
              <a:rPr b="1" lang="en-IN">
                <a:solidFill>
                  <a:srgbClr val="000000"/>
                </a:solidFill>
                <a:latin typeface="Times New Roman"/>
                <a:ea typeface="Times New Roman"/>
              </a:rPr>
              <a:t>BCA</a:t>
            </a:r>
            <a:r>
              <a:rPr lang="en-IN">
                <a:solidFill>
                  <a:srgbClr val="000000"/>
                </a:solidFill>
                <a:latin typeface="Times New Roman"/>
                <a:ea typeface="Times New Roman"/>
              </a:rPr>
              <a:t> is not in the Dictionary; insert it.</a:t>
            </a:r>
            <a:endParaRPr/>
          </a:p>
          <a:p>
            <a:pPr>
              <a:lnSpc>
                <a:spcPct val="80000"/>
              </a:lnSpc>
            </a:pPr>
            <a:r>
              <a:rPr b="1" lang="en-IN">
                <a:solidFill>
                  <a:srgbClr val="000000"/>
                </a:solidFill>
                <a:latin typeface="Times New Roman"/>
                <a:ea typeface="Times New Roman"/>
              </a:rPr>
              <a:t>5. B</a:t>
            </a:r>
            <a:r>
              <a:rPr lang="en-IN">
                <a:solidFill>
                  <a:srgbClr val="000000"/>
                </a:solidFill>
                <a:latin typeface="Times New Roman"/>
                <a:ea typeface="Times New Roman"/>
              </a:rPr>
              <a:t> is in the Dictionary.</a:t>
            </a:r>
            <a:endParaRPr/>
          </a:p>
          <a:p>
            <a:pPr>
              <a:lnSpc>
                <a:spcPct val="80000"/>
              </a:lnSpc>
            </a:pPr>
            <a:r>
              <a:rPr b="1" lang="en-IN">
                <a:solidFill>
                  <a:srgbClr val="000000"/>
                </a:solidFill>
                <a:latin typeface="Times New Roman"/>
                <a:ea typeface="Times New Roman"/>
              </a:rPr>
              <a:t>    </a:t>
            </a:r>
            <a:r>
              <a:rPr b="1" lang="en-IN">
                <a:solidFill>
                  <a:srgbClr val="000000"/>
                </a:solidFill>
                <a:latin typeface="Times New Roman"/>
                <a:ea typeface="Times New Roman"/>
              </a:rPr>
              <a:t>BA</a:t>
            </a:r>
            <a:r>
              <a:rPr lang="en-IN">
                <a:solidFill>
                  <a:srgbClr val="000000"/>
                </a:solidFill>
                <a:latin typeface="Times New Roman"/>
                <a:ea typeface="Times New Roman"/>
              </a:rPr>
              <a:t> is not in the Dictionary; insert it.</a:t>
            </a:r>
            <a:endParaRPr/>
          </a:p>
          <a:p>
            <a:pPr>
              <a:lnSpc>
                <a:spcPct val="80000"/>
              </a:lnSpc>
            </a:pPr>
            <a:r>
              <a:rPr b="1" lang="en-IN">
                <a:solidFill>
                  <a:srgbClr val="000000"/>
                </a:solidFill>
                <a:latin typeface="Times New Roman"/>
                <a:ea typeface="Times New Roman"/>
              </a:rPr>
              <a:t>6. B</a:t>
            </a:r>
            <a:r>
              <a:rPr lang="en-IN">
                <a:solidFill>
                  <a:srgbClr val="000000"/>
                </a:solidFill>
                <a:latin typeface="Times New Roman"/>
                <a:ea typeface="Times New Roman"/>
              </a:rPr>
              <a:t> is in the Dictionary.</a:t>
            </a:r>
            <a:endParaRPr/>
          </a:p>
          <a:p>
            <a:pPr>
              <a:lnSpc>
                <a:spcPct val="80000"/>
              </a:lnSpc>
            </a:pPr>
            <a:r>
              <a:rPr b="1" lang="en-IN">
                <a:solidFill>
                  <a:srgbClr val="000000"/>
                </a:solidFill>
                <a:latin typeface="Times New Roman"/>
                <a:ea typeface="Times New Roman"/>
              </a:rPr>
              <a:t>    </a:t>
            </a:r>
            <a:r>
              <a:rPr b="1" lang="en-IN">
                <a:solidFill>
                  <a:srgbClr val="000000"/>
                </a:solidFill>
                <a:latin typeface="Times New Roman"/>
                <a:ea typeface="Times New Roman"/>
              </a:rPr>
              <a:t>BC</a:t>
            </a:r>
            <a:r>
              <a:rPr lang="en-IN">
                <a:solidFill>
                  <a:srgbClr val="000000"/>
                </a:solidFill>
                <a:latin typeface="Times New Roman"/>
                <a:ea typeface="Times New Roman"/>
              </a:rPr>
              <a:t> is in the Dictionary.</a:t>
            </a:r>
            <a:endParaRPr/>
          </a:p>
          <a:p>
            <a:pPr>
              <a:lnSpc>
                <a:spcPct val="80000"/>
              </a:lnSpc>
            </a:pPr>
            <a:r>
              <a:rPr b="1" lang="en-IN">
                <a:solidFill>
                  <a:srgbClr val="000000"/>
                </a:solidFill>
                <a:latin typeface="Times New Roman"/>
                <a:ea typeface="Times New Roman"/>
              </a:rPr>
              <a:t>    </a:t>
            </a:r>
            <a:r>
              <a:rPr b="1" lang="en-IN">
                <a:solidFill>
                  <a:srgbClr val="000000"/>
                </a:solidFill>
                <a:latin typeface="Times New Roman"/>
                <a:ea typeface="Times New Roman"/>
              </a:rPr>
              <a:t>BCA</a:t>
            </a:r>
            <a:r>
              <a:rPr lang="en-IN">
                <a:solidFill>
                  <a:srgbClr val="000000"/>
                </a:solidFill>
                <a:latin typeface="Times New Roman"/>
                <a:ea typeface="Times New Roman"/>
              </a:rPr>
              <a:t> is in the Dictionary.</a:t>
            </a:r>
            <a:endParaRPr/>
          </a:p>
          <a:p>
            <a:pPr>
              <a:lnSpc>
                <a:spcPct val="80000"/>
              </a:lnSpc>
            </a:pPr>
            <a:r>
              <a:rPr b="1" lang="en-IN">
                <a:solidFill>
                  <a:srgbClr val="000000"/>
                </a:solidFill>
                <a:latin typeface="Times New Roman"/>
                <a:ea typeface="Times New Roman"/>
              </a:rPr>
              <a:t>    </a:t>
            </a:r>
            <a:r>
              <a:rPr b="1" lang="en-IN">
                <a:solidFill>
                  <a:srgbClr val="000000"/>
                </a:solidFill>
                <a:latin typeface="Times New Roman"/>
                <a:ea typeface="Times New Roman"/>
              </a:rPr>
              <a:t>BCAA</a:t>
            </a:r>
            <a:r>
              <a:rPr lang="en-IN">
                <a:solidFill>
                  <a:srgbClr val="000000"/>
                </a:solidFill>
                <a:latin typeface="Times New Roman"/>
                <a:ea typeface="Times New Roman"/>
              </a:rPr>
              <a:t> is not in the Dictionary; insert it.</a:t>
            </a:r>
            <a:endParaRPr/>
          </a:p>
          <a:p>
            <a:pPr>
              <a:lnSpc>
                <a:spcPct val="80000"/>
              </a:lnSpc>
            </a:pPr>
            <a:r>
              <a:rPr b="1" lang="en-IN">
                <a:solidFill>
                  <a:srgbClr val="000000"/>
                </a:solidFill>
                <a:latin typeface="Times New Roman"/>
                <a:ea typeface="Times New Roman"/>
              </a:rPr>
              <a:t>7. B</a:t>
            </a:r>
            <a:r>
              <a:rPr lang="en-IN">
                <a:solidFill>
                  <a:srgbClr val="000000"/>
                </a:solidFill>
                <a:latin typeface="Times New Roman"/>
                <a:ea typeface="Times New Roman"/>
              </a:rPr>
              <a:t> is in the Dictionary.</a:t>
            </a:r>
            <a:endParaRPr/>
          </a:p>
          <a:p>
            <a:pPr>
              <a:lnSpc>
                <a:spcPct val="80000"/>
              </a:lnSpc>
            </a:pPr>
            <a:r>
              <a:rPr b="1" lang="en-IN">
                <a:solidFill>
                  <a:srgbClr val="000000"/>
                </a:solidFill>
                <a:latin typeface="Times New Roman"/>
                <a:ea typeface="Times New Roman"/>
              </a:rPr>
              <a:t>    </a:t>
            </a:r>
            <a:r>
              <a:rPr b="1" lang="en-IN">
                <a:solidFill>
                  <a:srgbClr val="000000"/>
                </a:solidFill>
                <a:latin typeface="Times New Roman"/>
                <a:ea typeface="Times New Roman"/>
              </a:rPr>
              <a:t>BC</a:t>
            </a:r>
            <a:r>
              <a:rPr lang="en-IN">
                <a:solidFill>
                  <a:srgbClr val="000000"/>
                </a:solidFill>
                <a:latin typeface="Times New Roman"/>
                <a:ea typeface="Times New Roman"/>
              </a:rPr>
              <a:t> is in the Dictionary.</a:t>
            </a:r>
            <a:endParaRPr/>
          </a:p>
          <a:p>
            <a:pPr>
              <a:lnSpc>
                <a:spcPct val="80000"/>
              </a:lnSpc>
            </a:pPr>
            <a:r>
              <a:rPr b="1" lang="en-IN">
                <a:solidFill>
                  <a:srgbClr val="000000"/>
                </a:solidFill>
                <a:latin typeface="Times New Roman"/>
                <a:ea typeface="Times New Roman"/>
              </a:rPr>
              <a:t>    </a:t>
            </a:r>
            <a:r>
              <a:rPr b="1" lang="en-IN">
                <a:solidFill>
                  <a:srgbClr val="000000"/>
                </a:solidFill>
                <a:latin typeface="Times New Roman"/>
                <a:ea typeface="Times New Roman"/>
              </a:rPr>
              <a:t>BCA</a:t>
            </a:r>
            <a:r>
              <a:rPr lang="en-IN">
                <a:solidFill>
                  <a:srgbClr val="000000"/>
                </a:solidFill>
                <a:latin typeface="Times New Roman"/>
                <a:ea typeface="Times New Roman"/>
              </a:rPr>
              <a:t> is in the Dictionary.</a:t>
            </a:r>
            <a:endParaRPr/>
          </a:p>
          <a:p>
            <a:pPr>
              <a:lnSpc>
                <a:spcPct val="80000"/>
              </a:lnSpc>
            </a:pPr>
            <a:r>
              <a:rPr b="1" lang="en-IN">
                <a:solidFill>
                  <a:srgbClr val="000000"/>
                </a:solidFill>
                <a:latin typeface="Times New Roman"/>
                <a:ea typeface="Times New Roman"/>
              </a:rPr>
              <a:t>    </a:t>
            </a:r>
            <a:r>
              <a:rPr b="1" lang="en-IN">
                <a:solidFill>
                  <a:srgbClr val="000000"/>
                </a:solidFill>
                <a:latin typeface="Times New Roman"/>
                <a:ea typeface="Times New Roman"/>
              </a:rPr>
              <a:t>BCAA</a:t>
            </a:r>
            <a:r>
              <a:rPr lang="en-IN">
                <a:solidFill>
                  <a:srgbClr val="000000"/>
                </a:solidFill>
                <a:latin typeface="Times New Roman"/>
                <a:ea typeface="Times New Roman"/>
              </a:rPr>
              <a:t> is in the Dictionary.</a:t>
            </a:r>
            <a:endParaRPr/>
          </a:p>
          <a:p>
            <a:pPr>
              <a:lnSpc>
                <a:spcPct val="80000"/>
              </a:lnSpc>
            </a:pPr>
            <a:r>
              <a:rPr b="1" lang="en-IN">
                <a:solidFill>
                  <a:srgbClr val="000000"/>
                </a:solidFill>
                <a:latin typeface="Times New Roman"/>
                <a:ea typeface="Times New Roman"/>
              </a:rPr>
              <a:t>    </a:t>
            </a:r>
            <a:r>
              <a:rPr b="1" lang="en-IN">
                <a:solidFill>
                  <a:srgbClr val="000000"/>
                </a:solidFill>
                <a:latin typeface="Times New Roman"/>
                <a:ea typeface="Times New Roman"/>
              </a:rPr>
              <a:t>BCAAB</a:t>
            </a:r>
            <a:r>
              <a:rPr lang="en-IN">
                <a:solidFill>
                  <a:srgbClr val="000000"/>
                </a:solidFill>
                <a:latin typeface="Times New Roman"/>
                <a:ea typeface="Times New Roman"/>
              </a:rPr>
              <a:t> is not in the Dictionary; insert it.</a:t>
            </a:r>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72" name="CustomShape 1"/>
          <p:cNvSpPr/>
          <p:nvPr/>
        </p:nvSpPr>
        <p:spPr>
          <a:xfrm>
            <a:off x="435600" y="0"/>
            <a:ext cx="9069480" cy="365040"/>
          </a:xfrm>
          <a:prstGeom prst="rect">
            <a:avLst/>
          </a:prstGeom>
          <a:noFill/>
          <a:ln>
            <a:noFill/>
          </a:ln>
        </p:spPr>
        <p:txBody>
          <a:bodyPr lIns="90000" rIns="90000" tIns="46800" bIns="46800" anchor="ctr"/>
          <a:p>
            <a:pPr algn="ctr">
              <a:lnSpc>
                <a:spcPct val="100000"/>
              </a:lnSpc>
            </a:pPr>
            <a:r>
              <a:rPr b="1" lang="en-IN" sz="2400">
                <a:solidFill>
                  <a:srgbClr val="333399"/>
                </a:solidFill>
                <a:latin typeface="Times New Roman"/>
                <a:ea typeface="Times New Roman"/>
              </a:rPr>
              <a:t>Example 2: LZ78 Compression</a:t>
            </a:r>
            <a:endParaRPr/>
          </a:p>
        </p:txBody>
      </p:sp>
      <p:sp>
        <p:nvSpPr>
          <p:cNvPr id="173" name="CustomShape 2"/>
          <p:cNvSpPr/>
          <p:nvPr/>
        </p:nvSpPr>
        <p:spPr>
          <a:xfrm>
            <a:off x="276120" y="446040"/>
            <a:ext cx="9297000" cy="6427080"/>
          </a:xfrm>
          <a:prstGeom prst="rect">
            <a:avLst/>
          </a:prstGeom>
          <a:noFill/>
          <a:ln>
            <a:noFill/>
          </a:ln>
        </p:spPr>
        <p:txBody>
          <a:bodyPr lIns="90000" rIns="90000" tIns="46800" bIns="46800"/>
          <a:p>
            <a:pPr>
              <a:lnSpc>
                <a:spcPct val="100000"/>
              </a:lnSpc>
            </a:pPr>
            <a:r>
              <a:rPr lang="en-IN" sz="1600">
                <a:solidFill>
                  <a:srgbClr val="000000"/>
                </a:solidFill>
                <a:latin typeface="Times New Roman"/>
                <a:ea typeface="Times New Roman"/>
              </a:rPr>
              <a:t>Encode (i.e., compress) the string </a:t>
            </a:r>
            <a:r>
              <a:rPr b="1" lang="en-IN" sz="1600">
                <a:solidFill>
                  <a:srgbClr val="000000"/>
                </a:solidFill>
                <a:latin typeface="Times New Roman"/>
                <a:ea typeface="Times New Roman"/>
              </a:rPr>
              <a:t>BABAABRRRA</a:t>
            </a:r>
            <a:r>
              <a:rPr lang="en-IN" sz="1600">
                <a:solidFill>
                  <a:srgbClr val="000000"/>
                </a:solidFill>
                <a:latin typeface="Times New Roman"/>
                <a:ea typeface="Times New Roman"/>
              </a:rPr>
              <a:t> using the LZ78 algorithm. </a:t>
            </a:r>
            <a:endParaRPr/>
          </a:p>
        </p:txBody>
      </p:sp>
      <p:pic>
        <p:nvPicPr>
          <p:cNvPr id="174" name="Picture 173" descr=""/>
          <p:cNvPicPr/>
          <p:nvPr/>
        </p:nvPicPr>
        <p:blipFill>
          <a:blip r:embed="rId1"/>
          <a:stretch>
            <a:fillRect/>
          </a:stretch>
        </p:blipFill>
        <p:spPr>
          <a:xfrm>
            <a:off x="435600" y="843120"/>
            <a:ext cx="8649720" cy="5686560"/>
          </a:xfrm>
          <a:prstGeom prst="rect">
            <a:avLst/>
          </a:prstGeom>
          <a:ln>
            <a:noFill/>
          </a:ln>
        </p:spPr>
      </p:pic>
      <p:sp>
        <p:nvSpPr>
          <p:cNvPr id="175" name="CustomShape 3"/>
          <p:cNvSpPr/>
          <p:nvPr/>
        </p:nvSpPr>
        <p:spPr>
          <a:xfrm>
            <a:off x="276120" y="6637680"/>
            <a:ext cx="9347760" cy="403560"/>
          </a:xfrm>
          <a:prstGeom prst="rect">
            <a:avLst/>
          </a:prstGeom>
          <a:noFill/>
          <a:ln>
            <a:noFill/>
          </a:ln>
        </p:spPr>
        <p:txBody>
          <a:bodyPr lIns="90000" rIns="90000" tIns="46800" bIns="46800"/>
          <a:p>
            <a:pPr>
              <a:lnSpc>
                <a:spcPct val="100000"/>
              </a:lnSpc>
            </a:pPr>
            <a:r>
              <a:rPr lang="en-IN" sz="1990">
                <a:solidFill>
                  <a:srgbClr val="000000"/>
                </a:solidFill>
                <a:latin typeface="Times New Roman"/>
                <a:ea typeface="Times New Roman"/>
              </a:rPr>
              <a:t>The compressed message is: </a:t>
            </a:r>
            <a:r>
              <a:rPr lang="en-IN" sz="1990">
                <a:solidFill>
                  <a:srgbClr val="333399"/>
                </a:solidFill>
                <a:latin typeface="Times New Roman"/>
                <a:ea typeface="Times New Roman"/>
              </a:rPr>
              <a:t>(0,B)(0,A)(1,A)(2,B)(0,R)(5,R)(2, )</a:t>
            </a:r>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76" name="CustomShape 1"/>
          <p:cNvSpPr/>
          <p:nvPr/>
        </p:nvSpPr>
        <p:spPr>
          <a:xfrm>
            <a:off x="276480" y="-360"/>
            <a:ext cx="9069480" cy="522360"/>
          </a:xfrm>
          <a:prstGeom prst="rect">
            <a:avLst/>
          </a:prstGeom>
          <a:noFill/>
          <a:ln>
            <a:noFill/>
          </a:ln>
        </p:spPr>
        <p:txBody>
          <a:bodyPr lIns="90000" rIns="90000" tIns="46800" bIns="46800" anchor="ctr"/>
          <a:p>
            <a:pPr algn="ctr">
              <a:lnSpc>
                <a:spcPct val="100000"/>
              </a:lnSpc>
            </a:pPr>
            <a:r>
              <a:rPr b="1" lang="en-IN" sz="2400">
                <a:solidFill>
                  <a:srgbClr val="333399"/>
                </a:solidFill>
                <a:latin typeface="Times New Roman"/>
                <a:ea typeface="Times New Roman"/>
              </a:rPr>
              <a:t>Example 2: LZ78 Compression (cont’d)</a:t>
            </a:r>
            <a:endParaRPr/>
          </a:p>
        </p:txBody>
      </p:sp>
      <p:sp>
        <p:nvSpPr>
          <p:cNvPr id="177" name="CustomShape 2"/>
          <p:cNvSpPr/>
          <p:nvPr/>
        </p:nvSpPr>
        <p:spPr>
          <a:xfrm>
            <a:off x="504000" y="605520"/>
            <a:ext cx="9069480" cy="4123800"/>
          </a:xfrm>
          <a:prstGeom prst="rect">
            <a:avLst/>
          </a:prstGeom>
          <a:noFill/>
          <a:ln>
            <a:noFill/>
          </a:ln>
        </p:spPr>
        <p:txBody>
          <a:bodyPr lIns="90000" rIns="90000" tIns="46800" bIns="46800"/>
          <a:p>
            <a:pPr>
              <a:lnSpc>
                <a:spcPct val="80000"/>
              </a:lnSpc>
            </a:pPr>
            <a:r>
              <a:rPr b="1" lang="en-IN" sz="2800">
                <a:solidFill>
                  <a:srgbClr val="000000"/>
                </a:solidFill>
                <a:latin typeface="Times New Roman"/>
                <a:ea typeface="Times New Roman"/>
              </a:rPr>
              <a:t>1.  B</a:t>
            </a:r>
            <a:r>
              <a:rPr lang="en-IN" sz="2800">
                <a:solidFill>
                  <a:srgbClr val="000000"/>
                </a:solidFill>
                <a:latin typeface="Times New Roman"/>
                <a:ea typeface="Times New Roman"/>
              </a:rPr>
              <a:t> is not in the Dictionary; insert it</a:t>
            </a:r>
            <a:endParaRPr/>
          </a:p>
          <a:p>
            <a:pPr>
              <a:lnSpc>
                <a:spcPct val="80000"/>
              </a:lnSpc>
            </a:pPr>
            <a:r>
              <a:rPr b="1" lang="en-IN" sz="2800">
                <a:solidFill>
                  <a:srgbClr val="000000"/>
                </a:solidFill>
                <a:latin typeface="Times New Roman"/>
                <a:ea typeface="Times New Roman"/>
              </a:rPr>
              <a:t>2.  A</a:t>
            </a:r>
            <a:r>
              <a:rPr lang="en-IN" sz="2800">
                <a:solidFill>
                  <a:srgbClr val="000000"/>
                </a:solidFill>
                <a:latin typeface="Times New Roman"/>
                <a:ea typeface="Times New Roman"/>
              </a:rPr>
              <a:t> is not in the Dictionary; insert it</a:t>
            </a:r>
            <a:endParaRPr/>
          </a:p>
          <a:p>
            <a:pPr>
              <a:lnSpc>
                <a:spcPct val="80000"/>
              </a:lnSpc>
            </a:pPr>
            <a:r>
              <a:rPr b="1" lang="en-IN" sz="2800">
                <a:solidFill>
                  <a:srgbClr val="000000"/>
                </a:solidFill>
                <a:latin typeface="Times New Roman"/>
                <a:ea typeface="Times New Roman"/>
              </a:rPr>
              <a:t>3.  B</a:t>
            </a:r>
            <a:r>
              <a:rPr lang="en-IN" sz="2800">
                <a:solidFill>
                  <a:srgbClr val="000000"/>
                </a:solidFill>
                <a:latin typeface="Times New Roman"/>
                <a:ea typeface="Times New Roman"/>
              </a:rPr>
              <a:t> is in the Dictionary.</a:t>
            </a:r>
            <a:endParaRPr/>
          </a:p>
          <a:p>
            <a:pPr>
              <a:lnSpc>
                <a:spcPct val="80000"/>
              </a:lnSpc>
            </a:pPr>
            <a:r>
              <a:rPr b="1" lang="en-IN" sz="2800">
                <a:solidFill>
                  <a:srgbClr val="000000"/>
                </a:solidFill>
                <a:latin typeface="Times New Roman"/>
                <a:ea typeface="Times New Roman"/>
              </a:rPr>
              <a:t>     </a:t>
            </a:r>
            <a:r>
              <a:rPr b="1" lang="en-IN" sz="2800">
                <a:solidFill>
                  <a:srgbClr val="000000"/>
                </a:solidFill>
                <a:latin typeface="Times New Roman"/>
                <a:ea typeface="Times New Roman"/>
              </a:rPr>
              <a:t>BA</a:t>
            </a:r>
            <a:r>
              <a:rPr lang="en-IN" sz="2800">
                <a:solidFill>
                  <a:srgbClr val="000000"/>
                </a:solidFill>
                <a:latin typeface="Times New Roman"/>
                <a:ea typeface="Times New Roman"/>
              </a:rPr>
              <a:t> is not in the Dictionary; insert it.    </a:t>
            </a:r>
            <a:endParaRPr/>
          </a:p>
          <a:p>
            <a:pPr>
              <a:lnSpc>
                <a:spcPct val="80000"/>
              </a:lnSpc>
            </a:pPr>
            <a:r>
              <a:rPr b="1" lang="en-IN" sz="2800">
                <a:solidFill>
                  <a:srgbClr val="000000"/>
                </a:solidFill>
                <a:latin typeface="Times New Roman"/>
                <a:ea typeface="Times New Roman"/>
              </a:rPr>
              <a:t>4.  A</a:t>
            </a:r>
            <a:r>
              <a:rPr lang="en-IN" sz="2800">
                <a:solidFill>
                  <a:srgbClr val="000000"/>
                </a:solidFill>
                <a:latin typeface="Times New Roman"/>
                <a:ea typeface="Times New Roman"/>
              </a:rPr>
              <a:t> is in the Dictionary.</a:t>
            </a:r>
            <a:endParaRPr/>
          </a:p>
          <a:p>
            <a:pPr>
              <a:lnSpc>
                <a:spcPct val="80000"/>
              </a:lnSpc>
            </a:pPr>
            <a:r>
              <a:rPr b="1" lang="en-IN" sz="2800">
                <a:solidFill>
                  <a:srgbClr val="000000"/>
                </a:solidFill>
                <a:latin typeface="Times New Roman"/>
                <a:ea typeface="Times New Roman"/>
              </a:rPr>
              <a:t>     </a:t>
            </a:r>
            <a:r>
              <a:rPr b="1" lang="en-IN" sz="2800">
                <a:solidFill>
                  <a:srgbClr val="000000"/>
                </a:solidFill>
                <a:latin typeface="Times New Roman"/>
                <a:ea typeface="Times New Roman"/>
              </a:rPr>
              <a:t>AB</a:t>
            </a:r>
            <a:r>
              <a:rPr lang="en-IN" sz="2800">
                <a:solidFill>
                  <a:srgbClr val="000000"/>
                </a:solidFill>
                <a:latin typeface="Times New Roman"/>
                <a:ea typeface="Times New Roman"/>
              </a:rPr>
              <a:t> is not in the Dictionary; insert it.</a:t>
            </a:r>
            <a:endParaRPr/>
          </a:p>
          <a:p>
            <a:pPr>
              <a:lnSpc>
                <a:spcPct val="80000"/>
              </a:lnSpc>
            </a:pPr>
            <a:r>
              <a:rPr b="1" lang="en-IN" sz="2800">
                <a:solidFill>
                  <a:srgbClr val="000000"/>
                </a:solidFill>
                <a:latin typeface="Times New Roman"/>
                <a:ea typeface="Times New Roman"/>
              </a:rPr>
              <a:t>5.  R</a:t>
            </a:r>
            <a:r>
              <a:rPr lang="en-IN" sz="2800">
                <a:solidFill>
                  <a:srgbClr val="000000"/>
                </a:solidFill>
                <a:latin typeface="Times New Roman"/>
                <a:ea typeface="Times New Roman"/>
              </a:rPr>
              <a:t> is not in the Dictionary; insert it.</a:t>
            </a:r>
            <a:endParaRPr/>
          </a:p>
          <a:p>
            <a:pPr>
              <a:lnSpc>
                <a:spcPct val="80000"/>
              </a:lnSpc>
            </a:pPr>
            <a:r>
              <a:rPr b="1" lang="en-IN" sz="2800">
                <a:solidFill>
                  <a:srgbClr val="000000"/>
                </a:solidFill>
                <a:latin typeface="Times New Roman"/>
                <a:ea typeface="Times New Roman"/>
              </a:rPr>
              <a:t>6.  R</a:t>
            </a:r>
            <a:r>
              <a:rPr lang="en-IN" sz="2800">
                <a:solidFill>
                  <a:srgbClr val="000000"/>
                </a:solidFill>
                <a:latin typeface="Times New Roman"/>
                <a:ea typeface="Times New Roman"/>
              </a:rPr>
              <a:t> is in the Dictionary.</a:t>
            </a:r>
            <a:endParaRPr/>
          </a:p>
          <a:p>
            <a:pPr>
              <a:lnSpc>
                <a:spcPct val="80000"/>
              </a:lnSpc>
            </a:pPr>
            <a:r>
              <a:rPr b="1" lang="en-IN" sz="2800">
                <a:solidFill>
                  <a:srgbClr val="000000"/>
                </a:solidFill>
                <a:latin typeface="Times New Roman"/>
                <a:ea typeface="Times New Roman"/>
              </a:rPr>
              <a:t>     </a:t>
            </a:r>
            <a:r>
              <a:rPr b="1" lang="en-IN" sz="2800">
                <a:solidFill>
                  <a:srgbClr val="000000"/>
                </a:solidFill>
                <a:latin typeface="Times New Roman"/>
                <a:ea typeface="Times New Roman"/>
              </a:rPr>
              <a:t>RR</a:t>
            </a:r>
            <a:r>
              <a:rPr lang="en-IN" sz="2800">
                <a:solidFill>
                  <a:srgbClr val="000000"/>
                </a:solidFill>
                <a:latin typeface="Times New Roman"/>
                <a:ea typeface="Times New Roman"/>
              </a:rPr>
              <a:t> is not in the Dictionary; insert it.</a:t>
            </a:r>
            <a:endParaRPr/>
          </a:p>
          <a:p>
            <a:pPr>
              <a:lnSpc>
                <a:spcPct val="80000"/>
              </a:lnSpc>
            </a:pPr>
            <a:r>
              <a:rPr b="1" lang="en-IN" sz="2800">
                <a:solidFill>
                  <a:srgbClr val="000000"/>
                </a:solidFill>
                <a:latin typeface="Times New Roman"/>
                <a:ea typeface="Times New Roman"/>
              </a:rPr>
              <a:t>7.  A</a:t>
            </a:r>
            <a:r>
              <a:rPr lang="en-IN" sz="2800">
                <a:solidFill>
                  <a:srgbClr val="000000"/>
                </a:solidFill>
                <a:latin typeface="Times New Roman"/>
                <a:ea typeface="Times New Roman"/>
              </a:rPr>
              <a:t> is in the Dictionary and it is the last input character; output a pair </a:t>
            </a:r>
            <a:endParaRPr/>
          </a:p>
          <a:p>
            <a:pPr>
              <a:lnSpc>
                <a:spcPct val="80000"/>
              </a:lnSpc>
            </a:pPr>
            <a:r>
              <a:rPr lang="en-IN" sz="2800">
                <a:solidFill>
                  <a:srgbClr val="000000"/>
                </a:solidFill>
                <a:latin typeface="Times New Roman"/>
                <a:ea typeface="Times New Roman"/>
              </a:rPr>
              <a:t>      </a:t>
            </a:r>
            <a:r>
              <a:rPr lang="en-IN" sz="2800">
                <a:solidFill>
                  <a:srgbClr val="000000"/>
                </a:solidFill>
                <a:latin typeface="Times New Roman"/>
                <a:ea typeface="Times New Roman"/>
              </a:rPr>
              <a:t>containing its index: </a:t>
            </a:r>
            <a:r>
              <a:rPr b="1" lang="en-IN" sz="2800">
                <a:solidFill>
                  <a:srgbClr val="000000"/>
                </a:solidFill>
                <a:latin typeface="Times New Roman"/>
                <a:ea typeface="Times New Roman"/>
              </a:rPr>
              <a:t>(2, )</a:t>
            </a:r>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78" name="CustomShape 1"/>
          <p:cNvSpPr/>
          <p:nvPr/>
        </p:nvSpPr>
        <p:spPr>
          <a:xfrm>
            <a:off x="432000" y="577080"/>
            <a:ext cx="9069480" cy="284400"/>
          </a:xfrm>
          <a:prstGeom prst="rect">
            <a:avLst/>
          </a:prstGeom>
          <a:noFill/>
          <a:ln>
            <a:noFill/>
          </a:ln>
        </p:spPr>
        <p:txBody>
          <a:bodyPr lIns="90000" rIns="90000" tIns="46800" bIns="46800" anchor="ctr"/>
          <a:p>
            <a:pPr algn="ctr">
              <a:lnSpc>
                <a:spcPct val="100000"/>
              </a:lnSpc>
            </a:pPr>
            <a:r>
              <a:rPr b="1" lang="en-IN" sz="3600">
                <a:solidFill>
                  <a:srgbClr val="333399"/>
                </a:solidFill>
                <a:latin typeface="Times New Roman"/>
                <a:ea typeface="Times New Roman"/>
              </a:rPr>
              <a:t> </a:t>
            </a:r>
            <a:r>
              <a:rPr b="1" lang="en-IN" sz="3600">
                <a:solidFill>
                  <a:srgbClr val="333399"/>
                </a:solidFill>
                <a:latin typeface="Times New Roman"/>
                <a:ea typeface="Times New Roman"/>
              </a:rPr>
              <a:t>LZ78 Compression: Number of bits transmitted</a:t>
            </a:r>
            <a:endParaRPr/>
          </a:p>
        </p:txBody>
      </p:sp>
      <p:sp>
        <p:nvSpPr>
          <p:cNvPr id="179" name="CustomShape 2"/>
          <p:cNvSpPr/>
          <p:nvPr/>
        </p:nvSpPr>
        <p:spPr>
          <a:xfrm>
            <a:off x="504000" y="366840"/>
            <a:ext cx="9216360" cy="6383160"/>
          </a:xfrm>
          <a:prstGeom prst="rect">
            <a:avLst/>
          </a:prstGeom>
          <a:noFill/>
          <a:ln>
            <a:noFill/>
          </a:ln>
        </p:spPr>
        <p:txBody>
          <a:bodyPr lIns="90000" rIns="90000" tIns="46800" bIns="46800"/>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buFont typeface="Times New Roman"/>
              <a:buChar char="•"/>
            </a:pPr>
            <a:r>
              <a:rPr lang="en-IN" sz="2200">
                <a:solidFill>
                  <a:srgbClr val="000000"/>
                </a:solidFill>
                <a:latin typeface="Times New Roman"/>
                <a:ea typeface="Times New Roman"/>
              </a:rPr>
              <a:t>Example: Uncompressed String:  </a:t>
            </a:r>
            <a:r>
              <a:rPr b="1" lang="en-IN" sz="2200">
                <a:solidFill>
                  <a:srgbClr val="000000"/>
                </a:solidFill>
                <a:latin typeface="Times New Roman"/>
                <a:ea typeface="Times New Roman"/>
              </a:rPr>
              <a:t>ABBCBCABABCAABCAAB</a:t>
            </a:r>
            <a:endParaRPr/>
          </a:p>
          <a:p>
            <a:pPr>
              <a:lnSpc>
                <a:spcPct val="100000"/>
              </a:lnSpc>
            </a:pPr>
            <a:r>
              <a:rPr lang="en-IN" sz="2200">
                <a:solidFill>
                  <a:srgbClr val="000000"/>
                </a:solidFill>
                <a:latin typeface="Times New Roman"/>
                <a:ea typeface="Times New Roman"/>
              </a:rPr>
              <a:t>	</a:t>
            </a:r>
            <a:r>
              <a:rPr lang="en-IN" sz="2200">
                <a:solidFill>
                  <a:srgbClr val="000000"/>
                </a:solidFill>
                <a:latin typeface="Times New Roman"/>
                <a:ea typeface="Times New Roman"/>
              </a:rPr>
              <a:t>     </a:t>
            </a:r>
            <a:endParaRPr/>
          </a:p>
          <a:p>
            <a:pPr lvl="2">
              <a:lnSpc>
                <a:spcPct val="100000"/>
              </a:lnSpc>
              <a:buFont typeface="Arial"/>
              <a:buChar char="•"/>
            </a:pPr>
            <a:r>
              <a:rPr lang="en-IN" sz="2200">
                <a:solidFill>
                  <a:srgbClr val="000000"/>
                </a:solidFill>
                <a:latin typeface="Times New Roman"/>
                <a:ea typeface="Times New Roman"/>
              </a:rPr>
              <a:t>Number of bits = Total number of characters * 8</a:t>
            </a:r>
            <a:endParaRPr/>
          </a:p>
          <a:p>
            <a:pPr>
              <a:lnSpc>
                <a:spcPct val="100000"/>
              </a:lnSpc>
            </a:pPr>
            <a:r>
              <a:rPr lang="en-IN" sz="2200">
                <a:solidFill>
                  <a:srgbClr val="000000"/>
                </a:solidFill>
                <a:latin typeface="Times New Roman"/>
                <a:ea typeface="Times New Roman"/>
              </a:rPr>
              <a:t>                                 </a:t>
            </a:r>
            <a:r>
              <a:rPr lang="en-IN" sz="2200">
                <a:solidFill>
                  <a:srgbClr val="000000"/>
                </a:solidFill>
                <a:latin typeface="Times New Roman"/>
                <a:ea typeface="Times New Roman"/>
              </a:rPr>
              <a:t>= 18 * 8</a:t>
            </a:r>
            <a:endParaRPr/>
          </a:p>
          <a:p>
            <a:pPr>
              <a:lnSpc>
                <a:spcPct val="100000"/>
              </a:lnSpc>
            </a:pPr>
            <a:r>
              <a:rPr lang="en-IN" sz="2200">
                <a:solidFill>
                  <a:srgbClr val="000000"/>
                </a:solidFill>
                <a:latin typeface="Times New Roman"/>
                <a:ea typeface="Times New Roman"/>
              </a:rPr>
              <a:t>                                 </a:t>
            </a:r>
            <a:r>
              <a:rPr lang="en-IN" sz="2200">
                <a:solidFill>
                  <a:srgbClr val="000000"/>
                </a:solidFill>
                <a:latin typeface="Times New Roman"/>
                <a:ea typeface="Times New Roman"/>
              </a:rPr>
              <a:t>= 144 bits</a:t>
            </a:r>
            <a:endParaRPr/>
          </a:p>
          <a:p>
            <a:pPr>
              <a:lnSpc>
                <a:spcPct val="100000"/>
              </a:lnSpc>
              <a:buSzPct val="45000"/>
              <a:buFont typeface="StarSymbol"/>
              <a:buChar char="l"/>
            </a:pPr>
            <a:r>
              <a:rPr lang="en-IN" sz="2200">
                <a:solidFill>
                  <a:srgbClr val="000000"/>
                </a:solidFill>
                <a:latin typeface="Arial"/>
                <a:ea typeface="Times New Roman"/>
              </a:rPr>
              <a:t>Suppose the codewords are indexed starting from 1:</a:t>
            </a:r>
            <a:endParaRPr/>
          </a:p>
          <a:p>
            <a:pPr>
              <a:lnSpc>
                <a:spcPct val="100000"/>
              </a:lnSpc>
            </a:pPr>
            <a:r>
              <a:rPr lang="en-IN" sz="2200">
                <a:solidFill>
                  <a:srgbClr val="000000"/>
                </a:solidFill>
                <a:latin typeface="Times New Roman"/>
                <a:ea typeface="Times New Roman"/>
              </a:rPr>
              <a:t>   </a:t>
            </a:r>
            <a:endParaRPr/>
          </a:p>
          <a:p>
            <a:pPr>
              <a:lnSpc>
                <a:spcPct val="100000"/>
              </a:lnSpc>
            </a:pPr>
            <a:r>
              <a:rPr lang="en-IN" sz="2200">
                <a:solidFill>
                  <a:srgbClr val="000000"/>
                </a:solidFill>
                <a:latin typeface="Times New Roman"/>
                <a:ea typeface="Times New Roman"/>
              </a:rPr>
              <a:t>Compressed string( codewords):  </a:t>
            </a:r>
            <a:r>
              <a:rPr b="1" lang="en-IN" sz="2200">
                <a:solidFill>
                  <a:srgbClr val="000000"/>
                </a:solidFill>
                <a:latin typeface="Times New Roman"/>
                <a:ea typeface="Times New Roman"/>
              </a:rPr>
              <a:t>(0, A) (0, B) (2, C) (3, A) (2, A) (4, A) (6, B)</a:t>
            </a:r>
            <a:endParaRPr/>
          </a:p>
          <a:p>
            <a:pPr>
              <a:lnSpc>
                <a:spcPct val="100000"/>
              </a:lnSpc>
            </a:pPr>
            <a:endParaRPr/>
          </a:p>
          <a:p>
            <a:pPr>
              <a:lnSpc>
                <a:spcPct val="100000"/>
              </a:lnSpc>
            </a:pPr>
            <a:endParaRPr/>
          </a:p>
          <a:p>
            <a:pPr>
              <a:lnSpc>
                <a:spcPct val="100000"/>
              </a:lnSpc>
            </a:pPr>
            <a:r>
              <a:rPr b="1" lang="en-IN" sz="2200">
                <a:solidFill>
                  <a:srgbClr val="000000"/>
                </a:solidFill>
                <a:latin typeface="Times New Roman"/>
                <a:ea typeface="Times New Roman"/>
              </a:rPr>
              <a:t>   </a:t>
            </a:r>
            <a:r>
              <a:rPr b="1" lang="en-IN" sz="2200">
                <a:solidFill>
                  <a:srgbClr val="000000"/>
                </a:solidFill>
                <a:latin typeface="Times New Roman"/>
                <a:ea typeface="Times New Roman"/>
              </a:rPr>
              <a:t>Codeword index                          1         2         3        4        5        6          7</a:t>
            </a:r>
            <a:endParaRPr/>
          </a:p>
          <a:p>
            <a:pPr>
              <a:lnSpc>
                <a:spcPct val="100000"/>
              </a:lnSpc>
            </a:pPr>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CustomShape 1"/>
          <p:cNvSpPr/>
          <p:nvPr/>
        </p:nvSpPr>
        <p:spPr>
          <a:xfrm>
            <a:off x="504000" y="301320"/>
            <a:ext cx="9069120" cy="1259640"/>
          </a:xfrm>
          <a:prstGeom prst="rect">
            <a:avLst/>
          </a:prstGeom>
          <a:noFill/>
          <a:ln>
            <a:noFill/>
          </a:ln>
        </p:spPr>
        <p:txBody>
          <a:bodyPr lIns="0" rIns="0" tIns="0" bIns="0" anchor="ctr"/>
          <a:p>
            <a:pPr algn="ctr">
              <a:lnSpc>
                <a:spcPct val="100000"/>
              </a:lnSpc>
            </a:pPr>
            <a:r>
              <a:rPr lang="en-IN" sz="4400">
                <a:solidFill>
                  <a:srgbClr val="000000"/>
                </a:solidFill>
                <a:latin typeface="Arial"/>
                <a:ea typeface="DejaVu Sans"/>
              </a:rPr>
              <a:t>Metric</a:t>
            </a:r>
            <a:endParaRPr/>
          </a:p>
        </p:txBody>
      </p:sp>
      <p:sp>
        <p:nvSpPr>
          <p:cNvPr id="117" name="CustomShape 2"/>
          <p:cNvSpPr/>
          <p:nvPr/>
        </p:nvSpPr>
        <p:spPr>
          <a:xfrm>
            <a:off x="504000" y="1769040"/>
            <a:ext cx="9069120" cy="4381920"/>
          </a:xfrm>
          <a:prstGeom prst="rect">
            <a:avLst/>
          </a:prstGeom>
          <a:noFill/>
          <a:ln>
            <a:noFill/>
          </a:ln>
        </p:spPr>
        <p:txBody>
          <a:bodyPr lIns="0" rIns="0" tIns="0" bIns="0"/>
          <a:p>
            <a:pPr>
              <a:lnSpc>
                <a:spcPct val="100000"/>
              </a:lnSpc>
              <a:buSzPct val="45000"/>
              <a:buFont typeface="StarSymbol"/>
              <a:buChar char="l"/>
            </a:pPr>
            <a:r>
              <a:rPr lang="en-IN" sz="3200">
                <a:solidFill>
                  <a:srgbClr val="000000"/>
                </a:solidFill>
                <a:latin typeface="Arial"/>
                <a:ea typeface="DejaVu Sans"/>
              </a:rPr>
              <a:t>A good metric for compression is compression factor and is given by :</a:t>
            </a:r>
            <a:endParaRPr/>
          </a:p>
          <a:p>
            <a:pPr>
              <a:lnSpc>
                <a:spcPct val="100000"/>
              </a:lnSpc>
            </a:pPr>
            <a:endParaRPr/>
          </a:p>
          <a:p>
            <a:pPr>
              <a:lnSpc>
                <a:spcPct val="100000"/>
              </a:lnSpc>
              <a:buSzPct val="45000"/>
              <a:buFont typeface="StarSymbol"/>
              <a:buChar char="l"/>
            </a:pPr>
            <a:r>
              <a:rPr lang="en-IN" sz="3200">
                <a:solidFill>
                  <a:srgbClr val="000000"/>
                </a:solidFill>
                <a:latin typeface="Arial"/>
                <a:ea typeface="DejaVu Sans"/>
              </a:rPr>
              <a:t>C.f. = </a:t>
            </a:r>
            <a:endParaRPr/>
          </a:p>
          <a:p>
            <a:pPr>
              <a:lnSpc>
                <a:spcPct val="100000"/>
              </a:lnSpc>
              <a:buSzPct val="45000"/>
              <a:buFont typeface="StarSymbol"/>
              <a:buChar char="l"/>
            </a:pPr>
            <a:r>
              <a:rPr lang="en-IN" sz="3200">
                <a:solidFill>
                  <a:srgbClr val="000000"/>
                </a:solidFill>
                <a:latin typeface="Arial"/>
                <a:ea typeface="DejaVu Sans"/>
              </a:rPr>
              <a:t>1-(compressed_size/uncompressed_size) *100</a:t>
            </a:r>
            <a:endParaRPr/>
          </a:p>
          <a:p>
            <a:pPr>
              <a:lnSpc>
                <a:spcPct val="100000"/>
              </a:lnSpc>
              <a:buSzPct val="45000"/>
              <a:buFont typeface="StarSymbol"/>
              <a:buChar char="l"/>
            </a:pPr>
            <a:r>
              <a:rPr lang="en-IN" sz="2600">
                <a:solidFill>
                  <a:srgbClr val="000000"/>
                </a:solidFill>
                <a:latin typeface="Arial"/>
                <a:ea typeface="DejaVu Sans"/>
              </a:rPr>
              <a:t>If we have a 100KB file that we compress to 40KB, we have a compression factor of:</a:t>
            </a:r>
            <a:endParaRPr/>
          </a:p>
          <a:p>
            <a:pPr>
              <a:lnSpc>
                <a:spcPct val="100000"/>
              </a:lnSpc>
              <a:buSzPct val="45000"/>
              <a:buFont typeface="StarSymbol"/>
              <a:buChar char="l"/>
            </a:pPr>
            <a:r>
              <a:rPr lang="en-IN" sz="2600">
                <a:solidFill>
                  <a:srgbClr val="000000"/>
                </a:solidFill>
                <a:latin typeface="Arial"/>
                <a:ea typeface="DejaVu Sans"/>
              </a:rPr>
              <a:t> </a:t>
            </a:r>
            <a:r>
              <a:rPr lang="en-IN" sz="2600">
                <a:solidFill>
                  <a:srgbClr val="000000"/>
                </a:solidFill>
                <a:latin typeface="Arial"/>
                <a:ea typeface="DejaVu Sans"/>
              </a:rPr>
              <a:t>	</a:t>
            </a:r>
            <a:r>
              <a:rPr lang="en-IN" sz="2600">
                <a:solidFill>
                  <a:srgbClr val="000000"/>
                </a:solidFill>
                <a:latin typeface="Arial"/>
                <a:ea typeface="DejaVu Sans"/>
              </a:rPr>
              <a:t>1-(40/100)  = 0.6 or 60%</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80" name="CustomShape 1"/>
          <p:cNvSpPr/>
          <p:nvPr/>
        </p:nvSpPr>
        <p:spPr>
          <a:xfrm>
            <a:off x="360000" y="289080"/>
            <a:ext cx="9069480" cy="932400"/>
          </a:xfrm>
          <a:prstGeom prst="rect">
            <a:avLst/>
          </a:prstGeom>
          <a:noFill/>
          <a:ln>
            <a:noFill/>
          </a:ln>
        </p:spPr>
        <p:txBody>
          <a:bodyPr lIns="90000" rIns="90000" tIns="46800" bIns="46800" anchor="ctr"/>
          <a:p>
            <a:pPr algn="ctr">
              <a:lnSpc>
                <a:spcPct val="100000"/>
              </a:lnSpc>
            </a:pPr>
            <a:r>
              <a:rPr b="1" lang="en-IN" sz="3600">
                <a:solidFill>
                  <a:srgbClr val="333399"/>
                </a:solidFill>
                <a:latin typeface="Times New Roman"/>
                <a:ea typeface="Times New Roman"/>
              </a:rPr>
              <a:t> </a:t>
            </a:r>
            <a:r>
              <a:rPr b="1" lang="en-IN" sz="3600">
                <a:solidFill>
                  <a:srgbClr val="333399"/>
                </a:solidFill>
                <a:latin typeface="Times New Roman"/>
                <a:ea typeface="Times New Roman"/>
              </a:rPr>
              <a:t>LZ78 Compression: Number of bits transmitted</a:t>
            </a:r>
            <a:endParaRPr/>
          </a:p>
        </p:txBody>
      </p:sp>
      <p:sp>
        <p:nvSpPr>
          <p:cNvPr id="181" name="CustomShape 2"/>
          <p:cNvSpPr/>
          <p:nvPr/>
        </p:nvSpPr>
        <p:spPr>
          <a:xfrm>
            <a:off x="354600" y="1815480"/>
            <a:ext cx="9506880" cy="2082960"/>
          </a:xfrm>
          <a:prstGeom prst="rect">
            <a:avLst/>
          </a:prstGeom>
          <a:noFill/>
          <a:ln>
            <a:noFill/>
          </a:ln>
        </p:spPr>
        <p:txBody>
          <a:bodyPr lIns="90000" rIns="90000" tIns="46800" bIns="46800"/>
          <a:p>
            <a:pPr>
              <a:lnSpc>
                <a:spcPct val="100000"/>
              </a:lnSpc>
              <a:buFont typeface="Times New Roman"/>
              <a:buChar char="•"/>
            </a:pPr>
            <a:r>
              <a:rPr lang="en-IN" sz="2800">
                <a:solidFill>
                  <a:srgbClr val="000000"/>
                </a:solidFill>
                <a:latin typeface="Times New Roman"/>
                <a:ea typeface="Times New Roman"/>
              </a:rPr>
              <a:t> </a:t>
            </a:r>
            <a:r>
              <a:rPr lang="en-IN" sz="2800">
                <a:solidFill>
                  <a:srgbClr val="000000"/>
                </a:solidFill>
                <a:latin typeface="Times New Roman"/>
                <a:ea typeface="Times New Roman"/>
              </a:rPr>
              <a:t>Each code word consists of an integer and a character:</a:t>
            </a:r>
            <a:endParaRPr/>
          </a:p>
          <a:p>
            <a:pPr lvl="1">
              <a:lnSpc>
                <a:spcPct val="100000"/>
              </a:lnSpc>
              <a:buFont typeface="Times New Roman"/>
              <a:buChar char="•"/>
            </a:pPr>
            <a:r>
              <a:rPr lang="en-IN" sz="2800">
                <a:solidFill>
                  <a:srgbClr val="000000"/>
                </a:solidFill>
                <a:latin typeface="Times New Roman"/>
                <a:ea typeface="Times New Roman"/>
              </a:rPr>
              <a:t>   </a:t>
            </a:r>
            <a:r>
              <a:rPr lang="en-IN" sz="2800">
                <a:solidFill>
                  <a:srgbClr val="000000"/>
                </a:solidFill>
                <a:latin typeface="Times New Roman"/>
                <a:ea typeface="Times New Roman"/>
              </a:rPr>
              <a:t>The character is represented by </a:t>
            </a:r>
            <a:r>
              <a:rPr b="1" lang="en-IN" sz="2800">
                <a:solidFill>
                  <a:srgbClr val="000000"/>
                </a:solidFill>
                <a:latin typeface="Times New Roman"/>
                <a:ea typeface="Times New Roman"/>
              </a:rPr>
              <a:t>8</a:t>
            </a:r>
            <a:r>
              <a:rPr lang="en-IN" sz="2800">
                <a:solidFill>
                  <a:srgbClr val="000000"/>
                </a:solidFill>
                <a:latin typeface="Times New Roman"/>
                <a:ea typeface="Times New Roman"/>
              </a:rPr>
              <a:t> bits. </a:t>
            </a:r>
            <a:endParaRPr/>
          </a:p>
          <a:p>
            <a:pPr>
              <a:lnSpc>
                <a:spcPct val="100000"/>
              </a:lnSpc>
            </a:pPr>
            <a:r>
              <a:rPr lang="en-IN" sz="2800">
                <a:solidFill>
                  <a:srgbClr val="000000"/>
                </a:solidFill>
                <a:latin typeface="Times New Roman"/>
                <a:ea typeface="Times New Roman"/>
              </a:rPr>
              <a:t>    </a:t>
            </a:r>
            <a:r>
              <a:rPr lang="en-IN" sz="2800">
                <a:solidFill>
                  <a:srgbClr val="000000"/>
                </a:solidFill>
                <a:latin typeface="Times New Roman"/>
                <a:ea typeface="Times New Roman"/>
              </a:rPr>
              <a:t>The number of bits </a:t>
            </a:r>
            <a:r>
              <a:rPr b="1" lang="en-IN" sz="2800">
                <a:solidFill>
                  <a:srgbClr val="000000"/>
                </a:solidFill>
                <a:latin typeface="Times New Roman"/>
                <a:ea typeface="Times New Roman"/>
              </a:rPr>
              <a:t>n</a:t>
            </a:r>
            <a:r>
              <a:rPr lang="en-IN" sz="2800">
                <a:solidFill>
                  <a:srgbClr val="000000"/>
                </a:solidFill>
                <a:latin typeface="Times New Roman"/>
                <a:ea typeface="Times New Roman"/>
              </a:rPr>
              <a:t> required to represent the integer part of the codeword  with index </a:t>
            </a:r>
            <a:r>
              <a:rPr b="1" lang="en-IN" sz="2800">
                <a:solidFill>
                  <a:srgbClr val="000000"/>
                </a:solidFill>
                <a:latin typeface="Times New Roman"/>
                <a:ea typeface="Times New Roman"/>
              </a:rPr>
              <a:t>i</a:t>
            </a:r>
            <a:r>
              <a:rPr lang="en-IN" sz="2800">
                <a:solidFill>
                  <a:srgbClr val="000000"/>
                </a:solidFill>
                <a:latin typeface="Times New Roman"/>
                <a:ea typeface="Times New Roman"/>
              </a:rPr>
              <a:t> is given by:</a:t>
            </a:r>
            <a:endParaRPr/>
          </a:p>
        </p:txBody>
      </p:sp>
      <p:pic>
        <p:nvPicPr>
          <p:cNvPr id="182" name="Picture 181" descr=""/>
          <p:cNvPicPr/>
          <p:nvPr/>
        </p:nvPicPr>
        <p:blipFill>
          <a:blip r:embed="rId1"/>
          <a:stretch>
            <a:fillRect/>
          </a:stretch>
        </p:blipFill>
        <p:spPr>
          <a:xfrm>
            <a:off x="2779920" y="4316040"/>
            <a:ext cx="4633560" cy="1873440"/>
          </a:xfrm>
          <a:prstGeom prst="rect">
            <a:avLst/>
          </a:prstGeom>
          <a:ln>
            <a:noFill/>
          </a:ln>
        </p:spPr>
      </p:pic>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83" name="CustomShape 1"/>
          <p:cNvSpPr/>
          <p:nvPr/>
        </p:nvSpPr>
        <p:spPr>
          <a:xfrm>
            <a:off x="435600" y="-360"/>
            <a:ext cx="9069480" cy="284400"/>
          </a:xfrm>
          <a:prstGeom prst="rect">
            <a:avLst/>
          </a:prstGeom>
          <a:noFill/>
          <a:ln>
            <a:noFill/>
          </a:ln>
        </p:spPr>
        <p:txBody>
          <a:bodyPr lIns="90000" rIns="90000" tIns="46800" bIns="46800" anchor="ctr"/>
          <a:p>
            <a:pPr algn="ctr">
              <a:lnSpc>
                <a:spcPct val="100000"/>
              </a:lnSpc>
            </a:pPr>
            <a:r>
              <a:rPr b="1" lang="en-IN" sz="3000">
                <a:solidFill>
                  <a:srgbClr val="333399"/>
                </a:solidFill>
                <a:latin typeface="Times New Roman"/>
                <a:ea typeface="Times New Roman"/>
              </a:rPr>
              <a:t> </a:t>
            </a:r>
            <a:r>
              <a:rPr b="1" lang="en-IN" sz="2400">
                <a:solidFill>
                  <a:srgbClr val="333399"/>
                </a:solidFill>
                <a:latin typeface="Times New Roman"/>
                <a:ea typeface="Times New Roman"/>
              </a:rPr>
              <a:t>LZ78 Compression: Number of bits transmitted (cont’d)</a:t>
            </a:r>
            <a:endParaRPr/>
          </a:p>
        </p:txBody>
      </p:sp>
      <p:pic>
        <p:nvPicPr>
          <p:cNvPr id="184" name="Picture 183" descr=""/>
          <p:cNvPicPr/>
          <p:nvPr/>
        </p:nvPicPr>
        <p:blipFill>
          <a:blip r:embed="rId1"/>
          <a:stretch>
            <a:fillRect/>
          </a:stretch>
        </p:blipFill>
        <p:spPr>
          <a:xfrm>
            <a:off x="276480" y="524880"/>
            <a:ext cx="9365040" cy="4071600"/>
          </a:xfrm>
          <a:prstGeom prst="rect">
            <a:avLst/>
          </a:prstGeom>
          <a:ln>
            <a:noFill/>
          </a:ln>
        </p:spPr>
      </p:pic>
      <p:sp>
        <p:nvSpPr>
          <p:cNvPr id="185" name="CustomShape 2"/>
          <p:cNvSpPr/>
          <p:nvPr/>
        </p:nvSpPr>
        <p:spPr>
          <a:xfrm>
            <a:off x="516240" y="4890960"/>
            <a:ext cx="9323280" cy="1008360"/>
          </a:xfrm>
          <a:prstGeom prst="rect">
            <a:avLst/>
          </a:prstGeom>
          <a:noFill/>
          <a:ln>
            <a:noFill/>
          </a:ln>
        </p:spPr>
        <p:txBody>
          <a:bodyPr lIns="90000" rIns="90000" tIns="46800" bIns="46800"/>
          <a:p>
            <a:pPr>
              <a:lnSpc>
                <a:spcPct val="100000"/>
              </a:lnSpc>
            </a:pPr>
            <a:r>
              <a:rPr lang="en-IN" sz="1990">
                <a:solidFill>
                  <a:srgbClr val="000000"/>
                </a:solidFill>
                <a:latin typeface="Times New Roman"/>
                <a:ea typeface="Times New Roman"/>
              </a:rPr>
              <a:t>Codeword      </a:t>
            </a:r>
            <a:r>
              <a:rPr b="1" lang="en-IN" sz="1990">
                <a:solidFill>
                  <a:srgbClr val="000000"/>
                </a:solidFill>
                <a:latin typeface="Times New Roman"/>
                <a:ea typeface="Times New Roman"/>
              </a:rPr>
              <a:t>(0, A)       (0, B)     (2, C)     (3, A)      (2, A)      (4, A)     (6, B)</a:t>
            </a:r>
            <a:endParaRPr/>
          </a:p>
          <a:p>
            <a:pPr>
              <a:lnSpc>
                <a:spcPct val="100000"/>
              </a:lnSpc>
            </a:pPr>
            <a:r>
              <a:rPr b="1" lang="en-IN" sz="1990">
                <a:solidFill>
                  <a:srgbClr val="000000"/>
                </a:solidFill>
                <a:latin typeface="Times New Roman"/>
                <a:ea typeface="Times New Roman"/>
              </a:rPr>
              <a:t>index                 1              2              3             4            5             6             7</a:t>
            </a:r>
            <a:endParaRPr/>
          </a:p>
          <a:p>
            <a:pPr>
              <a:lnSpc>
                <a:spcPct val="100000"/>
              </a:lnSpc>
            </a:pPr>
            <a:r>
              <a:rPr lang="en-IN" sz="1990">
                <a:solidFill>
                  <a:srgbClr val="000000"/>
                </a:solidFill>
                <a:latin typeface="Times New Roman"/>
                <a:ea typeface="Times New Roman"/>
              </a:rPr>
              <a:t>Bits:               (1 + 8) + (1 + 8) + (2 + 8) + (2 + 8) + (3 + 8) + (3 + 8) + (3 + 8) =  71 bits </a:t>
            </a:r>
            <a:endParaRPr/>
          </a:p>
        </p:txBody>
      </p:sp>
      <p:sp>
        <p:nvSpPr>
          <p:cNvPr id="186" name="CustomShape 3"/>
          <p:cNvSpPr/>
          <p:nvPr/>
        </p:nvSpPr>
        <p:spPr>
          <a:xfrm>
            <a:off x="276480" y="6320880"/>
            <a:ext cx="9365040" cy="862920"/>
          </a:xfrm>
          <a:prstGeom prst="rect">
            <a:avLst/>
          </a:prstGeom>
          <a:noFill/>
          <a:ln>
            <a:noFill/>
          </a:ln>
        </p:spPr>
        <p:txBody>
          <a:bodyPr lIns="90000" rIns="90000" tIns="46800" bIns="46800"/>
          <a:p>
            <a:pPr>
              <a:lnSpc>
                <a:spcPct val="100000"/>
              </a:lnSpc>
            </a:pPr>
            <a:r>
              <a:rPr lang="en-IN" sz="1990">
                <a:solidFill>
                  <a:srgbClr val="000000"/>
                </a:solidFill>
                <a:latin typeface="Times New Roman"/>
                <a:ea typeface="Times New Roman"/>
              </a:rPr>
              <a:t>The actual compressed message is: </a:t>
            </a:r>
            <a:r>
              <a:rPr lang="en-IN" sz="1990">
                <a:solidFill>
                  <a:srgbClr val="333399"/>
                </a:solidFill>
                <a:latin typeface="Times New Roman"/>
                <a:ea typeface="Times New Roman"/>
              </a:rPr>
              <a:t>0A</a:t>
            </a:r>
            <a:r>
              <a:rPr lang="en-IN" sz="1990">
                <a:solidFill>
                  <a:srgbClr val="a50021"/>
                </a:solidFill>
                <a:latin typeface="Times New Roman"/>
                <a:ea typeface="Times New Roman"/>
              </a:rPr>
              <a:t>0B</a:t>
            </a:r>
            <a:r>
              <a:rPr lang="en-IN" sz="1990">
                <a:solidFill>
                  <a:srgbClr val="333399"/>
                </a:solidFill>
                <a:latin typeface="Times New Roman"/>
                <a:ea typeface="Times New Roman"/>
              </a:rPr>
              <a:t>10C</a:t>
            </a:r>
            <a:r>
              <a:rPr lang="en-IN" sz="1990">
                <a:solidFill>
                  <a:srgbClr val="a50021"/>
                </a:solidFill>
                <a:latin typeface="Times New Roman"/>
                <a:ea typeface="Times New Roman"/>
              </a:rPr>
              <a:t>11A</a:t>
            </a:r>
            <a:r>
              <a:rPr lang="en-IN" sz="1990">
                <a:solidFill>
                  <a:srgbClr val="333399"/>
                </a:solidFill>
                <a:latin typeface="Times New Roman"/>
                <a:ea typeface="Times New Roman"/>
              </a:rPr>
              <a:t>010A</a:t>
            </a:r>
            <a:r>
              <a:rPr lang="en-IN" sz="1990">
                <a:solidFill>
                  <a:srgbClr val="a50021"/>
                </a:solidFill>
                <a:latin typeface="Times New Roman"/>
                <a:ea typeface="Times New Roman"/>
              </a:rPr>
              <a:t>100A</a:t>
            </a:r>
            <a:r>
              <a:rPr lang="en-IN" sz="1990">
                <a:solidFill>
                  <a:srgbClr val="333399"/>
                </a:solidFill>
                <a:latin typeface="Times New Roman"/>
                <a:ea typeface="Times New Roman"/>
              </a:rPr>
              <a:t>110B</a:t>
            </a:r>
            <a:endParaRPr/>
          </a:p>
          <a:p>
            <a:pPr>
              <a:lnSpc>
                <a:spcPct val="100000"/>
              </a:lnSpc>
            </a:pPr>
            <a:r>
              <a:rPr lang="en-IN" sz="1990">
                <a:solidFill>
                  <a:srgbClr val="333399"/>
                </a:solidFill>
                <a:latin typeface="Times New Roman"/>
                <a:ea typeface="Times New Roman"/>
              </a:rPr>
              <a:t>where each character is replaced by its binary 8-bit ASCII code.</a:t>
            </a:r>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87" name="CustomShape 1"/>
          <p:cNvSpPr/>
          <p:nvPr/>
        </p:nvSpPr>
        <p:spPr>
          <a:xfrm>
            <a:off x="504000" y="0"/>
            <a:ext cx="9069480" cy="365040"/>
          </a:xfrm>
          <a:prstGeom prst="rect">
            <a:avLst/>
          </a:prstGeom>
          <a:noFill/>
          <a:ln>
            <a:noFill/>
          </a:ln>
        </p:spPr>
        <p:txBody>
          <a:bodyPr lIns="90000" rIns="90000" tIns="46800" bIns="46800" anchor="ctr"/>
          <a:p>
            <a:pPr algn="ctr">
              <a:lnSpc>
                <a:spcPct val="100000"/>
              </a:lnSpc>
            </a:pPr>
            <a:r>
              <a:rPr b="1" lang="en-IN" sz="3000">
                <a:solidFill>
                  <a:srgbClr val="333399"/>
                </a:solidFill>
                <a:latin typeface="Times New Roman"/>
                <a:ea typeface="Times New Roman"/>
              </a:rPr>
              <a:t> </a:t>
            </a:r>
            <a:r>
              <a:rPr b="1" lang="en-IN" sz="2400">
                <a:solidFill>
                  <a:srgbClr val="333399"/>
                </a:solidFill>
                <a:latin typeface="Times New Roman"/>
                <a:ea typeface="Times New Roman"/>
              </a:rPr>
              <a:t>Example 1: LZ78 Decompression</a:t>
            </a:r>
            <a:endParaRPr/>
          </a:p>
        </p:txBody>
      </p:sp>
      <p:sp>
        <p:nvSpPr>
          <p:cNvPr id="188" name="CustomShape 2"/>
          <p:cNvSpPr/>
          <p:nvPr/>
        </p:nvSpPr>
        <p:spPr>
          <a:xfrm>
            <a:off x="356760" y="445320"/>
            <a:ext cx="9057240" cy="394560"/>
          </a:xfrm>
          <a:prstGeom prst="rect">
            <a:avLst/>
          </a:prstGeom>
          <a:noFill/>
          <a:ln>
            <a:noFill/>
          </a:ln>
        </p:spPr>
        <p:txBody>
          <a:bodyPr lIns="90000" rIns="90000" tIns="46800" bIns="46800"/>
          <a:p>
            <a:pPr>
              <a:lnSpc>
                <a:spcPct val="100000"/>
              </a:lnSpc>
            </a:pPr>
            <a:r>
              <a:rPr lang="en-IN" sz="1600">
                <a:solidFill>
                  <a:srgbClr val="000000"/>
                </a:solidFill>
                <a:latin typeface="Times New Roman"/>
                <a:ea typeface="Times New Roman"/>
              </a:rPr>
              <a:t>Decode (i.e., decompress) the sequence </a:t>
            </a:r>
            <a:r>
              <a:rPr lang="en-IN" sz="1600">
                <a:solidFill>
                  <a:srgbClr val="333399"/>
                </a:solidFill>
                <a:latin typeface="Times New Roman"/>
                <a:ea typeface="Times New Roman"/>
              </a:rPr>
              <a:t>(0, A) (0, B) (2, C) (3, A) (2, A) (4, A) (6, B)</a:t>
            </a:r>
            <a:r>
              <a:rPr lang="en-IN" sz="1600">
                <a:solidFill>
                  <a:srgbClr val="000000"/>
                </a:solidFill>
                <a:latin typeface="Times New Roman"/>
                <a:ea typeface="Times New Roman"/>
              </a:rPr>
              <a:t> </a:t>
            </a:r>
            <a:endParaRPr/>
          </a:p>
        </p:txBody>
      </p:sp>
      <p:pic>
        <p:nvPicPr>
          <p:cNvPr id="189" name="Picture 188" descr=""/>
          <p:cNvPicPr/>
          <p:nvPr/>
        </p:nvPicPr>
        <p:blipFill>
          <a:blip r:embed="rId1"/>
          <a:stretch>
            <a:fillRect/>
          </a:stretch>
        </p:blipFill>
        <p:spPr>
          <a:xfrm>
            <a:off x="516240" y="921960"/>
            <a:ext cx="7616880" cy="5667120"/>
          </a:xfrm>
          <a:prstGeom prst="rect">
            <a:avLst/>
          </a:prstGeom>
          <a:ln>
            <a:noFill/>
          </a:ln>
        </p:spPr>
      </p:pic>
      <p:sp>
        <p:nvSpPr>
          <p:cNvPr id="190" name="CustomShape 3"/>
          <p:cNvSpPr/>
          <p:nvPr/>
        </p:nvSpPr>
        <p:spPr>
          <a:xfrm>
            <a:off x="356760" y="6875640"/>
            <a:ext cx="9506880" cy="403560"/>
          </a:xfrm>
          <a:prstGeom prst="rect">
            <a:avLst/>
          </a:prstGeom>
          <a:noFill/>
          <a:ln>
            <a:noFill/>
          </a:ln>
        </p:spPr>
        <p:txBody>
          <a:bodyPr lIns="90000" rIns="90000" tIns="46800" bIns="46800"/>
          <a:p>
            <a:pPr>
              <a:lnSpc>
                <a:spcPct val="100000"/>
              </a:lnSpc>
            </a:pPr>
            <a:r>
              <a:rPr lang="en-IN" sz="1990">
                <a:solidFill>
                  <a:srgbClr val="000000"/>
                </a:solidFill>
                <a:latin typeface="Times New Roman"/>
                <a:ea typeface="Times New Roman"/>
              </a:rPr>
              <a:t>The decompressed message is: </a:t>
            </a:r>
            <a:r>
              <a:rPr lang="en-IN" sz="1990">
                <a:solidFill>
                  <a:srgbClr val="333399"/>
                </a:solidFill>
                <a:latin typeface="Times New Roman"/>
                <a:ea typeface="Times New Roman"/>
              </a:rPr>
              <a:t>ABBCBCABABCAABCAAB</a:t>
            </a:r>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91" name="CustomShape 1"/>
          <p:cNvSpPr/>
          <p:nvPr/>
        </p:nvSpPr>
        <p:spPr>
          <a:xfrm>
            <a:off x="504000" y="0"/>
            <a:ext cx="9069480" cy="365040"/>
          </a:xfrm>
          <a:prstGeom prst="rect">
            <a:avLst/>
          </a:prstGeom>
          <a:noFill/>
          <a:ln>
            <a:noFill/>
          </a:ln>
        </p:spPr>
        <p:txBody>
          <a:bodyPr lIns="90000" rIns="90000" tIns="46800" bIns="46800" anchor="ctr"/>
          <a:p>
            <a:pPr algn="ctr">
              <a:lnSpc>
                <a:spcPct val="100000"/>
              </a:lnSpc>
            </a:pPr>
            <a:r>
              <a:rPr b="1" lang="en-IN" sz="3000">
                <a:solidFill>
                  <a:srgbClr val="333399"/>
                </a:solidFill>
                <a:latin typeface="Times New Roman"/>
                <a:ea typeface="Times New Roman"/>
              </a:rPr>
              <a:t> </a:t>
            </a:r>
            <a:r>
              <a:rPr b="1" lang="en-IN" sz="2400">
                <a:solidFill>
                  <a:srgbClr val="333399"/>
                </a:solidFill>
                <a:latin typeface="Times New Roman"/>
                <a:ea typeface="Times New Roman"/>
              </a:rPr>
              <a:t>Example 2: LZ78 Decompression</a:t>
            </a:r>
            <a:endParaRPr/>
          </a:p>
        </p:txBody>
      </p:sp>
      <p:sp>
        <p:nvSpPr>
          <p:cNvPr id="192" name="CustomShape 2"/>
          <p:cNvSpPr/>
          <p:nvPr/>
        </p:nvSpPr>
        <p:spPr>
          <a:xfrm>
            <a:off x="356760" y="445320"/>
            <a:ext cx="9057240" cy="394560"/>
          </a:xfrm>
          <a:prstGeom prst="rect">
            <a:avLst/>
          </a:prstGeom>
          <a:noFill/>
          <a:ln>
            <a:noFill/>
          </a:ln>
        </p:spPr>
        <p:txBody>
          <a:bodyPr lIns="90000" rIns="90000" tIns="46800" bIns="46800"/>
          <a:p>
            <a:pPr>
              <a:lnSpc>
                <a:spcPct val="100000"/>
              </a:lnSpc>
            </a:pPr>
            <a:r>
              <a:rPr lang="en-IN">
                <a:solidFill>
                  <a:srgbClr val="000000"/>
                </a:solidFill>
                <a:latin typeface="Times New Roman"/>
                <a:ea typeface="Times New Roman"/>
              </a:rPr>
              <a:t>Decode (i.e., decompress) the sequence </a:t>
            </a:r>
            <a:r>
              <a:rPr lang="en-IN">
                <a:solidFill>
                  <a:srgbClr val="333399"/>
                </a:solidFill>
                <a:latin typeface="Times New Roman"/>
                <a:ea typeface="Times New Roman"/>
              </a:rPr>
              <a:t>(0, B) (0, A) (1, A) (2, B) (0, R) (5, R) (2,  )</a:t>
            </a:r>
            <a:endParaRPr/>
          </a:p>
        </p:txBody>
      </p:sp>
      <p:pic>
        <p:nvPicPr>
          <p:cNvPr id="193" name="Picture 192" descr=""/>
          <p:cNvPicPr/>
          <p:nvPr/>
        </p:nvPicPr>
        <p:blipFill>
          <a:blip r:embed="rId1"/>
          <a:stretch>
            <a:fillRect/>
          </a:stretch>
        </p:blipFill>
        <p:spPr>
          <a:xfrm>
            <a:off x="516240" y="1000800"/>
            <a:ext cx="7855200" cy="5770800"/>
          </a:xfrm>
          <a:prstGeom prst="rect">
            <a:avLst/>
          </a:prstGeom>
          <a:ln>
            <a:noFill/>
          </a:ln>
        </p:spPr>
      </p:pic>
      <p:sp>
        <p:nvSpPr>
          <p:cNvPr id="194" name="CustomShape 3"/>
          <p:cNvSpPr/>
          <p:nvPr/>
        </p:nvSpPr>
        <p:spPr>
          <a:xfrm>
            <a:off x="356760" y="6875640"/>
            <a:ext cx="9506880" cy="403560"/>
          </a:xfrm>
          <a:prstGeom prst="rect">
            <a:avLst/>
          </a:prstGeom>
          <a:noFill/>
          <a:ln>
            <a:noFill/>
          </a:ln>
        </p:spPr>
        <p:txBody>
          <a:bodyPr lIns="90000" rIns="90000" tIns="46800" bIns="46800"/>
          <a:p>
            <a:pPr>
              <a:lnSpc>
                <a:spcPct val="100000"/>
              </a:lnSpc>
            </a:pPr>
            <a:r>
              <a:rPr lang="en-IN" sz="1990">
                <a:solidFill>
                  <a:srgbClr val="000000"/>
                </a:solidFill>
                <a:latin typeface="Times New Roman"/>
                <a:ea typeface="Times New Roman"/>
              </a:rPr>
              <a:t>The decompressed message is: </a:t>
            </a:r>
            <a:r>
              <a:rPr lang="en-IN" sz="1990">
                <a:solidFill>
                  <a:srgbClr val="333399"/>
                </a:solidFill>
                <a:latin typeface="Times New Roman"/>
                <a:ea typeface="Times New Roman"/>
              </a:rPr>
              <a:t>BABAABRRRA</a:t>
            </a:r>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95" name="CustomShape 1"/>
          <p:cNvSpPr/>
          <p:nvPr/>
        </p:nvSpPr>
        <p:spPr>
          <a:xfrm>
            <a:off x="432000" y="338760"/>
            <a:ext cx="9069480" cy="378720"/>
          </a:xfrm>
          <a:prstGeom prst="rect">
            <a:avLst/>
          </a:prstGeom>
          <a:noFill/>
          <a:ln>
            <a:noFill/>
          </a:ln>
        </p:spPr>
        <p:txBody>
          <a:bodyPr lIns="90000" rIns="90000" tIns="46800" bIns="46800" anchor="ctr"/>
          <a:p>
            <a:pPr algn="ctr">
              <a:lnSpc>
                <a:spcPct val="100000"/>
              </a:lnSpc>
            </a:pPr>
            <a:r>
              <a:rPr b="1" lang="en-IN" sz="4400">
                <a:solidFill>
                  <a:srgbClr val="333399"/>
                </a:solidFill>
                <a:latin typeface="Times New Roman"/>
                <a:ea typeface="Times New Roman"/>
              </a:rPr>
              <a:t>LZ78 Decompression Algorithm</a:t>
            </a:r>
            <a:endParaRPr/>
          </a:p>
        </p:txBody>
      </p:sp>
      <p:sp>
        <p:nvSpPr>
          <p:cNvPr id="196" name="CustomShape 2"/>
          <p:cNvSpPr/>
          <p:nvPr/>
        </p:nvSpPr>
        <p:spPr>
          <a:xfrm>
            <a:off x="276480" y="956880"/>
            <a:ext cx="9524160" cy="7032600"/>
          </a:xfrm>
          <a:prstGeom prst="rect">
            <a:avLst/>
          </a:prstGeom>
          <a:noFill/>
          <a:ln>
            <a:noFill/>
          </a:ln>
        </p:spPr>
        <p:txBody>
          <a:bodyPr lIns="90000" rIns="90000" tIns="46800" bIns="46800"/>
          <a:p>
            <a:pPr>
              <a:lnSpc>
                <a:spcPct val="80000"/>
              </a:lnSpc>
            </a:pPr>
            <a:endParaRPr/>
          </a:p>
          <a:p>
            <a:pPr>
              <a:lnSpc>
                <a:spcPct val="80000"/>
              </a:lnSpc>
            </a:pPr>
            <a:endParaRPr/>
          </a:p>
          <a:p>
            <a:pPr>
              <a:lnSpc>
                <a:spcPct val="80000"/>
              </a:lnSpc>
            </a:pPr>
            <a:endParaRPr/>
          </a:p>
          <a:p>
            <a:pPr>
              <a:lnSpc>
                <a:spcPct val="80000"/>
              </a:lnSpc>
            </a:pPr>
            <a:endParaRPr/>
          </a:p>
          <a:p>
            <a:pPr>
              <a:lnSpc>
                <a:spcPct val="80000"/>
              </a:lnSpc>
            </a:pPr>
            <a:r>
              <a:rPr lang="en-IN" sz="2200">
                <a:solidFill>
                  <a:srgbClr val="000000"/>
                </a:solidFill>
                <a:latin typeface="Arial"/>
                <a:ea typeface="Droid Sans Fallback"/>
              </a:rPr>
              <a:t>Dictionary  empty ; DictionaryIndex  1 ;</a:t>
            </a:r>
            <a:endParaRPr/>
          </a:p>
          <a:p>
            <a:pPr>
              <a:lnSpc>
                <a:spcPct val="80000"/>
              </a:lnSpc>
            </a:pPr>
            <a:r>
              <a:rPr lang="en-IN" sz="2200">
                <a:solidFill>
                  <a:srgbClr val="000000"/>
                </a:solidFill>
                <a:latin typeface="Arial"/>
                <a:ea typeface="Droid Sans Fallback"/>
              </a:rPr>
              <a:t>while(there are more (CodeWord, Char) pairs in codestream){</a:t>
            </a:r>
            <a:endParaRPr/>
          </a:p>
          <a:p>
            <a:pPr>
              <a:lnSpc>
                <a:spcPct val="80000"/>
              </a:lnSpc>
            </a:pPr>
            <a:r>
              <a:rPr lang="en-IN" sz="2200">
                <a:solidFill>
                  <a:srgbClr val="000000"/>
                </a:solidFill>
                <a:latin typeface="Arial"/>
                <a:ea typeface="Droid Sans Fallback"/>
              </a:rPr>
              <a:t>	</a:t>
            </a:r>
            <a:r>
              <a:rPr lang="en-IN" sz="2200">
                <a:solidFill>
                  <a:srgbClr val="000000"/>
                </a:solidFill>
                <a:latin typeface="Arial"/>
                <a:ea typeface="Droid Sans Fallback"/>
              </a:rPr>
              <a:t>CodeWord  next CodeWord in codestream ;</a:t>
            </a:r>
            <a:endParaRPr/>
          </a:p>
          <a:p>
            <a:pPr>
              <a:lnSpc>
                <a:spcPct val="80000"/>
              </a:lnSpc>
            </a:pPr>
            <a:r>
              <a:rPr lang="en-IN" sz="2200">
                <a:solidFill>
                  <a:srgbClr val="000000"/>
                </a:solidFill>
                <a:latin typeface="Arial"/>
                <a:ea typeface="Droid Sans Fallback"/>
              </a:rPr>
              <a:t>	</a:t>
            </a:r>
            <a:r>
              <a:rPr lang="en-IN" sz="2200">
                <a:solidFill>
                  <a:srgbClr val="000000"/>
                </a:solidFill>
                <a:latin typeface="Arial"/>
                <a:ea typeface="Droid Sans Fallback"/>
              </a:rPr>
              <a:t>Char  character corresponding to CodeWord ;</a:t>
            </a:r>
            <a:endParaRPr/>
          </a:p>
          <a:p>
            <a:pPr>
              <a:lnSpc>
                <a:spcPct val="80000"/>
              </a:lnSpc>
            </a:pPr>
            <a:r>
              <a:rPr lang="en-IN" sz="2200">
                <a:solidFill>
                  <a:srgbClr val="000000"/>
                </a:solidFill>
                <a:latin typeface="Arial"/>
                <a:ea typeface="Droid Sans Fallback"/>
              </a:rPr>
              <a:t>	</a:t>
            </a:r>
            <a:r>
              <a:rPr lang="en-IN" sz="2200">
                <a:solidFill>
                  <a:srgbClr val="000000"/>
                </a:solidFill>
                <a:latin typeface="Arial"/>
                <a:ea typeface="Droid Sans Fallback"/>
              </a:rPr>
              <a:t>if(CodeWord = = 0)</a:t>
            </a:r>
            <a:endParaRPr/>
          </a:p>
          <a:p>
            <a:pPr>
              <a:lnSpc>
                <a:spcPct val="80000"/>
              </a:lnSpc>
            </a:pPr>
            <a:r>
              <a:rPr lang="en-IN" sz="2200">
                <a:solidFill>
                  <a:srgbClr val="000000"/>
                </a:solidFill>
                <a:latin typeface="Arial"/>
                <a:ea typeface="Droid Sans Fallback"/>
              </a:rPr>
              <a:t>            </a:t>
            </a:r>
            <a:r>
              <a:rPr lang="en-IN" sz="2200">
                <a:solidFill>
                  <a:srgbClr val="000000"/>
                </a:solidFill>
                <a:latin typeface="Arial"/>
                <a:ea typeface="Droid Sans Fallback"/>
              </a:rPr>
              <a:t>String  empty ;</a:t>
            </a:r>
            <a:endParaRPr/>
          </a:p>
          <a:p>
            <a:pPr>
              <a:lnSpc>
                <a:spcPct val="80000"/>
              </a:lnSpc>
            </a:pPr>
            <a:r>
              <a:rPr lang="en-IN" sz="2200">
                <a:solidFill>
                  <a:srgbClr val="000000"/>
                </a:solidFill>
                <a:latin typeface="Arial"/>
                <a:ea typeface="Droid Sans Fallback"/>
              </a:rPr>
              <a:t>	</a:t>
            </a:r>
            <a:r>
              <a:rPr lang="en-IN" sz="2200">
                <a:solidFill>
                  <a:srgbClr val="000000"/>
                </a:solidFill>
                <a:latin typeface="Arial"/>
                <a:ea typeface="Droid Sans Fallback"/>
              </a:rPr>
              <a:t>else</a:t>
            </a:r>
            <a:endParaRPr/>
          </a:p>
          <a:p>
            <a:pPr>
              <a:lnSpc>
                <a:spcPct val="80000"/>
              </a:lnSpc>
            </a:pPr>
            <a:r>
              <a:rPr lang="en-IN" sz="2200">
                <a:solidFill>
                  <a:srgbClr val="000000"/>
                </a:solidFill>
                <a:latin typeface="Arial"/>
                <a:ea typeface="Droid Sans Fallback"/>
              </a:rPr>
              <a:t>	</a:t>
            </a:r>
            <a:r>
              <a:rPr lang="en-IN" sz="2200">
                <a:solidFill>
                  <a:srgbClr val="000000"/>
                </a:solidFill>
                <a:latin typeface="Arial"/>
                <a:ea typeface="Droid Sans Fallback"/>
              </a:rPr>
              <a:t>    </a:t>
            </a:r>
            <a:r>
              <a:rPr lang="en-IN" sz="2200">
                <a:solidFill>
                  <a:srgbClr val="000000"/>
                </a:solidFill>
                <a:latin typeface="Arial"/>
                <a:ea typeface="Droid Sans Fallback"/>
              </a:rPr>
              <a:t>String  string at index CodeWord in Dictionary ;</a:t>
            </a:r>
            <a:endParaRPr/>
          </a:p>
          <a:p>
            <a:pPr>
              <a:lnSpc>
                <a:spcPct val="80000"/>
              </a:lnSpc>
            </a:pPr>
            <a:r>
              <a:rPr lang="en-IN" sz="2200">
                <a:solidFill>
                  <a:srgbClr val="000000"/>
                </a:solidFill>
                <a:latin typeface="Arial"/>
                <a:ea typeface="Droid Sans Fallback"/>
              </a:rPr>
              <a:t>	</a:t>
            </a:r>
            <a:r>
              <a:rPr lang="en-IN" sz="2200">
                <a:solidFill>
                  <a:srgbClr val="000000"/>
                </a:solidFill>
                <a:latin typeface="Arial"/>
                <a:ea typeface="Droid Sans Fallback"/>
              </a:rPr>
              <a:t>Output: String + Char ;</a:t>
            </a:r>
            <a:endParaRPr/>
          </a:p>
          <a:p>
            <a:pPr>
              <a:lnSpc>
                <a:spcPct val="80000"/>
              </a:lnSpc>
            </a:pPr>
            <a:r>
              <a:rPr lang="en-IN" sz="2200">
                <a:solidFill>
                  <a:srgbClr val="000000"/>
                </a:solidFill>
                <a:latin typeface="Arial"/>
                <a:ea typeface="Droid Sans Fallback"/>
              </a:rPr>
              <a:t>	</a:t>
            </a:r>
            <a:r>
              <a:rPr lang="en-IN" sz="2200">
                <a:solidFill>
                  <a:srgbClr val="000000"/>
                </a:solidFill>
                <a:latin typeface="Arial"/>
                <a:ea typeface="Droid Sans Fallback"/>
              </a:rPr>
              <a:t>insertInDictionary( (DictionaryIndex ,  String + Char) ) ;</a:t>
            </a:r>
            <a:endParaRPr/>
          </a:p>
          <a:p>
            <a:pPr>
              <a:lnSpc>
                <a:spcPct val="80000"/>
              </a:lnSpc>
            </a:pPr>
            <a:r>
              <a:rPr lang="en-IN" sz="2200">
                <a:solidFill>
                  <a:srgbClr val="000000"/>
                </a:solidFill>
                <a:latin typeface="Arial"/>
                <a:ea typeface="Droid Sans Fallback"/>
              </a:rPr>
              <a:t>      </a:t>
            </a:r>
            <a:r>
              <a:rPr lang="en-IN" sz="2200">
                <a:solidFill>
                  <a:srgbClr val="000000"/>
                </a:solidFill>
                <a:latin typeface="Arial"/>
                <a:ea typeface="Droid Sans Fallback"/>
              </a:rPr>
              <a:t>DictionaryIndex++;</a:t>
            </a:r>
            <a:endParaRPr/>
          </a:p>
          <a:p>
            <a:pPr>
              <a:lnSpc>
                <a:spcPct val="80000"/>
              </a:lnSpc>
            </a:pPr>
            <a:r>
              <a:rPr lang="en-IN" sz="2200">
                <a:solidFill>
                  <a:srgbClr val="000000"/>
                </a:solidFill>
                <a:latin typeface="Arial"/>
                <a:ea typeface="Droid Sans Fallback"/>
              </a:rPr>
              <a:t>}</a:t>
            </a:r>
            <a:endParaRPr/>
          </a:p>
          <a:p>
            <a:pPr>
              <a:lnSpc>
                <a:spcPct val="80000"/>
              </a:lnSpc>
            </a:pPr>
            <a:endParaRPr/>
          </a:p>
          <a:p>
            <a:pPr>
              <a:lnSpc>
                <a:spcPct val="80000"/>
              </a:lnSpc>
            </a:pPr>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7" name="CustomShape 1"/>
          <p:cNvSpPr/>
          <p:nvPr/>
        </p:nvSpPr>
        <p:spPr>
          <a:xfrm>
            <a:off x="504000" y="248760"/>
            <a:ext cx="9069120" cy="1365120"/>
          </a:xfrm>
          <a:prstGeom prst="rect">
            <a:avLst/>
          </a:prstGeom>
          <a:noFill/>
          <a:ln>
            <a:noFill/>
          </a:ln>
        </p:spPr>
        <p:txBody>
          <a:bodyPr lIns="0" rIns="0" tIns="0" bIns="0" anchor="ctr"/>
          <a:p>
            <a:pPr>
              <a:lnSpc>
                <a:spcPct val="100000"/>
              </a:lnSpc>
            </a:pPr>
            <a:r>
              <a:rPr lang="en-IN" sz="4400">
                <a:solidFill>
                  <a:srgbClr val="000000"/>
                </a:solidFill>
                <a:latin typeface="Arial"/>
                <a:ea typeface="DejaVu Sans"/>
              </a:rPr>
              <a:t>LZ77</a:t>
            </a:r>
            <a:endParaRPr/>
          </a:p>
          <a:p>
            <a:pPr>
              <a:lnSpc>
                <a:spcPct val="100000"/>
              </a:lnSpc>
            </a:pPr>
            <a:r>
              <a:rPr lang="en-IN" sz="2600">
                <a:solidFill>
                  <a:srgbClr val="000000"/>
                </a:solidFill>
                <a:latin typeface="Arial"/>
                <a:ea typeface="DejaVu Sans"/>
              </a:rPr>
              <a:t>Ref: http://michael.dipperstein.com/lzss/</a:t>
            </a:r>
            <a:endParaRPr/>
          </a:p>
          <a:p>
            <a:pPr algn="ctr">
              <a:lnSpc>
                <a:spcPct val="100000"/>
              </a:lnSpc>
            </a:pPr>
            <a:endParaRPr/>
          </a:p>
        </p:txBody>
      </p:sp>
      <p:sp>
        <p:nvSpPr>
          <p:cNvPr id="198" name="CustomShape 2"/>
          <p:cNvSpPr/>
          <p:nvPr/>
        </p:nvSpPr>
        <p:spPr>
          <a:xfrm>
            <a:off x="504000" y="1769040"/>
            <a:ext cx="9069120" cy="4381920"/>
          </a:xfrm>
          <a:prstGeom prst="rect">
            <a:avLst/>
          </a:prstGeom>
          <a:noFill/>
          <a:ln>
            <a:noFill/>
          </a:ln>
        </p:spPr>
        <p:txBody>
          <a:bodyPr lIns="0" rIns="0" tIns="0" bIns="0"/>
          <a:p>
            <a:pPr>
              <a:lnSpc>
                <a:spcPct val="100000"/>
              </a:lnSpc>
              <a:buSzPct val="45000"/>
              <a:buFont typeface="StarSymbol"/>
              <a:buChar char="l"/>
            </a:pPr>
            <a:r>
              <a:rPr lang="en-IN" sz="3200">
                <a:solidFill>
                  <a:srgbClr val="000000"/>
                </a:solidFill>
                <a:latin typeface="Arial"/>
                <a:ea typeface="DejaVu Sans"/>
              </a:rPr>
              <a:t>This method, try to replace the redundant data with “Metadata”.</a:t>
            </a:r>
            <a:endParaRPr/>
          </a:p>
          <a:p>
            <a:pPr>
              <a:lnSpc>
                <a:spcPct val="100000"/>
              </a:lnSpc>
              <a:buSzPct val="45000"/>
              <a:buFont typeface="StarSymbol"/>
              <a:buChar char="l"/>
            </a:pPr>
            <a:r>
              <a:rPr lang="en-IN" sz="3200">
                <a:solidFill>
                  <a:srgbClr val="000000"/>
                </a:solidFill>
                <a:latin typeface="Arial"/>
                <a:ea typeface="DejaVu Sans"/>
              </a:rPr>
              <a:t>No external dictionary is used to check redundant data like LZ78 method.</a:t>
            </a:r>
            <a:endParaRPr/>
          </a:p>
          <a:p>
            <a:pPr>
              <a:lnSpc>
                <a:spcPct val="100000"/>
              </a:lnSpc>
              <a:buSzPct val="45000"/>
              <a:buFont typeface="StarSymbol"/>
              <a:buChar char="l"/>
            </a:pPr>
            <a:r>
              <a:rPr lang="en-IN" sz="3200">
                <a:solidFill>
                  <a:srgbClr val="000000"/>
                </a:solidFill>
                <a:latin typeface="Arial"/>
                <a:ea typeface="DejaVu Sans"/>
              </a:rPr>
              <a:t>Basically, a section of data(which is repeated)  is replaced by pointer.</a:t>
            </a:r>
            <a:endParaRPr/>
          </a:p>
          <a:p>
            <a:pPr>
              <a:lnSpc>
                <a:spcPct val="100000"/>
              </a:lnSpc>
            </a:pPr>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9" name="CustomShape 1"/>
          <p:cNvSpPr/>
          <p:nvPr/>
        </p:nvSpPr>
        <p:spPr>
          <a:xfrm>
            <a:off x="504000" y="248760"/>
            <a:ext cx="9069120" cy="1365120"/>
          </a:xfrm>
          <a:prstGeom prst="rect">
            <a:avLst/>
          </a:prstGeom>
          <a:noFill/>
          <a:ln>
            <a:noFill/>
          </a:ln>
        </p:spPr>
        <p:txBody>
          <a:bodyPr lIns="0" rIns="0" tIns="0" bIns="0" anchor="ctr"/>
          <a:p>
            <a:pPr>
              <a:lnSpc>
                <a:spcPct val="100000"/>
              </a:lnSpc>
            </a:pPr>
            <a:r>
              <a:rPr lang="en-IN" sz="4400">
                <a:solidFill>
                  <a:srgbClr val="000000"/>
                </a:solidFill>
                <a:latin typeface="Arial"/>
                <a:ea typeface="DejaVu Sans"/>
              </a:rPr>
              <a:t>LZ77 terminology</a:t>
            </a:r>
            <a:endParaRPr/>
          </a:p>
          <a:p>
            <a:pPr>
              <a:lnSpc>
                <a:spcPct val="100000"/>
              </a:lnSpc>
            </a:pPr>
            <a:r>
              <a:rPr lang="en-IN" sz="2600">
                <a:solidFill>
                  <a:srgbClr val="000000"/>
                </a:solidFill>
                <a:latin typeface="Arial"/>
                <a:ea typeface="DejaVu Sans"/>
              </a:rPr>
              <a:t>Ref: https://msdn.microsoft.com/en-us/library/ee916854.aspx</a:t>
            </a:r>
            <a:endParaRPr/>
          </a:p>
          <a:p>
            <a:pPr algn="ctr">
              <a:lnSpc>
                <a:spcPct val="100000"/>
              </a:lnSpc>
            </a:pPr>
            <a:endParaRPr/>
          </a:p>
        </p:txBody>
      </p:sp>
      <p:sp>
        <p:nvSpPr>
          <p:cNvPr id="200" name="CustomShape 2"/>
          <p:cNvSpPr/>
          <p:nvPr/>
        </p:nvSpPr>
        <p:spPr>
          <a:xfrm>
            <a:off x="504000" y="1769040"/>
            <a:ext cx="9069120" cy="4381920"/>
          </a:xfrm>
          <a:prstGeom prst="rect">
            <a:avLst/>
          </a:prstGeom>
          <a:noFill/>
          <a:ln>
            <a:noFill/>
          </a:ln>
        </p:spPr>
        <p:txBody>
          <a:bodyPr lIns="0" rIns="0" tIns="0" bIns="0"/>
          <a:p>
            <a:pPr>
              <a:lnSpc>
                <a:spcPct val="100000"/>
              </a:lnSpc>
              <a:buSzPct val="45000"/>
              <a:buFont typeface="StarSymbol"/>
              <a:buChar char="l"/>
            </a:pPr>
            <a:r>
              <a:rPr lang="en-IN" sz="2800">
                <a:solidFill>
                  <a:srgbClr val="000000"/>
                </a:solidFill>
                <a:latin typeface="Arial"/>
                <a:ea typeface="DejaVu Sans"/>
              </a:rPr>
              <a:t>Input stream: Given byte of sequence is to be compressed.</a:t>
            </a:r>
            <a:endParaRPr/>
          </a:p>
          <a:p>
            <a:pPr>
              <a:lnSpc>
                <a:spcPct val="100000"/>
              </a:lnSpc>
              <a:buSzPct val="45000"/>
              <a:buFont typeface="StarSymbol"/>
              <a:buChar char="l"/>
            </a:pPr>
            <a:r>
              <a:rPr lang="en-IN" sz="2800">
                <a:solidFill>
                  <a:srgbClr val="000000"/>
                </a:solidFill>
                <a:latin typeface="Arial"/>
                <a:ea typeface="DejaVu Sans"/>
              </a:rPr>
              <a:t>Byte: basic data element in the input stream</a:t>
            </a:r>
            <a:endParaRPr/>
          </a:p>
          <a:p>
            <a:pPr>
              <a:lnSpc>
                <a:spcPct val="100000"/>
              </a:lnSpc>
              <a:buSzPct val="45000"/>
              <a:buFont typeface="StarSymbol"/>
              <a:buChar char="l"/>
            </a:pPr>
            <a:r>
              <a:rPr lang="en-IN" sz="2800">
                <a:solidFill>
                  <a:srgbClr val="000000"/>
                </a:solidFill>
                <a:latin typeface="Arial"/>
                <a:ea typeface="DejaVu Sans"/>
              </a:rPr>
              <a:t>Coding position: position of the byte which is currently being coded.</a:t>
            </a:r>
            <a:endParaRPr/>
          </a:p>
          <a:p>
            <a:pPr>
              <a:lnSpc>
                <a:spcPct val="100000"/>
              </a:lnSpc>
              <a:buSzPct val="45000"/>
              <a:buFont typeface="StarSymbol"/>
              <a:buChar char="l"/>
            </a:pPr>
            <a:r>
              <a:rPr lang="en-IN" sz="2800">
                <a:solidFill>
                  <a:srgbClr val="000000"/>
                </a:solidFill>
                <a:latin typeface="Arial"/>
                <a:ea typeface="DejaVu Sans"/>
              </a:rPr>
              <a:t>Lookahead buffer: buffer from coding postion to end of input stream</a:t>
            </a:r>
            <a:endParaRPr/>
          </a:p>
          <a:p>
            <a:pPr>
              <a:lnSpc>
                <a:spcPct val="100000"/>
              </a:lnSpc>
              <a:buSzPct val="45000"/>
              <a:buFont typeface="StarSymbol"/>
              <a:buChar char="l"/>
            </a:pPr>
            <a:r>
              <a:rPr lang="en-IN" sz="2800">
                <a:solidFill>
                  <a:srgbClr val="000000"/>
                </a:solidFill>
                <a:latin typeface="Arial"/>
                <a:ea typeface="DejaVu Sans"/>
              </a:rPr>
              <a:t>Window: buffer from starting of input stream to coding position</a:t>
            </a:r>
            <a:endParaRPr/>
          </a:p>
          <a:p>
            <a:pPr>
              <a:lnSpc>
                <a:spcPct val="100000"/>
              </a:lnSpc>
              <a:buSzPct val="45000"/>
              <a:buFont typeface="StarSymbol"/>
              <a:buChar char="l"/>
            </a:pPr>
            <a:r>
              <a:rPr lang="en-IN" sz="2800">
                <a:solidFill>
                  <a:srgbClr val="000000"/>
                </a:solidFill>
                <a:latin typeface="Arial"/>
                <a:ea typeface="DejaVu Sans"/>
              </a:rPr>
              <a:t>Pointer: &lt;B,L&gt; </a:t>
            </a:r>
            <a:endParaRPr/>
          </a:p>
          <a:p>
            <a:pPr>
              <a:lnSpc>
                <a:spcPct val="100000"/>
              </a:lnSpc>
              <a:buSzPct val="45000"/>
              <a:buFont typeface="StarSymbol"/>
              <a:buChar char="l"/>
            </a:pPr>
            <a:r>
              <a:rPr lang="en-IN" sz="2800">
                <a:solidFill>
                  <a:srgbClr val="000000"/>
                </a:solidFill>
                <a:latin typeface="Arial"/>
                <a:ea typeface="DejaVu Sans"/>
              </a:rPr>
              <a:t>Where B indicates how many bytes we have to go backward in sliding window and L is the length of longest match.</a:t>
            </a:r>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1" name="CustomShape 1"/>
          <p:cNvSpPr/>
          <p:nvPr/>
        </p:nvSpPr>
        <p:spPr>
          <a:xfrm>
            <a:off x="504000" y="301320"/>
            <a:ext cx="9069120" cy="1259640"/>
          </a:xfrm>
          <a:prstGeom prst="rect">
            <a:avLst/>
          </a:prstGeom>
          <a:noFill/>
          <a:ln>
            <a:noFill/>
          </a:ln>
        </p:spPr>
        <p:txBody>
          <a:bodyPr lIns="0" rIns="0" tIns="0" bIns="0" anchor="ctr"/>
          <a:p>
            <a:pPr algn="ctr">
              <a:lnSpc>
                <a:spcPct val="100000"/>
              </a:lnSpc>
            </a:pPr>
            <a:r>
              <a:rPr lang="en-IN" sz="4400">
                <a:solidFill>
                  <a:srgbClr val="000000"/>
                </a:solidFill>
                <a:latin typeface="Arial"/>
                <a:ea typeface="DejaVu Sans"/>
              </a:rPr>
              <a:t>LZ77 Encoding Algorithm</a:t>
            </a:r>
            <a:endParaRPr/>
          </a:p>
        </p:txBody>
      </p:sp>
      <p:sp>
        <p:nvSpPr>
          <p:cNvPr id="202" name="CustomShape 2"/>
          <p:cNvSpPr/>
          <p:nvPr/>
        </p:nvSpPr>
        <p:spPr>
          <a:xfrm>
            <a:off x="504000" y="1769040"/>
            <a:ext cx="9069120" cy="4381920"/>
          </a:xfrm>
          <a:prstGeom prst="rect">
            <a:avLst/>
          </a:prstGeom>
          <a:noFill/>
          <a:ln>
            <a:noFill/>
          </a:ln>
        </p:spPr>
        <p:txBody>
          <a:bodyPr lIns="0" rIns="0" tIns="0" bIns="0"/>
          <a:p>
            <a:pPr>
              <a:lnSpc>
                <a:spcPct val="100000"/>
              </a:lnSpc>
              <a:buFont typeface="StarSymbol"/>
              <a:buAutoNum type="arabicPeriod"/>
            </a:pPr>
            <a:r>
              <a:rPr lang="en-IN" sz="2800">
                <a:solidFill>
                  <a:srgbClr val="000000"/>
                </a:solidFill>
                <a:latin typeface="Arial"/>
                <a:ea typeface="DejaVu Sans"/>
              </a:rPr>
              <a:t>Set the coding position to the beginning of the input stream.</a:t>
            </a:r>
            <a:endParaRPr/>
          </a:p>
          <a:p>
            <a:pPr>
              <a:lnSpc>
                <a:spcPct val="100000"/>
              </a:lnSpc>
              <a:buFont typeface="StarSymbol"/>
              <a:buAutoNum type="arabicPeriod"/>
            </a:pPr>
            <a:r>
              <a:rPr lang="en-IN" sz="2800">
                <a:solidFill>
                  <a:srgbClr val="000000"/>
                </a:solidFill>
                <a:latin typeface="Arial"/>
                <a:ea typeface="DejaVu Sans"/>
              </a:rPr>
              <a:t>Find the longest match in the window for the lookahead buffer.</a:t>
            </a:r>
            <a:endParaRPr/>
          </a:p>
          <a:p>
            <a:pPr>
              <a:lnSpc>
                <a:spcPct val="100000"/>
              </a:lnSpc>
              <a:buFont typeface="StarSymbol"/>
              <a:buAutoNum type="arabicPeriod"/>
            </a:pPr>
            <a:r>
              <a:rPr lang="en-IN" sz="2800">
                <a:solidFill>
                  <a:srgbClr val="000000"/>
                </a:solidFill>
                <a:latin typeface="Arial"/>
                <a:ea typeface="DejaVu Sans"/>
              </a:rPr>
              <a:t>If a match is found, output the pointer P. Move the coding position (and the window) L bytes forward.</a:t>
            </a:r>
            <a:endParaRPr/>
          </a:p>
          <a:p>
            <a:pPr>
              <a:lnSpc>
                <a:spcPct val="100000"/>
              </a:lnSpc>
              <a:buFont typeface="StarSymbol"/>
              <a:buAutoNum type="arabicPeriod"/>
            </a:pPr>
            <a:r>
              <a:rPr lang="en-IN" sz="2800">
                <a:solidFill>
                  <a:srgbClr val="000000"/>
                </a:solidFill>
                <a:latin typeface="Arial"/>
                <a:ea typeface="DejaVu Sans"/>
              </a:rPr>
              <a:t>If a match is not found, output a null pointer and the first byte in the lookahead buffer. Move the coding position (and the window) one byte forward.</a:t>
            </a:r>
            <a:endParaRPr/>
          </a:p>
          <a:p>
            <a:pPr>
              <a:lnSpc>
                <a:spcPct val="100000"/>
              </a:lnSpc>
              <a:buFont typeface="StarSymbol"/>
              <a:buAutoNum type="arabicPeriod"/>
            </a:pPr>
            <a:r>
              <a:rPr lang="en-IN" sz="2800">
                <a:solidFill>
                  <a:srgbClr val="000000"/>
                </a:solidFill>
                <a:latin typeface="Arial"/>
                <a:ea typeface="DejaVu Sans"/>
              </a:rPr>
              <a:t>If the lookahead buffer is not empty, return to step 2.</a:t>
            </a:r>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3" name="CustomShape 1"/>
          <p:cNvSpPr/>
          <p:nvPr/>
        </p:nvSpPr>
        <p:spPr>
          <a:xfrm>
            <a:off x="504000" y="301320"/>
            <a:ext cx="9069120" cy="1259640"/>
          </a:xfrm>
          <a:prstGeom prst="rect">
            <a:avLst/>
          </a:prstGeom>
          <a:noFill/>
          <a:ln>
            <a:noFill/>
          </a:ln>
        </p:spPr>
        <p:txBody>
          <a:bodyPr lIns="0" rIns="0" tIns="0" bIns="0" anchor="ctr"/>
          <a:p>
            <a:pPr algn="ctr">
              <a:lnSpc>
                <a:spcPct val="100000"/>
              </a:lnSpc>
            </a:pPr>
            <a:r>
              <a:rPr lang="en-IN" sz="4400">
                <a:solidFill>
                  <a:srgbClr val="000000"/>
                </a:solidFill>
                <a:latin typeface="Arial"/>
                <a:ea typeface="DejaVu Sans"/>
              </a:rPr>
              <a:t>Compression Process Example</a:t>
            </a:r>
            <a:endParaRPr/>
          </a:p>
        </p:txBody>
      </p:sp>
      <p:sp>
        <p:nvSpPr>
          <p:cNvPr id="204" name="CustomShape 2"/>
          <p:cNvSpPr/>
          <p:nvPr/>
        </p:nvSpPr>
        <p:spPr>
          <a:xfrm>
            <a:off x="504000" y="1769040"/>
            <a:ext cx="9069120" cy="4381920"/>
          </a:xfrm>
          <a:prstGeom prst="rect">
            <a:avLst/>
          </a:prstGeom>
          <a:noFill/>
          <a:ln>
            <a:noFill/>
          </a:ln>
        </p:spPr>
        <p:txBody>
          <a:bodyPr lIns="0" rIns="0" tIns="0" bIns="0"/>
          <a:p>
            <a:pPr>
              <a:lnSpc>
                <a:spcPct val="100000"/>
              </a:lnSpc>
              <a:buSzPct val="45000"/>
              <a:buFont typeface="StarSymbol"/>
              <a:buChar char="l"/>
            </a:pPr>
            <a:r>
              <a:rPr lang="en-IN" sz="3200">
                <a:solidFill>
                  <a:srgbClr val="000000"/>
                </a:solidFill>
                <a:latin typeface="Arial"/>
                <a:ea typeface="DejaVu Sans"/>
              </a:rPr>
              <a:t>Input Stream : “AABCBBABC”</a:t>
            </a:r>
            <a:endParaRPr/>
          </a:p>
          <a:p>
            <a:pPr>
              <a:lnSpc>
                <a:spcPct val="100000"/>
              </a:lnSpc>
              <a:buSzPct val="45000"/>
              <a:buFont typeface="StarSymbol"/>
              <a:buChar char="l"/>
            </a:pPr>
            <a:r>
              <a:rPr lang="en-IN" sz="3200">
                <a:solidFill>
                  <a:srgbClr val="000000"/>
                </a:solidFill>
                <a:latin typeface="Arial"/>
                <a:ea typeface="DejaVu Sans"/>
              </a:rPr>
              <a:t>Position    1    2    3    4    5    6    7    </a:t>
            </a:r>
            <a:r>
              <a:rPr lang="en-IN" sz="3200">
                <a:solidFill>
                  <a:srgbClr val="000000"/>
                </a:solidFill>
                <a:latin typeface="Arial"/>
                <a:ea typeface="DejaVu Sans"/>
              </a:rPr>
              <a:t>	</a:t>
            </a:r>
            <a:r>
              <a:rPr lang="en-IN" sz="3200">
                <a:solidFill>
                  <a:srgbClr val="000000"/>
                </a:solidFill>
                <a:latin typeface="Arial"/>
                <a:ea typeface="DejaVu Sans"/>
              </a:rPr>
              <a:t>8     9</a:t>
            </a:r>
            <a:endParaRPr/>
          </a:p>
          <a:p>
            <a:pPr>
              <a:lnSpc>
                <a:spcPct val="100000"/>
              </a:lnSpc>
              <a:buSzPct val="45000"/>
              <a:buFont typeface="StarSymbol"/>
              <a:buChar char="l"/>
            </a:pPr>
            <a:r>
              <a:rPr lang="en-IN" sz="3200">
                <a:solidFill>
                  <a:srgbClr val="000000"/>
                </a:solidFill>
                <a:latin typeface="Arial"/>
                <a:ea typeface="DejaVu Sans"/>
              </a:rPr>
              <a:t> </a:t>
            </a:r>
            <a:r>
              <a:rPr lang="en-IN" sz="3200">
                <a:solidFill>
                  <a:srgbClr val="000000"/>
                </a:solidFill>
                <a:latin typeface="Arial"/>
                <a:ea typeface="DejaVu Sans"/>
              </a:rPr>
              <a:t>Byte        A    A    B    C    B    B    A    B    C</a:t>
            </a:r>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5" name="CustomShape 1"/>
          <p:cNvSpPr/>
          <p:nvPr/>
        </p:nvSpPr>
        <p:spPr>
          <a:xfrm>
            <a:off x="504000" y="301320"/>
            <a:ext cx="9069120" cy="1259640"/>
          </a:xfrm>
          <a:prstGeom prst="rect">
            <a:avLst/>
          </a:prstGeom>
          <a:noFill/>
          <a:ln>
            <a:noFill/>
          </a:ln>
        </p:spPr>
        <p:txBody>
          <a:bodyPr lIns="0" rIns="0" tIns="0" bIns="0" anchor="ctr"/>
          <a:p>
            <a:pPr algn="ctr">
              <a:lnSpc>
                <a:spcPct val="100000"/>
              </a:lnSpc>
            </a:pPr>
            <a:r>
              <a:rPr lang="en-IN" sz="4400">
                <a:solidFill>
                  <a:srgbClr val="000000"/>
                </a:solidFill>
                <a:latin typeface="Arial"/>
                <a:ea typeface="DejaVu Sans"/>
              </a:rPr>
              <a:t>Compression Process Example</a:t>
            </a:r>
            <a:endParaRPr/>
          </a:p>
        </p:txBody>
      </p:sp>
      <p:pic>
        <p:nvPicPr>
          <p:cNvPr id="206" name="Picture 205" descr=""/>
          <p:cNvPicPr/>
          <p:nvPr/>
        </p:nvPicPr>
        <p:blipFill>
          <a:blip r:embed="rId1"/>
          <a:stretch>
            <a:fillRect/>
          </a:stretch>
        </p:blipFill>
        <p:spPr>
          <a:xfrm>
            <a:off x="576000" y="2016000"/>
            <a:ext cx="9069120" cy="4098960"/>
          </a:xfrm>
          <a:prstGeom prst="rect">
            <a:avLst/>
          </a:prstGeom>
          <a:ln>
            <a:noFill/>
          </a:ln>
        </p:spPr>
      </p:pic>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CustomShape 1"/>
          <p:cNvSpPr/>
          <p:nvPr/>
        </p:nvSpPr>
        <p:spPr>
          <a:xfrm>
            <a:off x="504000" y="301320"/>
            <a:ext cx="9069120" cy="1259640"/>
          </a:xfrm>
          <a:prstGeom prst="rect">
            <a:avLst/>
          </a:prstGeom>
          <a:noFill/>
          <a:ln>
            <a:noFill/>
          </a:ln>
        </p:spPr>
        <p:txBody>
          <a:bodyPr lIns="0" rIns="0" tIns="0" bIns="0" anchor="ctr"/>
          <a:p>
            <a:pPr algn="ctr">
              <a:lnSpc>
                <a:spcPct val="100000"/>
              </a:lnSpc>
            </a:pPr>
            <a:r>
              <a:rPr lang="en-IN" sz="4400">
                <a:solidFill>
                  <a:srgbClr val="000000"/>
                </a:solidFill>
                <a:latin typeface="Arial"/>
                <a:ea typeface="DejaVu Sans"/>
              </a:rPr>
              <a:t>Need of data compression</a:t>
            </a:r>
            <a:endParaRPr/>
          </a:p>
        </p:txBody>
      </p:sp>
      <p:sp>
        <p:nvSpPr>
          <p:cNvPr id="119" name="CustomShape 2"/>
          <p:cNvSpPr/>
          <p:nvPr/>
        </p:nvSpPr>
        <p:spPr>
          <a:xfrm>
            <a:off x="504000" y="1769040"/>
            <a:ext cx="9069120" cy="4381920"/>
          </a:xfrm>
          <a:prstGeom prst="rect">
            <a:avLst/>
          </a:prstGeom>
          <a:noFill/>
          <a:ln>
            <a:noFill/>
          </a:ln>
        </p:spPr>
        <p:txBody>
          <a:bodyPr lIns="0" rIns="0" tIns="0" bIns="0"/>
          <a:p>
            <a:pPr>
              <a:lnSpc>
                <a:spcPct val="100000"/>
              </a:lnSpc>
              <a:buSzPct val="45000"/>
              <a:buFont typeface="StarSymbol"/>
              <a:buChar char="l"/>
            </a:pPr>
            <a:r>
              <a:rPr lang="en-IN" sz="3200">
                <a:solidFill>
                  <a:srgbClr val="000000"/>
                </a:solidFill>
                <a:latin typeface="Arial"/>
                <a:ea typeface="DejaVu Sans"/>
              </a:rPr>
              <a:t>People like to accumulate data and hate to delete it. So they can store it in their hard drive or any other memory based device even in lesser space.</a:t>
            </a:r>
            <a:endParaRPr/>
          </a:p>
          <a:p>
            <a:pPr>
              <a:lnSpc>
                <a:spcPct val="100000"/>
              </a:lnSpc>
              <a:buSzPct val="45000"/>
              <a:buFont typeface="StarSymbol"/>
              <a:buChar char="l"/>
            </a:pPr>
            <a:r>
              <a:rPr lang="en-IN" sz="3200">
                <a:solidFill>
                  <a:srgbClr val="000000"/>
                </a:solidFill>
                <a:latin typeface="Arial"/>
                <a:ea typeface="DejaVu Sans"/>
              </a:rPr>
              <a:t>People hate to wait for long time to transfer data. So if total size of data is less then it will transfer in lesser amount of time.</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7" name="CustomShape 1"/>
          <p:cNvSpPr/>
          <p:nvPr/>
        </p:nvSpPr>
        <p:spPr>
          <a:xfrm>
            <a:off x="504000" y="301320"/>
            <a:ext cx="9069120" cy="1259640"/>
          </a:xfrm>
          <a:prstGeom prst="rect">
            <a:avLst/>
          </a:prstGeom>
          <a:noFill/>
          <a:ln>
            <a:noFill/>
          </a:ln>
        </p:spPr>
        <p:txBody>
          <a:bodyPr lIns="0" rIns="0" tIns="0" bIns="0" anchor="ctr"/>
          <a:p>
            <a:pPr algn="ctr">
              <a:lnSpc>
                <a:spcPct val="100000"/>
              </a:lnSpc>
            </a:pPr>
            <a:r>
              <a:rPr lang="en-IN" sz="4400">
                <a:solidFill>
                  <a:srgbClr val="000000"/>
                </a:solidFill>
                <a:latin typeface="Arial"/>
                <a:ea typeface="DejaVu Sans"/>
              </a:rPr>
              <a:t>Compression Process Example</a:t>
            </a:r>
            <a:endParaRPr/>
          </a:p>
        </p:txBody>
      </p:sp>
      <p:sp>
        <p:nvSpPr>
          <p:cNvPr id="208" name="CustomShape 2"/>
          <p:cNvSpPr/>
          <p:nvPr/>
        </p:nvSpPr>
        <p:spPr>
          <a:xfrm>
            <a:off x="504000" y="1769040"/>
            <a:ext cx="9069120" cy="4381920"/>
          </a:xfrm>
          <a:prstGeom prst="rect">
            <a:avLst/>
          </a:prstGeom>
          <a:noFill/>
          <a:ln>
            <a:noFill/>
          </a:ln>
        </p:spPr>
        <p:txBody>
          <a:bodyPr lIns="0" rIns="0" tIns="0" bIns="0"/>
          <a:p>
            <a:pPr>
              <a:lnSpc>
                <a:spcPct val="100000"/>
              </a:lnSpc>
              <a:buSzPct val="45000"/>
              <a:buFont typeface="StarSymbol"/>
              <a:buChar char="l"/>
            </a:pPr>
            <a:r>
              <a:rPr lang="en-IN" sz="3200">
                <a:solidFill>
                  <a:srgbClr val="000000"/>
                </a:solidFill>
                <a:latin typeface="Arial"/>
                <a:ea typeface="DejaVu Sans"/>
              </a:rPr>
              <a:t>Step: Number of encoding step</a:t>
            </a:r>
            <a:endParaRPr/>
          </a:p>
          <a:p>
            <a:pPr>
              <a:lnSpc>
                <a:spcPct val="100000"/>
              </a:lnSpc>
              <a:buSzPct val="45000"/>
              <a:buFont typeface="StarSymbol"/>
              <a:buChar char="l"/>
            </a:pPr>
            <a:r>
              <a:rPr lang="en-IN" sz="3200">
                <a:solidFill>
                  <a:srgbClr val="000000"/>
                </a:solidFill>
                <a:latin typeface="Arial"/>
                <a:ea typeface="DejaVu Sans"/>
              </a:rPr>
              <a:t>Position: Number of coding position.</a:t>
            </a:r>
            <a:endParaRPr/>
          </a:p>
          <a:p>
            <a:pPr>
              <a:lnSpc>
                <a:spcPct val="100000"/>
              </a:lnSpc>
              <a:buSzPct val="45000"/>
              <a:buFont typeface="StarSymbol"/>
              <a:buChar char="l"/>
            </a:pPr>
            <a:r>
              <a:rPr lang="en-IN" sz="3200">
                <a:solidFill>
                  <a:srgbClr val="000000"/>
                </a:solidFill>
                <a:latin typeface="Arial"/>
                <a:ea typeface="DejaVu Sans"/>
              </a:rPr>
              <a:t>Match: Show the longest match found.</a:t>
            </a:r>
            <a:endParaRPr/>
          </a:p>
          <a:p>
            <a:pPr>
              <a:lnSpc>
                <a:spcPct val="100000"/>
              </a:lnSpc>
              <a:buSzPct val="45000"/>
              <a:buFont typeface="StarSymbol"/>
              <a:buChar char="l"/>
            </a:pPr>
            <a:r>
              <a:rPr lang="en-IN" sz="3200">
                <a:solidFill>
                  <a:srgbClr val="000000"/>
                </a:solidFill>
                <a:latin typeface="Arial"/>
                <a:ea typeface="DejaVu Sans"/>
              </a:rPr>
              <a:t>Byte: First byte in the lookahead buffer after match.</a:t>
            </a:r>
            <a:endParaRPr/>
          </a:p>
          <a:p>
            <a:pPr>
              <a:lnSpc>
                <a:spcPct val="100000"/>
              </a:lnSpc>
              <a:buSzPct val="45000"/>
              <a:buFont typeface="StarSymbol"/>
              <a:buChar char="l"/>
            </a:pPr>
            <a:r>
              <a:rPr lang="en-IN" sz="3200">
                <a:solidFill>
                  <a:srgbClr val="000000"/>
                </a:solidFill>
                <a:latin typeface="Arial"/>
                <a:ea typeface="DejaVu Sans"/>
              </a:rPr>
              <a:t>Output: Final Output pattern. </a:t>
            </a:r>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9" name="CustomShape 1"/>
          <p:cNvSpPr/>
          <p:nvPr/>
        </p:nvSpPr>
        <p:spPr>
          <a:xfrm>
            <a:off x="504000" y="301320"/>
            <a:ext cx="9069120" cy="1259640"/>
          </a:xfrm>
          <a:prstGeom prst="rect">
            <a:avLst/>
          </a:prstGeom>
          <a:noFill/>
          <a:ln>
            <a:noFill/>
          </a:ln>
        </p:spPr>
        <p:txBody>
          <a:bodyPr lIns="0" rIns="0" tIns="0" bIns="0" anchor="ctr"/>
          <a:p>
            <a:pPr algn="ctr">
              <a:lnSpc>
                <a:spcPct val="100000"/>
              </a:lnSpc>
            </a:pPr>
            <a:r>
              <a:rPr lang="en-IN" sz="4400">
                <a:solidFill>
                  <a:srgbClr val="000000"/>
                </a:solidFill>
                <a:latin typeface="Arial"/>
                <a:ea typeface="DejaVu Sans"/>
              </a:rPr>
              <a:t>Decompression LZ77</a:t>
            </a:r>
            <a:endParaRPr/>
          </a:p>
        </p:txBody>
      </p:sp>
      <p:pic>
        <p:nvPicPr>
          <p:cNvPr id="210" name="Picture 209" descr=""/>
          <p:cNvPicPr/>
          <p:nvPr/>
        </p:nvPicPr>
        <p:blipFill>
          <a:blip r:embed="rId1"/>
          <a:stretch>
            <a:fillRect/>
          </a:stretch>
        </p:blipFill>
        <p:spPr>
          <a:xfrm>
            <a:off x="503640" y="1896840"/>
            <a:ext cx="9069120" cy="4125600"/>
          </a:xfrm>
          <a:prstGeom prst="rect">
            <a:avLst/>
          </a:prstGeom>
          <a:ln>
            <a:noFill/>
          </a:ln>
        </p:spPr>
      </p:pic>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1" name="CustomShape 1"/>
          <p:cNvSpPr/>
          <p:nvPr/>
        </p:nvSpPr>
        <p:spPr>
          <a:xfrm>
            <a:off x="504000" y="301320"/>
            <a:ext cx="9069120" cy="1259640"/>
          </a:xfrm>
          <a:prstGeom prst="rect">
            <a:avLst/>
          </a:prstGeom>
          <a:noFill/>
          <a:ln>
            <a:noFill/>
          </a:ln>
        </p:spPr>
        <p:txBody>
          <a:bodyPr lIns="0" rIns="0" tIns="0" bIns="0" anchor="ctr"/>
          <a:p>
            <a:pPr algn="ctr">
              <a:lnSpc>
                <a:spcPct val="100000"/>
              </a:lnSpc>
            </a:pPr>
            <a:r>
              <a:rPr lang="en-IN" sz="4400">
                <a:solidFill>
                  <a:srgbClr val="000000"/>
                </a:solidFill>
                <a:latin typeface="Arial"/>
                <a:ea typeface="DejaVu Sans"/>
              </a:rPr>
              <a:t>Decompression LZ77</a:t>
            </a:r>
            <a:endParaRPr/>
          </a:p>
        </p:txBody>
      </p:sp>
      <p:sp>
        <p:nvSpPr>
          <p:cNvPr id="212" name="CustomShape 2"/>
          <p:cNvSpPr/>
          <p:nvPr/>
        </p:nvSpPr>
        <p:spPr>
          <a:xfrm>
            <a:off x="504000" y="1769040"/>
            <a:ext cx="9069120" cy="4381920"/>
          </a:xfrm>
          <a:prstGeom prst="rect">
            <a:avLst/>
          </a:prstGeom>
          <a:noFill/>
          <a:ln>
            <a:noFill/>
          </a:ln>
        </p:spPr>
        <p:txBody>
          <a:bodyPr lIns="0" rIns="0" tIns="0" bIns="0"/>
          <a:p>
            <a:pPr>
              <a:lnSpc>
                <a:spcPct val="100000"/>
              </a:lnSpc>
              <a:buSzPct val="45000"/>
              <a:buFont typeface="StarSymbol"/>
              <a:buChar char="l"/>
            </a:pPr>
            <a:r>
              <a:rPr lang="en-IN" sz="3200">
                <a:solidFill>
                  <a:srgbClr val="000000"/>
                </a:solidFill>
                <a:latin typeface="Arial"/>
                <a:ea typeface="DejaVu Sans"/>
              </a:rPr>
              <a:t>Step: Indicates the number of the decoding step.</a:t>
            </a:r>
            <a:endParaRPr/>
          </a:p>
          <a:p>
            <a:pPr>
              <a:lnSpc>
                <a:spcPct val="100000"/>
              </a:lnSpc>
              <a:buSzPct val="45000"/>
              <a:buFont typeface="StarSymbol"/>
              <a:buChar char="l"/>
            </a:pPr>
            <a:r>
              <a:rPr lang="en-IN" sz="3200">
                <a:solidFill>
                  <a:srgbClr val="000000"/>
                </a:solidFill>
                <a:latin typeface="Arial"/>
                <a:ea typeface="DejaVu Sans"/>
              </a:rPr>
              <a:t>Input Pointer: The next pointer from the input stream.</a:t>
            </a:r>
            <a:endParaRPr/>
          </a:p>
          <a:p>
            <a:pPr>
              <a:lnSpc>
                <a:spcPct val="100000"/>
              </a:lnSpc>
              <a:buSzPct val="45000"/>
              <a:buFont typeface="StarSymbol"/>
              <a:buChar char="l"/>
            </a:pPr>
            <a:r>
              <a:rPr lang="en-IN" sz="3200">
                <a:solidFill>
                  <a:srgbClr val="000000"/>
                </a:solidFill>
                <a:latin typeface="Arial"/>
                <a:ea typeface="DejaVu Sans"/>
              </a:rPr>
              <a:t>Append Bytes: The bytes that the pointer identifies to be appended to the output stream.</a:t>
            </a:r>
            <a:endParaRPr/>
          </a:p>
          <a:p>
            <a:pPr>
              <a:lnSpc>
                <a:spcPct val="100000"/>
              </a:lnSpc>
              <a:buSzPct val="45000"/>
              <a:buFont typeface="StarSymbol"/>
              <a:buChar char="l"/>
            </a:pPr>
            <a:r>
              <a:rPr lang="en-IN" sz="3200">
                <a:solidFill>
                  <a:srgbClr val="000000"/>
                </a:solidFill>
                <a:latin typeface="Arial"/>
                <a:ea typeface="DejaVu Sans"/>
              </a:rPr>
              <a:t>Output Stream: The output stream as it looks at the end of each step.</a:t>
            </a:r>
            <a:endParaRPr/>
          </a:p>
        </p:txBody>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3" name="CustomShape 1"/>
          <p:cNvSpPr/>
          <p:nvPr/>
        </p:nvSpPr>
        <p:spPr>
          <a:xfrm>
            <a:off x="504000" y="301320"/>
            <a:ext cx="9069120" cy="1259640"/>
          </a:xfrm>
          <a:prstGeom prst="rect">
            <a:avLst/>
          </a:prstGeom>
          <a:noFill/>
          <a:ln>
            <a:noFill/>
          </a:ln>
        </p:spPr>
        <p:txBody>
          <a:bodyPr lIns="0" rIns="0" tIns="0" bIns="0" anchor="ctr"/>
          <a:p>
            <a:pPr algn="ctr">
              <a:lnSpc>
                <a:spcPct val="100000"/>
              </a:lnSpc>
            </a:pPr>
            <a:r>
              <a:rPr lang="en-IN" sz="4400">
                <a:solidFill>
                  <a:srgbClr val="000000"/>
                </a:solidFill>
                <a:latin typeface="Arial"/>
                <a:ea typeface="DejaVu Sans"/>
              </a:rPr>
              <a:t>Applications LZ77</a:t>
            </a:r>
            <a:endParaRPr/>
          </a:p>
        </p:txBody>
      </p:sp>
      <p:sp>
        <p:nvSpPr>
          <p:cNvPr id="214" name="CustomShape 2"/>
          <p:cNvSpPr/>
          <p:nvPr/>
        </p:nvSpPr>
        <p:spPr>
          <a:xfrm>
            <a:off x="504000" y="1769040"/>
            <a:ext cx="9069120" cy="4381920"/>
          </a:xfrm>
          <a:prstGeom prst="rect">
            <a:avLst/>
          </a:prstGeom>
          <a:noFill/>
          <a:ln>
            <a:noFill/>
          </a:ln>
        </p:spPr>
        <p:txBody>
          <a:bodyPr lIns="0" rIns="0" tIns="0" bIns="0"/>
          <a:p>
            <a:pPr>
              <a:lnSpc>
                <a:spcPct val="100000"/>
              </a:lnSpc>
              <a:buSzPct val="45000"/>
              <a:buFont typeface="StarSymbol"/>
              <a:buChar char="l"/>
            </a:pPr>
            <a:r>
              <a:rPr lang="en-IN" sz="3200">
                <a:solidFill>
                  <a:srgbClr val="000000"/>
                </a:solidFill>
                <a:latin typeface="Arial"/>
                <a:ea typeface="DejaVu Sans"/>
              </a:rPr>
              <a:t>This algorithm is open source and used in what is widely known as ZIP, and by the formats PNG, TIFF, PDF and many others. LZ77 is used in gzip, Squeeze, LHA, PKZIP, and ZOO.</a:t>
            </a:r>
            <a:endParaRPr/>
          </a:p>
          <a:p>
            <a:pPr>
              <a:lnSpc>
                <a:spcPct val="100000"/>
              </a:lnSpc>
            </a:pPr>
            <a:endParaRPr/>
          </a:p>
          <a:p>
            <a:pPr>
              <a:lnSpc>
                <a:spcPct val="100000"/>
              </a:lnSpc>
              <a:buSzPct val="45000"/>
              <a:buFont typeface="StarSymbol"/>
              <a:buChar char="l"/>
            </a:pPr>
            <a:r>
              <a:rPr lang="en-IN" sz="3200">
                <a:solidFill>
                  <a:srgbClr val="000000"/>
                </a:solidFill>
                <a:latin typeface="Arial"/>
                <a:ea typeface="DejaVu Sans"/>
              </a:rPr>
              <a:t>For more details please visit </a:t>
            </a:r>
            <a:endParaRPr/>
          </a:p>
          <a:p>
            <a:pPr>
              <a:lnSpc>
                <a:spcPct val="100000"/>
              </a:lnSpc>
              <a:buSzPct val="45000"/>
              <a:buFont typeface="StarSymbol"/>
              <a:buChar char="l"/>
            </a:pPr>
            <a:r>
              <a:rPr lang="en-IN" sz="3200">
                <a:solidFill>
                  <a:srgbClr val="0000ff"/>
                </a:solidFill>
                <a:latin typeface="Arial"/>
                <a:ea typeface="DejaVu Sans"/>
              </a:rPr>
              <a:t>http://www.ijesit.com/Volume%204/Issue%203/IJESIT201503_06.pdf</a:t>
            </a:r>
            <a:endParaRPr/>
          </a:p>
          <a:p>
            <a:pPr>
              <a:lnSpc>
                <a:spcPct val="100000"/>
              </a:lnSpc>
            </a:pPr>
            <a:endParaRPr/>
          </a:p>
        </p:txBody>
      </p:sp>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5" name="CustomShape 1"/>
          <p:cNvSpPr/>
          <p:nvPr/>
        </p:nvSpPr>
        <p:spPr>
          <a:xfrm>
            <a:off x="504000" y="301320"/>
            <a:ext cx="9069120" cy="1259640"/>
          </a:xfrm>
          <a:prstGeom prst="rect">
            <a:avLst/>
          </a:prstGeom>
          <a:noFill/>
          <a:ln>
            <a:noFill/>
          </a:ln>
        </p:spPr>
        <p:txBody>
          <a:bodyPr lIns="0" rIns="0" tIns="0" bIns="0" anchor="ctr"/>
          <a:p>
            <a:pPr algn="ctr">
              <a:lnSpc>
                <a:spcPct val="100000"/>
              </a:lnSpc>
            </a:pPr>
            <a:r>
              <a:rPr lang="en-IN" sz="4400">
                <a:solidFill>
                  <a:srgbClr val="000000"/>
                </a:solidFill>
                <a:latin typeface="Arial"/>
                <a:ea typeface="DejaVu Sans"/>
              </a:rPr>
              <a:t>Lossy Compression</a:t>
            </a:r>
            <a:endParaRPr/>
          </a:p>
        </p:txBody>
      </p:sp>
      <p:sp>
        <p:nvSpPr>
          <p:cNvPr id="216" name="CustomShape 2"/>
          <p:cNvSpPr/>
          <p:nvPr/>
        </p:nvSpPr>
        <p:spPr>
          <a:xfrm>
            <a:off x="504000" y="1769040"/>
            <a:ext cx="9069120" cy="4381920"/>
          </a:xfrm>
          <a:prstGeom prst="rect">
            <a:avLst/>
          </a:prstGeom>
          <a:noFill/>
          <a:ln>
            <a:noFill/>
          </a:ln>
        </p:spPr>
        <p:txBody>
          <a:bodyPr lIns="0" rIns="0" tIns="0" bIns="0"/>
          <a:p>
            <a:pPr>
              <a:lnSpc>
                <a:spcPct val="100000"/>
              </a:lnSpc>
              <a:buSzPct val="45000"/>
              <a:buFont typeface="StarSymbol"/>
              <a:buChar char="l"/>
            </a:pPr>
            <a:r>
              <a:rPr lang="en-IN" sz="3200">
                <a:solidFill>
                  <a:srgbClr val="000000"/>
                </a:solidFill>
                <a:latin typeface="Arial"/>
                <a:ea typeface="DejaVu Sans"/>
              </a:rPr>
              <a:t>As the name suggests, some of the original data source may lost during processing.</a:t>
            </a:r>
            <a:endParaRPr/>
          </a:p>
          <a:p>
            <a:pPr>
              <a:lnSpc>
                <a:spcPct val="100000"/>
              </a:lnSpc>
              <a:buSzPct val="45000"/>
              <a:buFont typeface="StarSymbol"/>
              <a:buChar char="l"/>
            </a:pPr>
            <a:r>
              <a:rPr lang="en-IN" sz="3200">
                <a:solidFill>
                  <a:srgbClr val="000000"/>
                </a:solidFill>
                <a:latin typeface="Arial"/>
                <a:ea typeface="DejaVu Sans"/>
              </a:rPr>
              <a:t>But this loss is so small that can't be visible to eyes so it can be ignored. </a:t>
            </a:r>
            <a:endParaRPr/>
          </a:p>
          <a:p>
            <a:pPr>
              <a:lnSpc>
                <a:spcPct val="100000"/>
              </a:lnSpc>
              <a:buSzPct val="45000"/>
              <a:buFont typeface="StarSymbol"/>
              <a:buChar char="l"/>
            </a:pPr>
            <a:r>
              <a:rPr lang="en-IN" sz="3200">
                <a:solidFill>
                  <a:srgbClr val="000000"/>
                </a:solidFill>
                <a:latin typeface="Arial"/>
                <a:ea typeface="DejaVu Sans"/>
              </a:rPr>
              <a:t>These methods are cheaper – they take less time and space when it comes to sending millions of bits per second for images and videos. </a:t>
            </a:r>
            <a:endParaRPr/>
          </a:p>
        </p:txBody>
      </p:sp>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7" name="CustomShape 1"/>
          <p:cNvSpPr/>
          <p:nvPr/>
        </p:nvSpPr>
        <p:spPr>
          <a:xfrm>
            <a:off x="504000" y="301320"/>
            <a:ext cx="9069120" cy="1259640"/>
          </a:xfrm>
          <a:prstGeom prst="rect">
            <a:avLst/>
          </a:prstGeom>
          <a:noFill/>
          <a:ln>
            <a:noFill/>
          </a:ln>
        </p:spPr>
        <p:txBody>
          <a:bodyPr lIns="0" rIns="0" tIns="0" bIns="0" anchor="ctr"/>
          <a:p>
            <a:pPr algn="ctr">
              <a:lnSpc>
                <a:spcPct val="100000"/>
              </a:lnSpc>
            </a:pPr>
            <a:r>
              <a:rPr lang="en-IN" sz="4400">
                <a:solidFill>
                  <a:srgbClr val="000000"/>
                </a:solidFill>
                <a:latin typeface="Arial"/>
                <a:ea typeface="DejaVu Sans"/>
              </a:rPr>
              <a:t>Lossy Compression</a:t>
            </a:r>
            <a:endParaRPr/>
          </a:p>
        </p:txBody>
      </p:sp>
      <p:sp>
        <p:nvSpPr>
          <p:cNvPr id="218" name="CustomShape 2"/>
          <p:cNvSpPr/>
          <p:nvPr/>
        </p:nvSpPr>
        <p:spPr>
          <a:xfrm>
            <a:off x="504000" y="1769040"/>
            <a:ext cx="9069120" cy="4381920"/>
          </a:xfrm>
          <a:prstGeom prst="rect">
            <a:avLst/>
          </a:prstGeom>
          <a:noFill/>
          <a:ln>
            <a:noFill/>
          </a:ln>
        </p:spPr>
        <p:txBody>
          <a:bodyPr lIns="0" rIns="0" tIns="0" bIns="0"/>
          <a:p>
            <a:pPr algn="just">
              <a:lnSpc>
                <a:spcPct val="100000"/>
              </a:lnSpc>
              <a:buSzPct val="45000"/>
              <a:buFont typeface="StarSymbol"/>
              <a:buChar char="l"/>
            </a:pPr>
            <a:r>
              <a:rPr lang="en-IN" sz="2800">
                <a:solidFill>
                  <a:srgbClr val="000000"/>
                </a:solidFill>
                <a:latin typeface="Arial"/>
                <a:ea typeface="新細明體"/>
              </a:rPr>
              <a:t>Image Compression</a:t>
            </a:r>
            <a:endParaRPr/>
          </a:p>
          <a:p>
            <a:pPr algn="just">
              <a:lnSpc>
                <a:spcPct val="100000"/>
              </a:lnSpc>
            </a:pPr>
            <a:endParaRPr/>
          </a:p>
          <a:p>
            <a:pPr algn="just">
              <a:lnSpc>
                <a:spcPct val="100000"/>
              </a:lnSpc>
              <a:buSzPct val="45000"/>
              <a:buFont typeface="StarSymbol"/>
              <a:buChar char="l"/>
            </a:pPr>
            <a:r>
              <a:rPr lang="en-IN" sz="2800">
                <a:solidFill>
                  <a:srgbClr val="000000"/>
                </a:solidFill>
                <a:latin typeface="Arial"/>
                <a:ea typeface="新細明體"/>
              </a:rPr>
              <a:t>Video Compression</a:t>
            </a:r>
            <a:endParaRPr/>
          </a:p>
          <a:p>
            <a:pPr algn="just">
              <a:lnSpc>
                <a:spcPct val="100000"/>
              </a:lnSpc>
            </a:pPr>
            <a:endParaRPr/>
          </a:p>
          <a:p>
            <a:pPr algn="just">
              <a:lnSpc>
                <a:spcPct val="100000"/>
              </a:lnSpc>
              <a:buSzPct val="45000"/>
              <a:buFont typeface="StarSymbol"/>
              <a:buChar char="l"/>
            </a:pPr>
            <a:r>
              <a:rPr lang="en-IN" sz="2800">
                <a:solidFill>
                  <a:srgbClr val="000000"/>
                </a:solidFill>
                <a:latin typeface="Arial"/>
                <a:ea typeface="新細明體"/>
              </a:rPr>
              <a:t> </a:t>
            </a:r>
            <a:r>
              <a:rPr lang="en-IN" sz="2800">
                <a:solidFill>
                  <a:srgbClr val="000000"/>
                </a:solidFill>
                <a:latin typeface="Arial"/>
                <a:ea typeface="新細明體"/>
              </a:rPr>
              <a:t>Audio Compression</a:t>
            </a:r>
            <a:endParaRPr/>
          </a:p>
        </p:txBody>
      </p:sp>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9" name="CustomShape 1"/>
          <p:cNvSpPr/>
          <p:nvPr/>
        </p:nvSpPr>
        <p:spPr>
          <a:xfrm>
            <a:off x="504000" y="248760"/>
            <a:ext cx="9069120" cy="1365120"/>
          </a:xfrm>
          <a:prstGeom prst="rect">
            <a:avLst/>
          </a:prstGeom>
          <a:noFill/>
          <a:ln>
            <a:noFill/>
          </a:ln>
        </p:spPr>
        <p:txBody>
          <a:bodyPr lIns="0" rIns="0" tIns="0" bIns="0" anchor="ctr"/>
          <a:p>
            <a:pPr>
              <a:lnSpc>
                <a:spcPct val="100000"/>
              </a:lnSpc>
            </a:pPr>
            <a:r>
              <a:rPr lang="en-IN" sz="4400">
                <a:solidFill>
                  <a:srgbClr val="000000"/>
                </a:solidFill>
                <a:latin typeface="Arial"/>
                <a:ea typeface="DejaVu Sans"/>
              </a:rPr>
              <a:t> </a:t>
            </a:r>
            <a:r>
              <a:rPr b="1" lang="en-IN" sz="3200">
                <a:solidFill>
                  <a:srgbClr val="000000"/>
                </a:solidFill>
                <a:latin typeface="Arial"/>
                <a:ea typeface="新細明體"/>
              </a:rPr>
              <a:t>Image compression – JPEG encoding</a:t>
            </a:r>
            <a:endParaRPr/>
          </a:p>
          <a:p>
            <a:pPr>
              <a:lnSpc>
                <a:spcPct val="100000"/>
              </a:lnSpc>
            </a:pPr>
            <a:r>
              <a:rPr lang="en-IN" sz="2600">
                <a:solidFill>
                  <a:srgbClr val="000000"/>
                </a:solidFill>
                <a:latin typeface="Arial"/>
                <a:ea typeface="新細明體"/>
              </a:rPr>
              <a:t>Ref: https://en.wikipedia.org/wiki/JPEG</a:t>
            </a:r>
            <a:endParaRPr/>
          </a:p>
          <a:p>
            <a:pPr>
              <a:lnSpc>
                <a:spcPct val="100000"/>
              </a:lnSpc>
            </a:pPr>
            <a:endParaRPr/>
          </a:p>
          <a:p>
            <a:pPr algn="ctr">
              <a:lnSpc>
                <a:spcPct val="100000"/>
              </a:lnSpc>
            </a:pPr>
            <a:endParaRPr/>
          </a:p>
        </p:txBody>
      </p:sp>
      <p:sp>
        <p:nvSpPr>
          <p:cNvPr id="220" name="CustomShape 2"/>
          <p:cNvSpPr/>
          <p:nvPr/>
        </p:nvSpPr>
        <p:spPr>
          <a:xfrm>
            <a:off x="504000" y="1427760"/>
            <a:ext cx="9069480" cy="5625720"/>
          </a:xfrm>
          <a:prstGeom prst="rect">
            <a:avLst/>
          </a:prstGeom>
          <a:noFill/>
          <a:ln>
            <a:noFill/>
          </a:ln>
        </p:spPr>
        <p:txBody>
          <a:bodyPr lIns="90000" rIns="90000" tIns="46800" bIns="46800"/>
          <a:p>
            <a:pPr>
              <a:lnSpc>
                <a:spcPct val="100000"/>
              </a:lnSpc>
              <a:buSzPct val="45000"/>
              <a:buFont typeface="StarSymbol"/>
              <a:buChar char="l"/>
            </a:pPr>
            <a:r>
              <a:rPr lang="en-IN" sz="3200">
                <a:solidFill>
                  <a:srgbClr val="000000"/>
                </a:solidFill>
                <a:latin typeface="Arial"/>
                <a:ea typeface="DejaVu Sans"/>
              </a:rPr>
              <a:t>JPEG compression is used with .jpg and can be embedded in .tiff and .eps files.</a:t>
            </a:r>
            <a:endParaRPr/>
          </a:p>
          <a:p>
            <a:pPr>
              <a:lnSpc>
                <a:spcPct val="100000"/>
              </a:lnSpc>
              <a:buSzPct val="45000"/>
              <a:buFont typeface="StarSymbol"/>
              <a:buChar char="l"/>
            </a:pPr>
            <a:r>
              <a:rPr lang="en-IN" sz="3200">
                <a:solidFill>
                  <a:srgbClr val="000000"/>
                </a:solidFill>
                <a:latin typeface="Arial"/>
                <a:ea typeface="DejaVu Sans"/>
              </a:rPr>
              <a:t>Used on 24-bit color files.</a:t>
            </a:r>
            <a:endParaRPr/>
          </a:p>
          <a:p>
            <a:pPr>
              <a:lnSpc>
                <a:spcPct val="100000"/>
              </a:lnSpc>
              <a:buSzPct val="45000"/>
              <a:buFont typeface="StarSymbol"/>
              <a:buChar char="l"/>
            </a:pPr>
            <a:r>
              <a:rPr lang="en-IN" sz="3200">
                <a:solidFill>
                  <a:srgbClr val="000000"/>
                </a:solidFill>
                <a:latin typeface="Arial"/>
                <a:ea typeface="DejaVu Sans"/>
              </a:rPr>
              <a:t>Works well on photographic images.</a:t>
            </a:r>
            <a:endParaRPr/>
          </a:p>
          <a:p>
            <a:pPr>
              <a:lnSpc>
                <a:spcPct val="100000"/>
              </a:lnSpc>
              <a:buSzPct val="45000"/>
              <a:buFont typeface="StarSymbol"/>
              <a:buChar char="l"/>
            </a:pPr>
            <a:r>
              <a:rPr lang="en-IN" sz="3200">
                <a:solidFill>
                  <a:srgbClr val="000000"/>
                </a:solidFill>
                <a:latin typeface="Arial"/>
                <a:ea typeface="DejaVu Sans"/>
              </a:rPr>
              <a:t>Although it is a lossy compression technique, it yields an excellent quality image with high compression rates.</a:t>
            </a:r>
            <a:endParaRPr/>
          </a:p>
        </p:txBody>
      </p:sp>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1" name="CustomShape 1"/>
          <p:cNvSpPr/>
          <p:nvPr/>
        </p:nvSpPr>
        <p:spPr>
          <a:xfrm>
            <a:off x="504000" y="301320"/>
            <a:ext cx="9069120" cy="1259640"/>
          </a:xfrm>
          <a:prstGeom prst="rect">
            <a:avLst/>
          </a:prstGeom>
          <a:noFill/>
          <a:ln>
            <a:noFill/>
          </a:ln>
        </p:spPr>
        <p:txBody>
          <a:bodyPr lIns="0" rIns="0" tIns="0" bIns="0" anchor="ctr"/>
          <a:p>
            <a:pPr>
              <a:lnSpc>
                <a:spcPct val="100000"/>
              </a:lnSpc>
            </a:pPr>
            <a:r>
              <a:rPr lang="en-IN" sz="4400">
                <a:solidFill>
                  <a:srgbClr val="000000"/>
                </a:solidFill>
                <a:latin typeface="Arial"/>
                <a:ea typeface="DejaVu Sans"/>
              </a:rPr>
              <a:t>JPEG METHOD</a:t>
            </a:r>
            <a:endParaRPr/>
          </a:p>
          <a:p>
            <a:pPr>
              <a:lnSpc>
                <a:spcPct val="100000"/>
              </a:lnSpc>
            </a:pPr>
            <a:r>
              <a:rPr lang="en-IN" sz="1500">
                <a:solidFill>
                  <a:srgbClr val="000000"/>
                </a:solidFill>
                <a:latin typeface="Arial"/>
                <a:ea typeface="DejaVu Sans"/>
              </a:rPr>
              <a:t>Ref: www.cs.cf.ac.uk/Dave/Multimedia_CM0340/.../10_CM0340_JPEG.pdf</a:t>
            </a:r>
            <a:endParaRPr/>
          </a:p>
          <a:p>
            <a:pPr algn="ctr">
              <a:lnSpc>
                <a:spcPct val="100000"/>
              </a:lnSpc>
            </a:pPr>
            <a:endParaRPr/>
          </a:p>
        </p:txBody>
      </p:sp>
      <p:pic>
        <p:nvPicPr>
          <p:cNvPr id="222" name="Picture 221" descr=""/>
          <p:cNvPicPr/>
          <p:nvPr/>
        </p:nvPicPr>
        <p:blipFill>
          <a:blip r:embed="rId1"/>
          <a:stretch>
            <a:fillRect/>
          </a:stretch>
        </p:blipFill>
        <p:spPr>
          <a:xfrm>
            <a:off x="838440" y="2362680"/>
            <a:ext cx="7998480" cy="4188240"/>
          </a:xfrm>
          <a:prstGeom prst="rect">
            <a:avLst/>
          </a:prstGeom>
          <a:ln>
            <a:noFill/>
          </a:ln>
        </p:spPr>
      </p:pic>
      <p:sp>
        <p:nvSpPr>
          <p:cNvPr id="223" name="CustomShape 2"/>
          <p:cNvSpPr/>
          <p:nvPr/>
        </p:nvSpPr>
        <p:spPr>
          <a:xfrm>
            <a:off x="838440" y="2362680"/>
            <a:ext cx="7998480" cy="4188240"/>
          </a:xfrm>
          <a:prstGeom prst="rect">
            <a:avLst/>
          </a:prstGeom>
          <a:noFill/>
          <a:ln>
            <a:noFill/>
          </a:ln>
        </p:spPr>
      </p:sp>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4" name="CustomShape 1"/>
          <p:cNvSpPr/>
          <p:nvPr/>
        </p:nvSpPr>
        <p:spPr>
          <a:xfrm>
            <a:off x="504000" y="301320"/>
            <a:ext cx="9069120" cy="1259640"/>
          </a:xfrm>
          <a:prstGeom prst="rect">
            <a:avLst/>
          </a:prstGeom>
          <a:noFill/>
          <a:ln>
            <a:noFill/>
          </a:ln>
        </p:spPr>
        <p:txBody>
          <a:bodyPr lIns="0" rIns="0" tIns="0" bIns="0" anchor="ctr"/>
          <a:p>
            <a:pPr algn="ctr">
              <a:lnSpc>
                <a:spcPct val="100000"/>
              </a:lnSpc>
            </a:pPr>
            <a:r>
              <a:rPr lang="en-IN" sz="4400">
                <a:solidFill>
                  <a:srgbClr val="000000"/>
                </a:solidFill>
                <a:latin typeface="Arial"/>
                <a:ea typeface="DejaVu Sans"/>
              </a:rPr>
              <a:t>STEPS</a:t>
            </a:r>
            <a:endParaRPr/>
          </a:p>
        </p:txBody>
      </p:sp>
      <p:sp>
        <p:nvSpPr>
          <p:cNvPr id="225" name="CustomShape 2"/>
          <p:cNvSpPr/>
          <p:nvPr/>
        </p:nvSpPr>
        <p:spPr>
          <a:xfrm>
            <a:off x="504000" y="1769040"/>
            <a:ext cx="9069120" cy="4381920"/>
          </a:xfrm>
          <a:prstGeom prst="rect">
            <a:avLst/>
          </a:prstGeom>
          <a:noFill/>
          <a:ln>
            <a:noFill/>
          </a:ln>
        </p:spPr>
        <p:txBody>
          <a:bodyPr lIns="0" rIns="0" tIns="0" bIns="0"/>
          <a:p>
            <a:pPr>
              <a:lnSpc>
                <a:spcPct val="90000"/>
              </a:lnSpc>
            </a:pPr>
            <a:r>
              <a:rPr lang="en-IN" sz="2800">
                <a:solidFill>
                  <a:srgbClr val="000000"/>
                </a:solidFill>
                <a:latin typeface="Arial"/>
                <a:ea typeface="SimSun"/>
              </a:rPr>
              <a:t>1. (Optionally) If the color is represented in RGB mode, translate it to YUV.  </a:t>
            </a:r>
            <a:endParaRPr/>
          </a:p>
          <a:p>
            <a:pPr>
              <a:lnSpc>
                <a:spcPct val="90000"/>
              </a:lnSpc>
            </a:pPr>
            <a:r>
              <a:rPr lang="en-IN" sz="2800">
                <a:solidFill>
                  <a:srgbClr val="000000"/>
                </a:solidFill>
                <a:latin typeface="Arial"/>
                <a:ea typeface="SimSun"/>
              </a:rPr>
              <a:t>2.  Divide the file into 8 X 8 blocks.</a:t>
            </a:r>
            <a:endParaRPr/>
          </a:p>
          <a:p>
            <a:pPr>
              <a:lnSpc>
                <a:spcPct val="90000"/>
              </a:lnSpc>
            </a:pPr>
            <a:r>
              <a:rPr lang="en-IN" sz="2800">
                <a:solidFill>
                  <a:srgbClr val="000000"/>
                </a:solidFill>
                <a:latin typeface="Arial"/>
                <a:ea typeface="SimSun"/>
              </a:rPr>
              <a:t>3.  Transform the pixel information from the spatial domain to the frequency domain with the Discrete Cosine Transform.   </a:t>
            </a:r>
            <a:endParaRPr/>
          </a:p>
          <a:p>
            <a:pPr>
              <a:lnSpc>
                <a:spcPct val="90000"/>
              </a:lnSpc>
            </a:pPr>
            <a:r>
              <a:rPr lang="en-IN" sz="2800">
                <a:solidFill>
                  <a:srgbClr val="000000"/>
                </a:solidFill>
                <a:latin typeface="Arial"/>
                <a:ea typeface="SimSun"/>
              </a:rPr>
              <a:t>4.  Quantize the resulting values by dividing each coefficient by an integer value and rounding off to the nearest integer. </a:t>
            </a:r>
            <a:endParaRPr/>
          </a:p>
          <a:p>
            <a:pPr>
              <a:lnSpc>
                <a:spcPct val="90000"/>
              </a:lnSpc>
            </a:pPr>
            <a:r>
              <a:rPr lang="en-IN" sz="2800">
                <a:solidFill>
                  <a:srgbClr val="000000"/>
                </a:solidFill>
                <a:latin typeface="Arial"/>
                <a:ea typeface="SimSun"/>
              </a:rPr>
              <a:t>5.  Look at the resulting coefficients in a zigzag order.  Do a run-length encoding of the coefficients ordered in this manner.  Follow by Huffman coding.  </a:t>
            </a:r>
            <a:endParaRPr/>
          </a:p>
        </p:txBody>
      </p:sp>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6" name="CustomShape 1"/>
          <p:cNvSpPr/>
          <p:nvPr/>
        </p:nvSpPr>
        <p:spPr>
          <a:xfrm>
            <a:off x="504000" y="195480"/>
            <a:ext cx="9069120" cy="2106000"/>
          </a:xfrm>
          <a:prstGeom prst="rect">
            <a:avLst/>
          </a:prstGeom>
          <a:noFill/>
          <a:ln>
            <a:noFill/>
          </a:ln>
        </p:spPr>
        <p:txBody>
          <a:bodyPr lIns="0" rIns="0" tIns="0" bIns="0" anchor="ctr"/>
          <a:p>
            <a:pPr>
              <a:lnSpc>
                <a:spcPct val="100000"/>
              </a:lnSpc>
            </a:pPr>
            <a:r>
              <a:rPr lang="en-IN" sz="4400">
                <a:solidFill>
                  <a:srgbClr val="000000"/>
                </a:solidFill>
                <a:latin typeface="Arial"/>
                <a:ea typeface="DejaVu Sans"/>
              </a:rPr>
              <a:t>1. Color Transform</a:t>
            </a:r>
            <a:endParaRPr/>
          </a:p>
          <a:p>
            <a:pPr>
              <a:lnSpc>
                <a:spcPct val="100000"/>
              </a:lnSpc>
            </a:pPr>
            <a:r>
              <a:rPr lang="en-IN" sz="2600">
                <a:solidFill>
                  <a:srgbClr val="000000"/>
                </a:solidFill>
                <a:latin typeface="Arial"/>
                <a:ea typeface="DejaVu Sans"/>
              </a:rPr>
              <a:t>src: https://en.wikipedia.org/wiki/YUV</a:t>
            </a:r>
            <a:endParaRPr/>
          </a:p>
          <a:p>
            <a:pPr>
              <a:lnSpc>
                <a:spcPct val="100000"/>
              </a:lnSpc>
            </a:pPr>
            <a:r>
              <a:rPr lang="en-IN" sz="2600">
                <a:solidFill>
                  <a:srgbClr val="000000"/>
                </a:solidFill>
                <a:latin typeface="Arial"/>
                <a:ea typeface="DejaVu Sans"/>
              </a:rPr>
              <a:t>http://www.shmo.de/mlab/downsample</a:t>
            </a:r>
            <a:endParaRPr/>
          </a:p>
          <a:p>
            <a:pPr>
              <a:lnSpc>
                <a:spcPct val="100000"/>
              </a:lnSpc>
            </a:pPr>
            <a:endParaRPr/>
          </a:p>
          <a:p>
            <a:pPr algn="ctr">
              <a:lnSpc>
                <a:spcPct val="100000"/>
              </a:lnSpc>
            </a:pPr>
            <a:endParaRPr/>
          </a:p>
        </p:txBody>
      </p:sp>
      <p:sp>
        <p:nvSpPr>
          <p:cNvPr id="227" name="CustomShape 2"/>
          <p:cNvSpPr/>
          <p:nvPr/>
        </p:nvSpPr>
        <p:spPr>
          <a:xfrm>
            <a:off x="504000" y="1769040"/>
            <a:ext cx="9069120" cy="4381920"/>
          </a:xfrm>
          <a:prstGeom prst="rect">
            <a:avLst/>
          </a:prstGeom>
          <a:noFill/>
          <a:ln>
            <a:noFill/>
          </a:ln>
        </p:spPr>
        <p:txBody>
          <a:bodyPr lIns="0" rIns="0" tIns="0" bIns="0"/>
          <a:p>
            <a:pPr>
              <a:lnSpc>
                <a:spcPct val="100000"/>
              </a:lnSpc>
              <a:buSzPct val="45000"/>
              <a:buFont typeface="StarSymbol"/>
              <a:buChar char="l"/>
            </a:pPr>
            <a:r>
              <a:rPr lang="en-IN" sz="3200">
                <a:solidFill>
                  <a:srgbClr val="000000"/>
                </a:solidFill>
                <a:latin typeface="Arial"/>
                <a:ea typeface="DejaVu Sans"/>
              </a:rPr>
              <a:t>This step is optional but using it gives better compression rate.</a:t>
            </a:r>
            <a:endParaRPr/>
          </a:p>
        </p:txBody>
      </p:sp>
      <p:sp>
        <p:nvSpPr>
          <p:cNvPr id="228" name="CustomShape 3"/>
          <p:cNvSpPr/>
          <p:nvPr/>
        </p:nvSpPr>
        <p:spPr>
          <a:xfrm>
            <a:off x="1944000" y="5328000"/>
            <a:ext cx="4617000" cy="444600"/>
          </a:xfrm>
          <a:prstGeom prst="rect">
            <a:avLst/>
          </a:prstGeom>
          <a:noFill/>
          <a:ln>
            <a:noFill/>
          </a:ln>
        </p:spPr>
        <p:txBody>
          <a:bodyPr lIns="90000" rIns="90000" tIns="46800" bIns="46800"/>
          <a:p>
            <a:pPr>
              <a:lnSpc>
                <a:spcPct val="100000"/>
              </a:lnSpc>
            </a:pPr>
            <a:r>
              <a:rPr lang="en-IN" sz="1990">
                <a:solidFill>
                  <a:srgbClr val="000000"/>
                </a:solidFill>
                <a:latin typeface="Times New Roman"/>
                <a:ea typeface="DejaVu Sans"/>
              </a:rPr>
              <a:t>(a) translate from </a:t>
            </a:r>
            <a:r>
              <a:rPr i="1" lang="en-IN" sz="1990">
                <a:solidFill>
                  <a:srgbClr val="000000"/>
                </a:solidFill>
                <a:latin typeface="Times New Roman"/>
                <a:ea typeface="DejaVu Sans"/>
              </a:rPr>
              <a:t>RGB</a:t>
            </a:r>
            <a:r>
              <a:rPr lang="en-IN" sz="1990">
                <a:solidFill>
                  <a:srgbClr val="000000"/>
                </a:solidFill>
                <a:latin typeface="Times New Roman"/>
                <a:ea typeface="DejaVu Sans"/>
              </a:rPr>
              <a:t> to </a:t>
            </a:r>
            <a:r>
              <a:rPr i="1" lang="en-IN" sz="1990">
                <a:solidFill>
                  <a:srgbClr val="000000"/>
                </a:solidFill>
                <a:latin typeface="Times New Roman"/>
                <a:ea typeface="DejaVu Sans"/>
              </a:rPr>
              <a:t>YC</a:t>
            </a:r>
            <a:r>
              <a:rPr i="1" lang="en-IN" sz="1989" baseline="-25000">
                <a:solidFill>
                  <a:srgbClr val="000000"/>
                </a:solidFill>
                <a:latin typeface="Times New Roman"/>
                <a:ea typeface="DejaVu Sans"/>
              </a:rPr>
              <a:t>b</a:t>
            </a:r>
            <a:r>
              <a:rPr i="1" lang="en-IN" sz="1990">
                <a:solidFill>
                  <a:srgbClr val="000000"/>
                </a:solidFill>
                <a:latin typeface="Times New Roman"/>
                <a:ea typeface="DejaVu Sans"/>
              </a:rPr>
              <a:t>C</a:t>
            </a:r>
            <a:r>
              <a:rPr i="1" lang="en-IN" sz="1989" baseline="-25000">
                <a:solidFill>
                  <a:srgbClr val="000000"/>
                </a:solidFill>
                <a:latin typeface="Times New Roman"/>
                <a:ea typeface="DejaVu Sans"/>
              </a:rPr>
              <a:t>r</a:t>
            </a:r>
            <a:endParaRPr/>
          </a:p>
        </p:txBody>
      </p:sp>
      <p:pic>
        <p:nvPicPr>
          <p:cNvPr id="229" name="" descr=""/>
          <p:cNvPicPr/>
          <p:nvPr/>
        </p:nvPicPr>
        <p:blipFill>
          <a:blip r:embed="rId1"/>
          <a:stretch>
            <a:fillRect/>
          </a:stretch>
        </p:blipFill>
        <p:spPr>
          <a:xfrm>
            <a:off x="990720" y="3213000"/>
            <a:ext cx="7467120" cy="1460160"/>
          </a:xfrm>
          <a:prstGeom prst="rect">
            <a:avLst/>
          </a:prstGeom>
          <a:ln>
            <a:noFill/>
          </a:ln>
        </p:spPr>
      </p:pic>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CustomShape 1"/>
          <p:cNvSpPr/>
          <p:nvPr/>
        </p:nvSpPr>
        <p:spPr>
          <a:xfrm>
            <a:off x="504000" y="248760"/>
            <a:ext cx="9069120" cy="1365120"/>
          </a:xfrm>
          <a:prstGeom prst="rect">
            <a:avLst/>
          </a:prstGeom>
          <a:noFill/>
          <a:ln>
            <a:noFill/>
          </a:ln>
        </p:spPr>
        <p:txBody>
          <a:bodyPr lIns="0" rIns="0" tIns="0" bIns="0" anchor="ctr"/>
          <a:p>
            <a:pPr>
              <a:lnSpc>
                <a:spcPct val="100000"/>
              </a:lnSpc>
            </a:pPr>
            <a:r>
              <a:rPr lang="en-IN" sz="4400">
                <a:solidFill>
                  <a:srgbClr val="000000"/>
                </a:solidFill>
                <a:latin typeface="Arial"/>
                <a:ea typeface="DejaVu Sans"/>
              </a:rPr>
              <a:t>Data Compression- Entropy</a:t>
            </a:r>
            <a:endParaRPr/>
          </a:p>
          <a:p>
            <a:pPr>
              <a:lnSpc>
                <a:spcPct val="100000"/>
              </a:lnSpc>
            </a:pPr>
            <a:r>
              <a:rPr lang="en-IN" sz="2600">
                <a:solidFill>
                  <a:srgbClr val="000000"/>
                </a:solidFill>
                <a:latin typeface="Arial"/>
                <a:ea typeface="DejaVu Sans"/>
              </a:rPr>
              <a:t>Ref: http://www.csie.kuas.edu.tw/course/cs/english/ch-15.ppt</a:t>
            </a:r>
            <a:endParaRPr/>
          </a:p>
          <a:p>
            <a:pPr algn="ctr">
              <a:lnSpc>
                <a:spcPct val="100000"/>
              </a:lnSpc>
            </a:pPr>
            <a:endParaRPr/>
          </a:p>
        </p:txBody>
      </p:sp>
      <p:sp>
        <p:nvSpPr>
          <p:cNvPr id="121" name="CustomShape 2"/>
          <p:cNvSpPr/>
          <p:nvPr/>
        </p:nvSpPr>
        <p:spPr>
          <a:xfrm>
            <a:off x="504000" y="1769040"/>
            <a:ext cx="9069120" cy="4381920"/>
          </a:xfrm>
          <a:prstGeom prst="rect">
            <a:avLst/>
          </a:prstGeom>
          <a:noFill/>
          <a:ln>
            <a:noFill/>
          </a:ln>
        </p:spPr>
        <p:txBody>
          <a:bodyPr lIns="0" rIns="0" tIns="0" bIns="0"/>
          <a:p>
            <a:pPr>
              <a:lnSpc>
                <a:spcPct val="100000"/>
              </a:lnSpc>
              <a:buSzPct val="45000"/>
              <a:buFont typeface="StarSymbol"/>
              <a:buChar char="l"/>
            </a:pPr>
            <a:r>
              <a:rPr lang="en-IN" sz="3200">
                <a:solidFill>
                  <a:srgbClr val="000000"/>
                </a:solidFill>
                <a:latin typeface="Arial"/>
                <a:ea typeface="DejaVu Sans"/>
              </a:rPr>
              <a:t>Entroy is the measure of information content in a message.</a:t>
            </a:r>
            <a:endParaRPr/>
          </a:p>
          <a:p>
            <a:pPr>
              <a:lnSpc>
                <a:spcPct val="100000"/>
              </a:lnSpc>
              <a:buSzPct val="45000"/>
              <a:buFont typeface="StarSymbol"/>
              <a:buChar char="l"/>
            </a:pPr>
            <a:r>
              <a:rPr lang="en-IN" sz="3200">
                <a:solidFill>
                  <a:srgbClr val="000000"/>
                </a:solidFill>
                <a:latin typeface="Arial"/>
                <a:ea typeface="DejaVu Sans"/>
              </a:rPr>
              <a:t>Higher Entropy, means carry more information</a:t>
            </a:r>
            <a:endParaRPr/>
          </a:p>
          <a:p>
            <a:pPr>
              <a:lnSpc>
                <a:spcPct val="100000"/>
              </a:lnSpc>
              <a:buSzPct val="45000"/>
              <a:buFont typeface="StarSymbol"/>
              <a:buChar char="l"/>
            </a:pPr>
            <a:r>
              <a:rPr lang="en-IN" sz="2800">
                <a:solidFill>
                  <a:srgbClr val="000000"/>
                </a:solidFill>
                <a:latin typeface="Arial"/>
                <a:ea typeface="DejaVu Sans"/>
              </a:rPr>
              <a:t>How to determine the entropy</a:t>
            </a:r>
            <a:endParaRPr/>
          </a:p>
          <a:p>
            <a:pPr>
              <a:lnSpc>
                <a:spcPct val="100000"/>
              </a:lnSpc>
              <a:buSzPct val="45000"/>
              <a:buFont typeface="StarSymbol"/>
              <a:buChar char="l"/>
            </a:pPr>
            <a:r>
              <a:rPr lang="en-IN" sz="2400">
                <a:solidFill>
                  <a:srgbClr val="000000"/>
                </a:solidFill>
                <a:latin typeface="Arial"/>
                <a:ea typeface="DejaVu Sans"/>
              </a:rPr>
              <a:t>     </a:t>
            </a:r>
            <a:r>
              <a:rPr lang="en-IN" sz="2400">
                <a:solidFill>
                  <a:srgbClr val="000000"/>
                </a:solidFill>
                <a:latin typeface="Arial"/>
                <a:ea typeface="DejaVu Sans"/>
              </a:rPr>
              <a:t>Find the probability </a:t>
            </a:r>
            <a:r>
              <a:rPr b="1" i="1" lang="en-IN" sz="2400">
                <a:solidFill>
                  <a:srgbClr val="000000"/>
                </a:solidFill>
                <a:latin typeface="Arial"/>
                <a:ea typeface="DejaVu Sans"/>
              </a:rPr>
              <a:t>p(x) </a:t>
            </a:r>
            <a:r>
              <a:rPr lang="en-IN" sz="2400">
                <a:solidFill>
                  <a:srgbClr val="000000"/>
                </a:solidFill>
                <a:latin typeface="Arial"/>
                <a:ea typeface="DejaVu Sans"/>
              </a:rPr>
              <a:t>of symbol </a:t>
            </a:r>
            <a:r>
              <a:rPr b="1" i="1" lang="en-IN" sz="2400">
                <a:solidFill>
                  <a:srgbClr val="000000"/>
                </a:solidFill>
                <a:latin typeface="Arial"/>
                <a:ea typeface="DejaVu Sans"/>
              </a:rPr>
              <a:t>x</a:t>
            </a:r>
            <a:r>
              <a:rPr lang="en-IN" sz="2400">
                <a:solidFill>
                  <a:srgbClr val="000000"/>
                </a:solidFill>
                <a:latin typeface="Arial"/>
                <a:ea typeface="DejaVu Sans"/>
              </a:rPr>
              <a:t> in the message</a:t>
            </a:r>
            <a:endParaRPr/>
          </a:p>
          <a:p>
            <a:pPr>
              <a:lnSpc>
                <a:spcPct val="100000"/>
              </a:lnSpc>
              <a:buSzPct val="45000"/>
              <a:buFont typeface="StarSymbol"/>
              <a:buChar char="l"/>
            </a:pPr>
            <a:r>
              <a:rPr lang="en-IN" sz="2400">
                <a:solidFill>
                  <a:srgbClr val="000000"/>
                </a:solidFill>
                <a:latin typeface="Arial"/>
                <a:ea typeface="DejaVu Sans"/>
              </a:rPr>
              <a:t>     </a:t>
            </a:r>
            <a:r>
              <a:rPr lang="en-IN" sz="2400">
                <a:solidFill>
                  <a:srgbClr val="000000"/>
                </a:solidFill>
                <a:latin typeface="Arial"/>
                <a:ea typeface="DejaVu Sans"/>
              </a:rPr>
              <a:t>The entropy </a:t>
            </a:r>
            <a:r>
              <a:rPr b="1" i="1" lang="en-IN" sz="2400">
                <a:solidFill>
                  <a:srgbClr val="000000"/>
                </a:solidFill>
                <a:latin typeface="Arial"/>
                <a:ea typeface="DejaVu Sans"/>
              </a:rPr>
              <a:t>H(x)</a:t>
            </a:r>
            <a:r>
              <a:rPr lang="en-IN" sz="2400">
                <a:solidFill>
                  <a:srgbClr val="000000"/>
                </a:solidFill>
                <a:latin typeface="Arial"/>
                <a:ea typeface="DejaVu Sans"/>
              </a:rPr>
              <a:t> of the symbol x is:</a:t>
            </a:r>
            <a:endParaRPr/>
          </a:p>
          <a:p>
            <a:pPr lvl="2">
              <a:lnSpc>
                <a:spcPct val="100000"/>
              </a:lnSpc>
              <a:buSzPct val="45000"/>
              <a:buFont typeface="StarSymbol"/>
              <a:buChar char="l"/>
            </a:pPr>
            <a:r>
              <a:rPr b="1" i="1" lang="en-IN" sz="2600">
                <a:solidFill>
                  <a:srgbClr val="000000"/>
                </a:solidFill>
                <a:latin typeface="Arial"/>
                <a:ea typeface="DejaVu Sans"/>
              </a:rPr>
              <a:t> </a:t>
            </a:r>
            <a:r>
              <a:rPr b="1" i="1" lang="en-IN" sz="2600">
                <a:solidFill>
                  <a:srgbClr val="000000"/>
                </a:solidFill>
                <a:latin typeface="Arial"/>
                <a:ea typeface="DejaVu Sans"/>
              </a:rPr>
              <a:t>H(x) = - p(x)</a:t>
            </a:r>
            <a:r>
              <a:rPr b="1" i="1" lang="en-IN" sz="2600">
                <a:solidFill>
                  <a:srgbClr val="000000"/>
                </a:solidFill>
                <a:latin typeface="Times New Roman"/>
                <a:ea typeface="Times New Roman"/>
              </a:rPr>
              <a:t> • </a:t>
            </a:r>
            <a:r>
              <a:rPr b="1" i="1" lang="en-IN" sz="2600">
                <a:solidFill>
                  <a:srgbClr val="000000"/>
                </a:solidFill>
                <a:latin typeface="Arial"/>
                <a:ea typeface="Times New Roman"/>
              </a:rPr>
              <a:t>log</a:t>
            </a:r>
            <a:r>
              <a:rPr b="1" i="1" lang="en-IN" sz="2600" baseline="-25000">
                <a:solidFill>
                  <a:srgbClr val="000000"/>
                </a:solidFill>
                <a:latin typeface="Arial"/>
                <a:ea typeface="Times New Roman"/>
              </a:rPr>
              <a:t>2</a:t>
            </a:r>
            <a:r>
              <a:rPr b="1" i="1" lang="en-IN" sz="2600">
                <a:solidFill>
                  <a:srgbClr val="000000"/>
                </a:solidFill>
                <a:latin typeface="Arial"/>
                <a:ea typeface="Times New Roman"/>
              </a:rPr>
              <a:t>p(x)</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0" name="CustomShape 1"/>
          <p:cNvSpPr/>
          <p:nvPr/>
        </p:nvSpPr>
        <p:spPr>
          <a:xfrm>
            <a:off x="504000" y="301320"/>
            <a:ext cx="9069120" cy="1259640"/>
          </a:xfrm>
          <a:prstGeom prst="rect">
            <a:avLst/>
          </a:prstGeom>
          <a:noFill/>
          <a:ln>
            <a:noFill/>
          </a:ln>
        </p:spPr>
        <p:txBody>
          <a:bodyPr lIns="0" rIns="0" tIns="0" bIns="0" anchor="ctr"/>
          <a:p>
            <a:pPr algn="ctr">
              <a:lnSpc>
                <a:spcPct val="100000"/>
              </a:lnSpc>
            </a:pPr>
            <a:r>
              <a:rPr lang="en-IN" sz="4400">
                <a:solidFill>
                  <a:srgbClr val="000000"/>
                </a:solidFill>
                <a:latin typeface="Arial"/>
                <a:ea typeface="DejaVu Sans"/>
              </a:rPr>
              <a:t>1. Color Transform</a:t>
            </a:r>
            <a:endParaRPr/>
          </a:p>
        </p:txBody>
      </p:sp>
      <p:sp>
        <p:nvSpPr>
          <p:cNvPr id="231" name="CustomShape 2"/>
          <p:cNvSpPr/>
          <p:nvPr/>
        </p:nvSpPr>
        <p:spPr>
          <a:xfrm>
            <a:off x="2121840" y="4880880"/>
            <a:ext cx="4571640" cy="444600"/>
          </a:xfrm>
          <a:prstGeom prst="rect">
            <a:avLst/>
          </a:prstGeom>
          <a:noFill/>
          <a:ln>
            <a:noFill/>
          </a:ln>
        </p:spPr>
        <p:txBody>
          <a:bodyPr lIns="90000" rIns="90000" tIns="46800" bIns="46800"/>
          <a:p>
            <a:pPr>
              <a:lnSpc>
                <a:spcPct val="100000"/>
              </a:lnSpc>
            </a:pPr>
            <a:r>
              <a:rPr lang="en-IN" sz="1990">
                <a:solidFill>
                  <a:srgbClr val="000000"/>
                </a:solidFill>
                <a:latin typeface="Times New Roman"/>
                <a:ea typeface="DejaVu Sans"/>
              </a:rPr>
              <a:t>(b) translate from </a:t>
            </a:r>
            <a:r>
              <a:rPr i="1" lang="en-IN" sz="1990">
                <a:solidFill>
                  <a:srgbClr val="000000"/>
                </a:solidFill>
                <a:latin typeface="Times New Roman"/>
                <a:ea typeface="DejaVu Sans"/>
              </a:rPr>
              <a:t>YC</a:t>
            </a:r>
            <a:r>
              <a:rPr i="1" lang="en-IN" sz="1989" baseline="-25000">
                <a:solidFill>
                  <a:srgbClr val="000000"/>
                </a:solidFill>
                <a:latin typeface="Times New Roman"/>
                <a:ea typeface="DejaVu Sans"/>
              </a:rPr>
              <a:t>b</a:t>
            </a:r>
            <a:r>
              <a:rPr i="1" lang="en-IN" sz="1990">
                <a:solidFill>
                  <a:srgbClr val="000000"/>
                </a:solidFill>
                <a:latin typeface="Times New Roman"/>
                <a:ea typeface="DejaVu Sans"/>
              </a:rPr>
              <a:t>C</a:t>
            </a:r>
            <a:r>
              <a:rPr i="1" lang="en-IN" sz="1989" baseline="-25000">
                <a:solidFill>
                  <a:srgbClr val="000000"/>
                </a:solidFill>
                <a:latin typeface="Times New Roman"/>
                <a:ea typeface="DejaVu Sans"/>
              </a:rPr>
              <a:t>r</a:t>
            </a:r>
            <a:r>
              <a:rPr lang="en-IN" sz="1990">
                <a:solidFill>
                  <a:srgbClr val="000000"/>
                </a:solidFill>
                <a:latin typeface="Times New Roman"/>
                <a:ea typeface="DejaVu Sans"/>
              </a:rPr>
              <a:t> to </a:t>
            </a:r>
            <a:r>
              <a:rPr i="1" lang="en-IN" sz="1990">
                <a:solidFill>
                  <a:srgbClr val="000000"/>
                </a:solidFill>
                <a:latin typeface="Times New Roman"/>
                <a:ea typeface="DejaVu Sans"/>
              </a:rPr>
              <a:t>RGB</a:t>
            </a:r>
            <a:endParaRPr/>
          </a:p>
        </p:txBody>
      </p:sp>
      <p:pic>
        <p:nvPicPr>
          <p:cNvPr id="232" name="" descr=""/>
          <p:cNvPicPr/>
          <p:nvPr/>
        </p:nvPicPr>
        <p:blipFill>
          <a:blip r:embed="rId1"/>
          <a:stretch>
            <a:fillRect/>
          </a:stretch>
        </p:blipFill>
        <p:spPr>
          <a:xfrm>
            <a:off x="1015920" y="2476440"/>
            <a:ext cx="6781320" cy="1688760"/>
          </a:xfrm>
          <a:prstGeom prst="rect">
            <a:avLst/>
          </a:prstGeom>
          <a:ln>
            <a:noFill/>
          </a:ln>
        </p:spPr>
      </p:pic>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3" name="CustomShape 1"/>
          <p:cNvSpPr/>
          <p:nvPr/>
        </p:nvSpPr>
        <p:spPr>
          <a:xfrm>
            <a:off x="504000" y="303120"/>
            <a:ext cx="9069480" cy="954720"/>
          </a:xfrm>
          <a:prstGeom prst="rect">
            <a:avLst/>
          </a:prstGeom>
          <a:noFill/>
          <a:ln>
            <a:noFill/>
          </a:ln>
        </p:spPr>
        <p:txBody>
          <a:bodyPr lIns="90000" rIns="90000" tIns="46800" bIns="46800" anchor="ctr"/>
          <a:p>
            <a:pPr algn="ctr">
              <a:lnSpc>
                <a:spcPct val="100000"/>
              </a:lnSpc>
              <a:buSzPct val="45000"/>
              <a:buFont typeface="StarSymbol"/>
              <a:buChar char="l"/>
            </a:pPr>
            <a:r>
              <a:rPr lang="en-IN" sz="4400">
                <a:solidFill>
                  <a:srgbClr val="000000"/>
                </a:solidFill>
                <a:latin typeface="Arial"/>
                <a:ea typeface="DejaVu Sans"/>
              </a:rPr>
              <a:t>2. Downsampling</a:t>
            </a:r>
            <a:endParaRPr/>
          </a:p>
        </p:txBody>
      </p:sp>
      <p:sp>
        <p:nvSpPr>
          <p:cNvPr id="234" name="CustomShape 2"/>
          <p:cNvSpPr/>
          <p:nvPr/>
        </p:nvSpPr>
        <p:spPr>
          <a:xfrm>
            <a:off x="1152000" y="1331280"/>
            <a:ext cx="1388880" cy="660600"/>
          </a:xfrm>
          <a:prstGeom prst="rect">
            <a:avLst/>
          </a:prstGeom>
          <a:solidFill>
            <a:srgbClr val="c0c0c0"/>
          </a:solidFill>
          <a:ln w="9360">
            <a:solidFill>
              <a:srgbClr val="000000"/>
            </a:solidFill>
            <a:miter/>
          </a:ln>
        </p:spPr>
        <p:txBody>
          <a:bodyPr lIns="90000" rIns="90000" tIns="114480" bIns="46800"/>
          <a:p>
            <a:pPr algn="ctr">
              <a:lnSpc>
                <a:spcPct val="100000"/>
              </a:lnSpc>
            </a:pPr>
            <a:r>
              <a:rPr i="1" lang="en-IN" sz="2000">
                <a:solidFill>
                  <a:srgbClr val="000000"/>
                </a:solidFill>
                <a:latin typeface="Times New Roman"/>
                <a:ea typeface="DejaVu Sans"/>
              </a:rPr>
              <a:t>Y</a:t>
            </a:r>
            <a:endParaRPr/>
          </a:p>
        </p:txBody>
      </p:sp>
      <p:sp>
        <p:nvSpPr>
          <p:cNvPr id="235" name="Line 3"/>
          <p:cNvSpPr/>
          <p:nvPr/>
        </p:nvSpPr>
        <p:spPr>
          <a:xfrm>
            <a:off x="1152360" y="1260360"/>
            <a:ext cx="1391400" cy="0"/>
          </a:xfrm>
          <a:prstGeom prst="line">
            <a:avLst/>
          </a:prstGeom>
          <a:ln w="9360">
            <a:solidFill>
              <a:srgbClr val="000000"/>
            </a:solidFill>
            <a:miter/>
            <a:headEnd len="sm" type="arrow" w="sm"/>
            <a:tailEnd len="sm" type="arrow" w="sm"/>
          </a:ln>
        </p:spPr>
      </p:sp>
      <p:sp>
        <p:nvSpPr>
          <p:cNvPr id="236" name="CustomShape 4"/>
          <p:cNvSpPr/>
          <p:nvPr/>
        </p:nvSpPr>
        <p:spPr>
          <a:xfrm>
            <a:off x="1751760" y="1954800"/>
            <a:ext cx="300240" cy="258120"/>
          </a:xfrm>
          <a:prstGeom prst="rect">
            <a:avLst/>
          </a:prstGeom>
          <a:noFill/>
          <a:ln>
            <a:noFill/>
          </a:ln>
        </p:spPr>
        <p:txBody>
          <a:bodyPr lIns="0" rIns="0" tIns="0" bIns="0"/>
          <a:p>
            <a:pPr>
              <a:lnSpc>
                <a:spcPct val="100000"/>
              </a:lnSpc>
            </a:pPr>
            <a:r>
              <a:rPr lang="en-IN" sz="2000">
                <a:solidFill>
                  <a:srgbClr val="000000"/>
                </a:solidFill>
                <a:latin typeface="Times New Roman"/>
                <a:ea typeface="DejaVu Sans"/>
              </a:rPr>
              <a:t>W</a:t>
            </a:r>
            <a:endParaRPr/>
          </a:p>
        </p:txBody>
      </p:sp>
      <p:sp>
        <p:nvSpPr>
          <p:cNvPr id="237" name="Line 5"/>
          <p:cNvSpPr/>
          <p:nvPr/>
        </p:nvSpPr>
        <p:spPr>
          <a:xfrm flipV="1">
            <a:off x="2653920" y="1330920"/>
            <a:ext cx="0" cy="663120"/>
          </a:xfrm>
          <a:prstGeom prst="line">
            <a:avLst/>
          </a:prstGeom>
          <a:ln w="9360">
            <a:solidFill>
              <a:srgbClr val="000000"/>
            </a:solidFill>
            <a:miter/>
            <a:headEnd len="sm" type="arrow" w="sm"/>
            <a:tailEnd len="sm" type="arrow" w="sm"/>
          </a:ln>
        </p:spPr>
      </p:sp>
      <p:sp>
        <p:nvSpPr>
          <p:cNvPr id="238" name="CustomShape 6"/>
          <p:cNvSpPr/>
          <p:nvPr/>
        </p:nvSpPr>
        <p:spPr>
          <a:xfrm>
            <a:off x="2683800" y="1535400"/>
            <a:ext cx="298440" cy="210960"/>
          </a:xfrm>
          <a:prstGeom prst="rect">
            <a:avLst/>
          </a:prstGeom>
          <a:noFill/>
          <a:ln>
            <a:noFill/>
          </a:ln>
        </p:spPr>
        <p:txBody>
          <a:bodyPr lIns="0" rIns="0" tIns="0" bIns="0"/>
          <a:p>
            <a:pPr>
              <a:lnSpc>
                <a:spcPct val="100000"/>
              </a:lnSpc>
            </a:pPr>
            <a:r>
              <a:rPr lang="en-IN" sz="2000">
                <a:solidFill>
                  <a:srgbClr val="000000"/>
                </a:solidFill>
                <a:latin typeface="Times New Roman"/>
                <a:ea typeface="DejaVu Sans"/>
              </a:rPr>
              <a:t>H</a:t>
            </a:r>
            <a:endParaRPr/>
          </a:p>
        </p:txBody>
      </p:sp>
      <p:sp>
        <p:nvSpPr>
          <p:cNvPr id="239" name="CustomShape 7"/>
          <p:cNvSpPr/>
          <p:nvPr/>
        </p:nvSpPr>
        <p:spPr>
          <a:xfrm>
            <a:off x="1152000" y="2324520"/>
            <a:ext cx="1388880" cy="660600"/>
          </a:xfrm>
          <a:prstGeom prst="rect">
            <a:avLst/>
          </a:prstGeom>
          <a:solidFill>
            <a:srgbClr val="c0c0c0"/>
          </a:solidFill>
          <a:ln w="9360">
            <a:solidFill>
              <a:srgbClr val="000000"/>
            </a:solidFill>
            <a:miter/>
          </a:ln>
        </p:spPr>
        <p:txBody>
          <a:bodyPr lIns="90000" rIns="90000" tIns="114480" bIns="46800"/>
          <a:p>
            <a:pPr algn="ctr">
              <a:lnSpc>
                <a:spcPct val="100000"/>
              </a:lnSpc>
            </a:pPr>
            <a:r>
              <a:rPr i="1" lang="en-IN" sz="2000">
                <a:solidFill>
                  <a:srgbClr val="000000"/>
                </a:solidFill>
                <a:latin typeface="Times New Roman"/>
                <a:ea typeface="DejaVu Sans"/>
              </a:rPr>
              <a:t>C</a:t>
            </a:r>
            <a:r>
              <a:rPr i="1" lang="en-IN" sz="2000" baseline="-25000">
                <a:solidFill>
                  <a:srgbClr val="000000"/>
                </a:solidFill>
                <a:latin typeface="Times New Roman"/>
                <a:ea typeface="DejaVu Sans"/>
              </a:rPr>
              <a:t>b</a:t>
            </a:r>
            <a:endParaRPr/>
          </a:p>
        </p:txBody>
      </p:sp>
      <p:sp>
        <p:nvSpPr>
          <p:cNvPr id="240" name="Line 8"/>
          <p:cNvSpPr/>
          <p:nvPr/>
        </p:nvSpPr>
        <p:spPr>
          <a:xfrm>
            <a:off x="1152360" y="2253600"/>
            <a:ext cx="1391400" cy="0"/>
          </a:xfrm>
          <a:prstGeom prst="line">
            <a:avLst/>
          </a:prstGeom>
          <a:ln w="9360">
            <a:solidFill>
              <a:srgbClr val="000000"/>
            </a:solidFill>
            <a:miter/>
            <a:headEnd len="sm" type="arrow" w="sm"/>
            <a:tailEnd len="sm" type="arrow" w="sm"/>
          </a:ln>
        </p:spPr>
      </p:sp>
      <p:sp>
        <p:nvSpPr>
          <p:cNvPr id="241" name="CustomShape 9"/>
          <p:cNvSpPr/>
          <p:nvPr/>
        </p:nvSpPr>
        <p:spPr>
          <a:xfrm>
            <a:off x="1708560" y="2016360"/>
            <a:ext cx="300240" cy="214200"/>
          </a:xfrm>
          <a:prstGeom prst="rect">
            <a:avLst/>
          </a:prstGeom>
          <a:noFill/>
          <a:ln>
            <a:noFill/>
          </a:ln>
        </p:spPr>
        <p:txBody>
          <a:bodyPr lIns="0" rIns="0" tIns="0" bIns="0"/>
          <a:p>
            <a:pPr>
              <a:lnSpc>
                <a:spcPct val="100000"/>
              </a:lnSpc>
            </a:pPr>
            <a:r>
              <a:rPr lang="en-IN" sz="2000">
                <a:solidFill>
                  <a:srgbClr val="000000"/>
                </a:solidFill>
                <a:latin typeface="Times New Roman"/>
                <a:ea typeface="DejaVu Sans"/>
              </a:rPr>
              <a:t>W</a:t>
            </a:r>
            <a:endParaRPr/>
          </a:p>
        </p:txBody>
      </p:sp>
      <p:sp>
        <p:nvSpPr>
          <p:cNvPr id="242" name="Line 10"/>
          <p:cNvSpPr/>
          <p:nvPr/>
        </p:nvSpPr>
        <p:spPr>
          <a:xfrm flipV="1">
            <a:off x="2653920" y="2324520"/>
            <a:ext cx="0" cy="663120"/>
          </a:xfrm>
          <a:prstGeom prst="line">
            <a:avLst/>
          </a:prstGeom>
          <a:ln w="9360">
            <a:solidFill>
              <a:srgbClr val="000000"/>
            </a:solidFill>
            <a:miter/>
            <a:headEnd len="sm" type="arrow" w="sm"/>
            <a:tailEnd len="sm" type="arrow" w="sm"/>
          </a:ln>
        </p:spPr>
      </p:sp>
      <p:sp>
        <p:nvSpPr>
          <p:cNvPr id="243" name="CustomShape 11"/>
          <p:cNvSpPr/>
          <p:nvPr/>
        </p:nvSpPr>
        <p:spPr>
          <a:xfrm>
            <a:off x="2683800" y="2526840"/>
            <a:ext cx="298440" cy="210960"/>
          </a:xfrm>
          <a:prstGeom prst="rect">
            <a:avLst/>
          </a:prstGeom>
          <a:noFill/>
          <a:ln>
            <a:noFill/>
          </a:ln>
        </p:spPr>
        <p:txBody>
          <a:bodyPr lIns="0" rIns="0" tIns="0" bIns="0"/>
          <a:p>
            <a:pPr>
              <a:lnSpc>
                <a:spcPct val="100000"/>
              </a:lnSpc>
            </a:pPr>
            <a:r>
              <a:rPr lang="en-IN" sz="2000">
                <a:solidFill>
                  <a:srgbClr val="000000"/>
                </a:solidFill>
                <a:latin typeface="Times New Roman"/>
                <a:ea typeface="DejaVu Sans"/>
              </a:rPr>
              <a:t>H</a:t>
            </a:r>
            <a:endParaRPr/>
          </a:p>
        </p:txBody>
      </p:sp>
      <p:sp>
        <p:nvSpPr>
          <p:cNvPr id="244" name="CustomShape 12"/>
          <p:cNvSpPr/>
          <p:nvPr/>
        </p:nvSpPr>
        <p:spPr>
          <a:xfrm>
            <a:off x="1152000" y="3318120"/>
            <a:ext cx="1388880" cy="659160"/>
          </a:xfrm>
          <a:prstGeom prst="rect">
            <a:avLst/>
          </a:prstGeom>
          <a:solidFill>
            <a:srgbClr val="c0c0c0"/>
          </a:solidFill>
          <a:ln w="9360">
            <a:solidFill>
              <a:srgbClr val="000000"/>
            </a:solidFill>
            <a:miter/>
          </a:ln>
        </p:spPr>
        <p:txBody>
          <a:bodyPr lIns="90000" rIns="90000" tIns="114480" bIns="46800"/>
          <a:p>
            <a:pPr algn="ctr">
              <a:lnSpc>
                <a:spcPct val="100000"/>
              </a:lnSpc>
            </a:pPr>
            <a:r>
              <a:rPr i="1" lang="en-IN" sz="2000">
                <a:solidFill>
                  <a:srgbClr val="000000"/>
                </a:solidFill>
                <a:latin typeface="Times New Roman"/>
                <a:ea typeface="DejaVu Sans"/>
              </a:rPr>
              <a:t>C</a:t>
            </a:r>
            <a:r>
              <a:rPr i="1" lang="en-IN" sz="2000" baseline="-25000">
                <a:solidFill>
                  <a:srgbClr val="000000"/>
                </a:solidFill>
                <a:latin typeface="Times New Roman"/>
                <a:ea typeface="DejaVu Sans"/>
              </a:rPr>
              <a:t>r</a:t>
            </a:r>
            <a:endParaRPr/>
          </a:p>
        </p:txBody>
      </p:sp>
      <p:sp>
        <p:nvSpPr>
          <p:cNvPr id="245" name="Line 13"/>
          <p:cNvSpPr/>
          <p:nvPr/>
        </p:nvSpPr>
        <p:spPr>
          <a:xfrm>
            <a:off x="1152360" y="3246840"/>
            <a:ext cx="1391400" cy="0"/>
          </a:xfrm>
          <a:prstGeom prst="line">
            <a:avLst/>
          </a:prstGeom>
          <a:ln w="9360">
            <a:solidFill>
              <a:srgbClr val="000000"/>
            </a:solidFill>
            <a:miter/>
            <a:headEnd len="sm" type="arrow" w="sm"/>
            <a:tailEnd len="sm" type="arrow" w="sm"/>
          </a:ln>
        </p:spPr>
      </p:sp>
      <p:sp>
        <p:nvSpPr>
          <p:cNvPr id="246" name="CustomShape 14"/>
          <p:cNvSpPr/>
          <p:nvPr/>
        </p:nvSpPr>
        <p:spPr>
          <a:xfrm>
            <a:off x="1708560" y="3009600"/>
            <a:ext cx="300240" cy="212760"/>
          </a:xfrm>
          <a:prstGeom prst="rect">
            <a:avLst/>
          </a:prstGeom>
          <a:noFill/>
          <a:ln>
            <a:noFill/>
          </a:ln>
        </p:spPr>
        <p:txBody>
          <a:bodyPr lIns="0" rIns="0" tIns="0" bIns="0"/>
          <a:p>
            <a:pPr>
              <a:lnSpc>
                <a:spcPct val="100000"/>
              </a:lnSpc>
            </a:pPr>
            <a:r>
              <a:rPr lang="en-IN" sz="2000">
                <a:solidFill>
                  <a:srgbClr val="000000"/>
                </a:solidFill>
                <a:latin typeface="Times New Roman"/>
                <a:ea typeface="DejaVu Sans"/>
              </a:rPr>
              <a:t>W</a:t>
            </a:r>
            <a:endParaRPr/>
          </a:p>
        </p:txBody>
      </p:sp>
      <p:sp>
        <p:nvSpPr>
          <p:cNvPr id="247" name="Line 15"/>
          <p:cNvSpPr/>
          <p:nvPr/>
        </p:nvSpPr>
        <p:spPr>
          <a:xfrm flipV="1">
            <a:off x="2653920" y="3318120"/>
            <a:ext cx="0" cy="661680"/>
          </a:xfrm>
          <a:prstGeom prst="line">
            <a:avLst/>
          </a:prstGeom>
          <a:ln w="9360">
            <a:solidFill>
              <a:srgbClr val="000000"/>
            </a:solidFill>
            <a:miter/>
            <a:headEnd len="sm" type="arrow" w="sm"/>
            <a:tailEnd len="sm" type="arrow" w="sm"/>
          </a:ln>
        </p:spPr>
      </p:sp>
      <p:sp>
        <p:nvSpPr>
          <p:cNvPr id="248" name="CustomShape 16"/>
          <p:cNvSpPr/>
          <p:nvPr/>
        </p:nvSpPr>
        <p:spPr>
          <a:xfrm>
            <a:off x="2683800" y="3520440"/>
            <a:ext cx="298440" cy="210960"/>
          </a:xfrm>
          <a:prstGeom prst="rect">
            <a:avLst/>
          </a:prstGeom>
          <a:noFill/>
          <a:ln>
            <a:noFill/>
          </a:ln>
        </p:spPr>
        <p:txBody>
          <a:bodyPr lIns="0" rIns="0" tIns="0" bIns="0"/>
          <a:p>
            <a:pPr>
              <a:lnSpc>
                <a:spcPct val="100000"/>
              </a:lnSpc>
            </a:pPr>
            <a:r>
              <a:rPr lang="en-IN" sz="2000">
                <a:solidFill>
                  <a:srgbClr val="000000"/>
                </a:solidFill>
                <a:latin typeface="Times New Roman"/>
                <a:ea typeface="DejaVu Sans"/>
              </a:rPr>
              <a:t>H</a:t>
            </a:r>
            <a:endParaRPr/>
          </a:p>
        </p:txBody>
      </p:sp>
      <p:sp>
        <p:nvSpPr>
          <p:cNvPr id="249" name="CustomShape 17"/>
          <p:cNvSpPr/>
          <p:nvPr/>
        </p:nvSpPr>
        <p:spPr>
          <a:xfrm>
            <a:off x="3936240" y="1350360"/>
            <a:ext cx="1388880" cy="659160"/>
          </a:xfrm>
          <a:prstGeom prst="rect">
            <a:avLst/>
          </a:prstGeom>
          <a:solidFill>
            <a:srgbClr val="c0c0c0"/>
          </a:solidFill>
          <a:ln w="9360">
            <a:solidFill>
              <a:srgbClr val="000000"/>
            </a:solidFill>
            <a:miter/>
          </a:ln>
        </p:spPr>
        <p:txBody>
          <a:bodyPr lIns="90000" rIns="90000" tIns="114480" bIns="46800"/>
          <a:p>
            <a:pPr algn="ctr">
              <a:lnSpc>
                <a:spcPct val="100000"/>
              </a:lnSpc>
            </a:pPr>
            <a:r>
              <a:rPr i="1" lang="en-IN" sz="2000">
                <a:solidFill>
                  <a:srgbClr val="000000"/>
                </a:solidFill>
                <a:latin typeface="Times New Roman"/>
                <a:ea typeface="DejaVu Sans"/>
              </a:rPr>
              <a:t>Y</a:t>
            </a:r>
            <a:endParaRPr/>
          </a:p>
        </p:txBody>
      </p:sp>
      <p:sp>
        <p:nvSpPr>
          <p:cNvPr id="250" name="Line 18"/>
          <p:cNvSpPr/>
          <p:nvPr/>
        </p:nvSpPr>
        <p:spPr>
          <a:xfrm>
            <a:off x="3936600" y="1279080"/>
            <a:ext cx="1391400" cy="0"/>
          </a:xfrm>
          <a:prstGeom prst="line">
            <a:avLst/>
          </a:prstGeom>
          <a:ln w="9360">
            <a:solidFill>
              <a:srgbClr val="000000"/>
            </a:solidFill>
            <a:miter/>
            <a:headEnd len="sm" type="arrow" w="sm"/>
            <a:tailEnd len="sm" type="arrow" w="sm"/>
          </a:ln>
        </p:spPr>
      </p:sp>
      <p:sp>
        <p:nvSpPr>
          <p:cNvPr id="251" name="CustomShape 19"/>
          <p:cNvSpPr/>
          <p:nvPr/>
        </p:nvSpPr>
        <p:spPr>
          <a:xfrm>
            <a:off x="4536000" y="1977480"/>
            <a:ext cx="298800" cy="256680"/>
          </a:xfrm>
          <a:prstGeom prst="rect">
            <a:avLst/>
          </a:prstGeom>
          <a:noFill/>
          <a:ln>
            <a:noFill/>
          </a:ln>
        </p:spPr>
        <p:txBody>
          <a:bodyPr lIns="0" rIns="0" tIns="0" bIns="0"/>
          <a:p>
            <a:pPr>
              <a:lnSpc>
                <a:spcPct val="100000"/>
              </a:lnSpc>
            </a:pPr>
            <a:r>
              <a:rPr lang="en-IN" sz="2000">
                <a:solidFill>
                  <a:srgbClr val="000000"/>
                </a:solidFill>
                <a:latin typeface="Times New Roman"/>
                <a:ea typeface="DejaVu Sans"/>
              </a:rPr>
              <a:t>W</a:t>
            </a:r>
            <a:endParaRPr/>
          </a:p>
        </p:txBody>
      </p:sp>
      <p:sp>
        <p:nvSpPr>
          <p:cNvPr id="252" name="Line 20"/>
          <p:cNvSpPr/>
          <p:nvPr/>
        </p:nvSpPr>
        <p:spPr>
          <a:xfrm flipV="1">
            <a:off x="5437800" y="1350360"/>
            <a:ext cx="0" cy="661680"/>
          </a:xfrm>
          <a:prstGeom prst="line">
            <a:avLst/>
          </a:prstGeom>
          <a:ln w="9360">
            <a:solidFill>
              <a:srgbClr val="000000"/>
            </a:solidFill>
            <a:miter/>
            <a:headEnd len="sm" type="arrow" w="sm"/>
            <a:tailEnd len="sm" type="arrow" w="sm"/>
          </a:ln>
        </p:spPr>
      </p:sp>
      <p:sp>
        <p:nvSpPr>
          <p:cNvPr id="253" name="CustomShape 21"/>
          <p:cNvSpPr/>
          <p:nvPr/>
        </p:nvSpPr>
        <p:spPr>
          <a:xfrm>
            <a:off x="5467680" y="1552320"/>
            <a:ext cx="298800" cy="211680"/>
          </a:xfrm>
          <a:prstGeom prst="rect">
            <a:avLst/>
          </a:prstGeom>
          <a:noFill/>
          <a:ln>
            <a:noFill/>
          </a:ln>
        </p:spPr>
        <p:txBody>
          <a:bodyPr lIns="0" rIns="0" tIns="0" bIns="0"/>
          <a:p>
            <a:pPr>
              <a:lnSpc>
                <a:spcPct val="100000"/>
              </a:lnSpc>
            </a:pPr>
            <a:r>
              <a:rPr lang="en-IN" sz="2000">
                <a:solidFill>
                  <a:srgbClr val="000000"/>
                </a:solidFill>
                <a:latin typeface="Times New Roman"/>
                <a:ea typeface="DejaVu Sans"/>
              </a:rPr>
              <a:t>H</a:t>
            </a:r>
            <a:endParaRPr/>
          </a:p>
        </p:txBody>
      </p:sp>
      <p:sp>
        <p:nvSpPr>
          <p:cNvPr id="254" name="CustomShape 22"/>
          <p:cNvSpPr/>
          <p:nvPr/>
        </p:nvSpPr>
        <p:spPr>
          <a:xfrm>
            <a:off x="6620760" y="1279080"/>
            <a:ext cx="1391040" cy="659520"/>
          </a:xfrm>
          <a:prstGeom prst="rect">
            <a:avLst/>
          </a:prstGeom>
          <a:solidFill>
            <a:srgbClr val="c0c0c0"/>
          </a:solidFill>
          <a:ln w="9360">
            <a:solidFill>
              <a:srgbClr val="000000"/>
            </a:solidFill>
            <a:miter/>
          </a:ln>
        </p:spPr>
        <p:txBody>
          <a:bodyPr lIns="90000" rIns="90000" tIns="114480" bIns="46800"/>
          <a:p>
            <a:pPr algn="ctr">
              <a:lnSpc>
                <a:spcPct val="100000"/>
              </a:lnSpc>
            </a:pPr>
            <a:r>
              <a:rPr i="1" lang="en-IN" sz="2000">
                <a:solidFill>
                  <a:srgbClr val="000000"/>
                </a:solidFill>
                <a:latin typeface="Times New Roman"/>
                <a:ea typeface="DejaVu Sans"/>
              </a:rPr>
              <a:t>Y</a:t>
            </a:r>
            <a:endParaRPr/>
          </a:p>
        </p:txBody>
      </p:sp>
      <p:sp>
        <p:nvSpPr>
          <p:cNvPr id="255" name="Line 23"/>
          <p:cNvSpPr/>
          <p:nvPr/>
        </p:nvSpPr>
        <p:spPr>
          <a:xfrm>
            <a:off x="6620760" y="1279080"/>
            <a:ext cx="1393200" cy="0"/>
          </a:xfrm>
          <a:prstGeom prst="line">
            <a:avLst/>
          </a:prstGeom>
          <a:ln w="9360">
            <a:solidFill>
              <a:srgbClr val="000000"/>
            </a:solidFill>
            <a:miter/>
            <a:headEnd len="sm" type="arrow" w="sm"/>
            <a:tailEnd len="sm" type="arrow" w="sm"/>
          </a:ln>
        </p:spPr>
      </p:sp>
      <p:sp>
        <p:nvSpPr>
          <p:cNvPr id="256" name="CustomShape 24"/>
          <p:cNvSpPr/>
          <p:nvPr/>
        </p:nvSpPr>
        <p:spPr>
          <a:xfrm>
            <a:off x="7222320" y="1977480"/>
            <a:ext cx="298800" cy="256680"/>
          </a:xfrm>
          <a:prstGeom prst="rect">
            <a:avLst/>
          </a:prstGeom>
          <a:noFill/>
          <a:ln>
            <a:noFill/>
          </a:ln>
        </p:spPr>
        <p:txBody>
          <a:bodyPr lIns="0" rIns="0" tIns="0" bIns="0"/>
          <a:p>
            <a:pPr>
              <a:lnSpc>
                <a:spcPct val="100000"/>
              </a:lnSpc>
            </a:pPr>
            <a:r>
              <a:rPr lang="en-IN" sz="2000">
                <a:solidFill>
                  <a:srgbClr val="000000"/>
                </a:solidFill>
                <a:latin typeface="Times New Roman"/>
                <a:ea typeface="DejaVu Sans"/>
              </a:rPr>
              <a:t>W</a:t>
            </a:r>
            <a:endParaRPr/>
          </a:p>
        </p:txBody>
      </p:sp>
      <p:sp>
        <p:nvSpPr>
          <p:cNvPr id="257" name="Line 25"/>
          <p:cNvSpPr/>
          <p:nvPr/>
        </p:nvSpPr>
        <p:spPr>
          <a:xfrm flipV="1">
            <a:off x="8120520" y="1350360"/>
            <a:ext cx="3240" cy="661680"/>
          </a:xfrm>
          <a:prstGeom prst="line">
            <a:avLst/>
          </a:prstGeom>
          <a:ln w="9360">
            <a:solidFill>
              <a:srgbClr val="000000"/>
            </a:solidFill>
            <a:miter/>
            <a:headEnd len="sm" type="arrow" w="sm"/>
            <a:tailEnd len="sm" type="arrow" w="sm"/>
          </a:ln>
        </p:spPr>
      </p:sp>
      <p:sp>
        <p:nvSpPr>
          <p:cNvPr id="258" name="CustomShape 26"/>
          <p:cNvSpPr/>
          <p:nvPr/>
        </p:nvSpPr>
        <p:spPr>
          <a:xfrm>
            <a:off x="8159400" y="1552320"/>
            <a:ext cx="298440" cy="211680"/>
          </a:xfrm>
          <a:prstGeom prst="rect">
            <a:avLst/>
          </a:prstGeom>
          <a:noFill/>
          <a:ln>
            <a:noFill/>
          </a:ln>
        </p:spPr>
        <p:txBody>
          <a:bodyPr lIns="0" rIns="0" tIns="0" bIns="0"/>
          <a:p>
            <a:pPr>
              <a:lnSpc>
                <a:spcPct val="100000"/>
              </a:lnSpc>
            </a:pPr>
            <a:r>
              <a:rPr lang="en-IN" sz="2000">
                <a:solidFill>
                  <a:srgbClr val="000000"/>
                </a:solidFill>
                <a:latin typeface="Times New Roman"/>
                <a:ea typeface="DejaVu Sans"/>
              </a:rPr>
              <a:t>H</a:t>
            </a:r>
            <a:endParaRPr/>
          </a:p>
        </p:txBody>
      </p:sp>
      <p:sp>
        <p:nvSpPr>
          <p:cNvPr id="259" name="CustomShape 27"/>
          <p:cNvSpPr/>
          <p:nvPr/>
        </p:nvSpPr>
        <p:spPr>
          <a:xfrm>
            <a:off x="6620760" y="2343240"/>
            <a:ext cx="694080" cy="329400"/>
          </a:xfrm>
          <a:prstGeom prst="rect">
            <a:avLst/>
          </a:prstGeom>
          <a:solidFill>
            <a:srgbClr val="c0c0c0"/>
          </a:solidFill>
          <a:ln w="9360">
            <a:solidFill>
              <a:srgbClr val="000000"/>
            </a:solidFill>
            <a:miter/>
          </a:ln>
        </p:spPr>
        <p:txBody>
          <a:bodyPr lIns="90000" rIns="90000" tIns="25560" bIns="46800"/>
          <a:p>
            <a:pPr algn="ctr">
              <a:lnSpc>
                <a:spcPct val="100000"/>
              </a:lnSpc>
            </a:pPr>
            <a:r>
              <a:rPr i="1" lang="en-IN" sz="2000">
                <a:solidFill>
                  <a:srgbClr val="000000"/>
                </a:solidFill>
                <a:latin typeface="Times New Roman"/>
                <a:ea typeface="DejaVu Sans"/>
              </a:rPr>
              <a:t>C</a:t>
            </a:r>
            <a:r>
              <a:rPr i="1" lang="en-IN" sz="2000" baseline="-25000">
                <a:solidFill>
                  <a:srgbClr val="000000"/>
                </a:solidFill>
                <a:latin typeface="Times New Roman"/>
                <a:ea typeface="DejaVu Sans"/>
              </a:rPr>
              <a:t>b</a:t>
            </a:r>
            <a:endParaRPr/>
          </a:p>
        </p:txBody>
      </p:sp>
      <p:sp>
        <p:nvSpPr>
          <p:cNvPr id="260" name="Line 28"/>
          <p:cNvSpPr/>
          <p:nvPr/>
        </p:nvSpPr>
        <p:spPr>
          <a:xfrm>
            <a:off x="6620760" y="2272320"/>
            <a:ext cx="696600" cy="0"/>
          </a:xfrm>
          <a:prstGeom prst="line">
            <a:avLst/>
          </a:prstGeom>
          <a:ln w="9360">
            <a:solidFill>
              <a:srgbClr val="000000"/>
            </a:solidFill>
            <a:miter/>
            <a:headEnd len="sm" type="arrow" w="sm"/>
            <a:tailEnd len="sm" type="arrow" w="sm"/>
          </a:ln>
        </p:spPr>
      </p:sp>
      <p:sp>
        <p:nvSpPr>
          <p:cNvPr id="261" name="CustomShape 29"/>
          <p:cNvSpPr/>
          <p:nvPr/>
        </p:nvSpPr>
        <p:spPr>
          <a:xfrm>
            <a:off x="6836400" y="2035440"/>
            <a:ext cx="298440" cy="212760"/>
          </a:xfrm>
          <a:prstGeom prst="rect">
            <a:avLst/>
          </a:prstGeom>
          <a:noFill/>
          <a:ln>
            <a:noFill/>
          </a:ln>
        </p:spPr>
        <p:txBody>
          <a:bodyPr lIns="0" rIns="0" tIns="0" bIns="0"/>
          <a:p>
            <a:pPr>
              <a:lnSpc>
                <a:spcPct val="100000"/>
              </a:lnSpc>
            </a:pPr>
            <a:r>
              <a:rPr lang="en-IN" sz="2000">
                <a:solidFill>
                  <a:srgbClr val="000000"/>
                </a:solidFill>
                <a:latin typeface="Times New Roman"/>
                <a:ea typeface="DejaVu Sans"/>
              </a:rPr>
              <a:t>W</a:t>
            </a:r>
            <a:endParaRPr/>
          </a:p>
        </p:txBody>
      </p:sp>
      <p:sp>
        <p:nvSpPr>
          <p:cNvPr id="262" name="CustomShape 30"/>
          <p:cNvSpPr/>
          <p:nvPr/>
        </p:nvSpPr>
        <p:spPr>
          <a:xfrm>
            <a:off x="6620760" y="3336840"/>
            <a:ext cx="694080" cy="329400"/>
          </a:xfrm>
          <a:prstGeom prst="rect">
            <a:avLst/>
          </a:prstGeom>
          <a:solidFill>
            <a:srgbClr val="c0c0c0"/>
          </a:solidFill>
          <a:ln w="9360">
            <a:solidFill>
              <a:srgbClr val="000000"/>
            </a:solidFill>
            <a:miter/>
          </a:ln>
        </p:spPr>
        <p:txBody>
          <a:bodyPr lIns="90000" rIns="90000" tIns="25560" bIns="46800"/>
          <a:p>
            <a:pPr algn="ctr">
              <a:lnSpc>
                <a:spcPct val="100000"/>
              </a:lnSpc>
            </a:pPr>
            <a:r>
              <a:rPr i="1" lang="en-IN" sz="2000">
                <a:solidFill>
                  <a:srgbClr val="000000"/>
                </a:solidFill>
                <a:latin typeface="Times New Roman"/>
                <a:ea typeface="DejaVu Sans"/>
              </a:rPr>
              <a:t>C</a:t>
            </a:r>
            <a:r>
              <a:rPr i="1" lang="en-IN" sz="2000" baseline="-25000">
                <a:solidFill>
                  <a:srgbClr val="000000"/>
                </a:solidFill>
                <a:latin typeface="Times New Roman"/>
                <a:ea typeface="DejaVu Sans"/>
              </a:rPr>
              <a:t>r</a:t>
            </a:r>
            <a:endParaRPr/>
          </a:p>
        </p:txBody>
      </p:sp>
      <p:sp>
        <p:nvSpPr>
          <p:cNvPr id="263" name="Line 31"/>
          <p:cNvSpPr/>
          <p:nvPr/>
        </p:nvSpPr>
        <p:spPr>
          <a:xfrm>
            <a:off x="6620760" y="3265560"/>
            <a:ext cx="696600" cy="0"/>
          </a:xfrm>
          <a:prstGeom prst="line">
            <a:avLst/>
          </a:prstGeom>
          <a:ln w="9360">
            <a:solidFill>
              <a:srgbClr val="000000"/>
            </a:solidFill>
            <a:miter/>
            <a:headEnd len="sm" type="arrow" w="sm"/>
            <a:tailEnd len="sm" type="arrow" w="sm"/>
          </a:ln>
        </p:spPr>
      </p:sp>
      <p:sp>
        <p:nvSpPr>
          <p:cNvPr id="264" name="CustomShape 32"/>
          <p:cNvSpPr/>
          <p:nvPr/>
        </p:nvSpPr>
        <p:spPr>
          <a:xfrm>
            <a:off x="6836400" y="3027240"/>
            <a:ext cx="298440" cy="214200"/>
          </a:xfrm>
          <a:prstGeom prst="rect">
            <a:avLst/>
          </a:prstGeom>
          <a:noFill/>
          <a:ln>
            <a:noFill/>
          </a:ln>
        </p:spPr>
        <p:txBody>
          <a:bodyPr lIns="0" rIns="0" tIns="0" bIns="0"/>
          <a:p>
            <a:pPr>
              <a:lnSpc>
                <a:spcPct val="100000"/>
              </a:lnSpc>
            </a:pPr>
            <a:r>
              <a:rPr lang="en-IN" sz="2000">
                <a:solidFill>
                  <a:srgbClr val="000000"/>
                </a:solidFill>
                <a:latin typeface="Times New Roman"/>
                <a:ea typeface="DejaVu Sans"/>
              </a:rPr>
              <a:t>W</a:t>
            </a:r>
            <a:endParaRPr/>
          </a:p>
        </p:txBody>
      </p:sp>
      <p:sp>
        <p:nvSpPr>
          <p:cNvPr id="265" name="Line 33"/>
          <p:cNvSpPr/>
          <p:nvPr/>
        </p:nvSpPr>
        <p:spPr>
          <a:xfrm flipV="1">
            <a:off x="7415280" y="2332080"/>
            <a:ext cx="0" cy="331920"/>
          </a:xfrm>
          <a:prstGeom prst="line">
            <a:avLst/>
          </a:prstGeom>
          <a:ln w="9360">
            <a:solidFill>
              <a:srgbClr val="000000"/>
            </a:solidFill>
            <a:miter/>
            <a:headEnd len="sm" type="arrow" w="sm"/>
            <a:tailEnd len="sm" type="arrow" w="sm"/>
          </a:ln>
        </p:spPr>
      </p:sp>
      <p:sp>
        <p:nvSpPr>
          <p:cNvPr id="266" name="CustomShape 34"/>
          <p:cNvSpPr/>
          <p:nvPr/>
        </p:nvSpPr>
        <p:spPr>
          <a:xfrm>
            <a:off x="7445160" y="2380320"/>
            <a:ext cx="302400" cy="210960"/>
          </a:xfrm>
          <a:prstGeom prst="rect">
            <a:avLst/>
          </a:prstGeom>
          <a:noFill/>
          <a:ln>
            <a:noFill/>
          </a:ln>
        </p:spPr>
        <p:txBody>
          <a:bodyPr lIns="0" rIns="0" tIns="0" bIns="0"/>
          <a:p>
            <a:pPr>
              <a:lnSpc>
                <a:spcPct val="100000"/>
              </a:lnSpc>
            </a:pPr>
            <a:r>
              <a:rPr lang="en-IN" sz="2000">
                <a:solidFill>
                  <a:srgbClr val="000000"/>
                </a:solidFill>
                <a:latin typeface="Times New Roman"/>
                <a:ea typeface="DejaVu Sans"/>
              </a:rPr>
              <a:t>H</a:t>
            </a:r>
            <a:endParaRPr/>
          </a:p>
        </p:txBody>
      </p:sp>
      <p:sp>
        <p:nvSpPr>
          <p:cNvPr id="267" name="Line 35"/>
          <p:cNvSpPr/>
          <p:nvPr/>
        </p:nvSpPr>
        <p:spPr>
          <a:xfrm flipV="1">
            <a:off x="7415280" y="3324960"/>
            <a:ext cx="0" cy="331560"/>
          </a:xfrm>
          <a:prstGeom prst="line">
            <a:avLst/>
          </a:prstGeom>
          <a:ln w="9360">
            <a:solidFill>
              <a:srgbClr val="000000"/>
            </a:solidFill>
            <a:miter/>
            <a:headEnd len="sm" type="arrow" w="sm"/>
            <a:tailEnd len="sm" type="arrow" w="sm"/>
          </a:ln>
        </p:spPr>
      </p:sp>
      <p:sp>
        <p:nvSpPr>
          <p:cNvPr id="268" name="CustomShape 36"/>
          <p:cNvSpPr/>
          <p:nvPr/>
        </p:nvSpPr>
        <p:spPr>
          <a:xfrm>
            <a:off x="7471800" y="3373200"/>
            <a:ext cx="298440" cy="211680"/>
          </a:xfrm>
          <a:prstGeom prst="rect">
            <a:avLst/>
          </a:prstGeom>
          <a:noFill/>
          <a:ln>
            <a:noFill/>
          </a:ln>
        </p:spPr>
        <p:txBody>
          <a:bodyPr lIns="0" rIns="0" tIns="0" bIns="0"/>
          <a:p>
            <a:pPr>
              <a:lnSpc>
                <a:spcPct val="100000"/>
              </a:lnSpc>
            </a:pPr>
            <a:r>
              <a:rPr lang="en-IN" sz="2000">
                <a:solidFill>
                  <a:srgbClr val="000000"/>
                </a:solidFill>
                <a:latin typeface="Times New Roman"/>
                <a:ea typeface="DejaVu Sans"/>
              </a:rPr>
              <a:t>H</a:t>
            </a:r>
            <a:endParaRPr/>
          </a:p>
        </p:txBody>
      </p:sp>
      <p:sp>
        <p:nvSpPr>
          <p:cNvPr id="269" name="CustomShape 37"/>
          <p:cNvSpPr/>
          <p:nvPr/>
        </p:nvSpPr>
        <p:spPr>
          <a:xfrm>
            <a:off x="3970440" y="4176000"/>
            <a:ext cx="995040" cy="326520"/>
          </a:xfrm>
          <a:prstGeom prst="rect">
            <a:avLst/>
          </a:prstGeom>
          <a:noFill/>
          <a:ln>
            <a:noFill/>
          </a:ln>
        </p:spPr>
        <p:txBody>
          <a:bodyPr lIns="0" rIns="0" tIns="0" bIns="0"/>
          <a:p>
            <a:pPr>
              <a:lnSpc>
                <a:spcPct val="100000"/>
              </a:lnSpc>
            </a:pPr>
            <a:r>
              <a:rPr lang="en-IN" sz="2000">
                <a:solidFill>
                  <a:srgbClr val="000000"/>
                </a:solidFill>
                <a:latin typeface="Times New Roman"/>
                <a:ea typeface="DejaVu Sans"/>
              </a:rPr>
              <a:t>(b) 4:2:2</a:t>
            </a:r>
            <a:endParaRPr/>
          </a:p>
        </p:txBody>
      </p:sp>
      <p:sp>
        <p:nvSpPr>
          <p:cNvPr id="270" name="CustomShape 38"/>
          <p:cNvSpPr/>
          <p:nvPr/>
        </p:nvSpPr>
        <p:spPr>
          <a:xfrm>
            <a:off x="6706800" y="4104000"/>
            <a:ext cx="994680" cy="326520"/>
          </a:xfrm>
          <a:prstGeom prst="rect">
            <a:avLst/>
          </a:prstGeom>
          <a:noFill/>
          <a:ln>
            <a:noFill/>
          </a:ln>
        </p:spPr>
        <p:txBody>
          <a:bodyPr lIns="0" rIns="0" tIns="0" bIns="0"/>
          <a:p>
            <a:pPr>
              <a:lnSpc>
                <a:spcPct val="100000"/>
              </a:lnSpc>
            </a:pPr>
            <a:r>
              <a:rPr lang="en-IN" sz="2000">
                <a:solidFill>
                  <a:srgbClr val="000000"/>
                </a:solidFill>
                <a:latin typeface="Times New Roman"/>
                <a:ea typeface="DejaVu Sans"/>
              </a:rPr>
              <a:t>(c) 4:2:0</a:t>
            </a:r>
            <a:endParaRPr/>
          </a:p>
        </p:txBody>
      </p:sp>
      <p:sp>
        <p:nvSpPr>
          <p:cNvPr id="271" name="CustomShape 39"/>
          <p:cNvSpPr/>
          <p:nvPr/>
        </p:nvSpPr>
        <p:spPr>
          <a:xfrm>
            <a:off x="3936240" y="2324520"/>
            <a:ext cx="694080" cy="660600"/>
          </a:xfrm>
          <a:prstGeom prst="rect">
            <a:avLst/>
          </a:prstGeom>
          <a:solidFill>
            <a:srgbClr val="c0c0c0"/>
          </a:solidFill>
          <a:ln w="9360">
            <a:solidFill>
              <a:srgbClr val="000000"/>
            </a:solidFill>
            <a:miter/>
          </a:ln>
        </p:spPr>
        <p:txBody>
          <a:bodyPr lIns="90000" rIns="90000" tIns="114480" bIns="46800"/>
          <a:p>
            <a:pPr algn="ctr">
              <a:lnSpc>
                <a:spcPct val="100000"/>
              </a:lnSpc>
            </a:pPr>
            <a:r>
              <a:rPr i="1" lang="en-IN" sz="2000">
                <a:solidFill>
                  <a:srgbClr val="000000"/>
                </a:solidFill>
                <a:latin typeface="Times New Roman"/>
                <a:ea typeface="DejaVu Sans"/>
              </a:rPr>
              <a:t>C</a:t>
            </a:r>
            <a:r>
              <a:rPr i="1" lang="en-IN" sz="2000" baseline="-25000">
                <a:solidFill>
                  <a:srgbClr val="000000"/>
                </a:solidFill>
                <a:latin typeface="Times New Roman"/>
                <a:ea typeface="DejaVu Sans"/>
              </a:rPr>
              <a:t>b</a:t>
            </a:r>
            <a:endParaRPr/>
          </a:p>
        </p:txBody>
      </p:sp>
      <p:sp>
        <p:nvSpPr>
          <p:cNvPr id="272" name="Line 40"/>
          <p:cNvSpPr/>
          <p:nvPr/>
        </p:nvSpPr>
        <p:spPr>
          <a:xfrm>
            <a:off x="3936600" y="2253600"/>
            <a:ext cx="696600" cy="0"/>
          </a:xfrm>
          <a:prstGeom prst="line">
            <a:avLst/>
          </a:prstGeom>
          <a:ln w="9360">
            <a:solidFill>
              <a:srgbClr val="000000"/>
            </a:solidFill>
            <a:miter/>
            <a:headEnd len="sm" type="arrow" w="sm"/>
            <a:tailEnd len="sm" type="arrow" w="sm"/>
          </a:ln>
        </p:spPr>
      </p:sp>
      <p:sp>
        <p:nvSpPr>
          <p:cNvPr id="273" name="CustomShape 41"/>
          <p:cNvSpPr/>
          <p:nvPr/>
        </p:nvSpPr>
        <p:spPr>
          <a:xfrm>
            <a:off x="4136040" y="2016360"/>
            <a:ext cx="299880" cy="214200"/>
          </a:xfrm>
          <a:prstGeom prst="rect">
            <a:avLst/>
          </a:prstGeom>
          <a:noFill/>
          <a:ln>
            <a:noFill/>
          </a:ln>
        </p:spPr>
        <p:txBody>
          <a:bodyPr lIns="0" rIns="0" tIns="0" bIns="0"/>
          <a:p>
            <a:pPr>
              <a:lnSpc>
                <a:spcPct val="100000"/>
              </a:lnSpc>
            </a:pPr>
            <a:r>
              <a:rPr lang="en-IN" sz="2000">
                <a:solidFill>
                  <a:srgbClr val="000000"/>
                </a:solidFill>
                <a:latin typeface="Times New Roman"/>
                <a:ea typeface="DejaVu Sans"/>
              </a:rPr>
              <a:t>W</a:t>
            </a:r>
            <a:endParaRPr/>
          </a:p>
        </p:txBody>
      </p:sp>
      <p:sp>
        <p:nvSpPr>
          <p:cNvPr id="274" name="Line 42"/>
          <p:cNvSpPr/>
          <p:nvPr/>
        </p:nvSpPr>
        <p:spPr>
          <a:xfrm flipV="1">
            <a:off x="4757400" y="2324520"/>
            <a:ext cx="0" cy="663120"/>
          </a:xfrm>
          <a:prstGeom prst="line">
            <a:avLst/>
          </a:prstGeom>
          <a:ln w="9360">
            <a:solidFill>
              <a:srgbClr val="000000"/>
            </a:solidFill>
            <a:miter/>
            <a:headEnd len="sm" type="arrow" w="sm"/>
            <a:tailEnd len="sm" type="arrow" w="sm"/>
          </a:ln>
        </p:spPr>
      </p:sp>
      <p:sp>
        <p:nvSpPr>
          <p:cNvPr id="275" name="CustomShape 43"/>
          <p:cNvSpPr/>
          <p:nvPr/>
        </p:nvSpPr>
        <p:spPr>
          <a:xfrm>
            <a:off x="4785480" y="2526840"/>
            <a:ext cx="302040" cy="210960"/>
          </a:xfrm>
          <a:prstGeom prst="rect">
            <a:avLst/>
          </a:prstGeom>
          <a:noFill/>
          <a:ln>
            <a:noFill/>
          </a:ln>
        </p:spPr>
        <p:txBody>
          <a:bodyPr lIns="0" rIns="0" tIns="0" bIns="0"/>
          <a:p>
            <a:pPr>
              <a:lnSpc>
                <a:spcPct val="100000"/>
              </a:lnSpc>
            </a:pPr>
            <a:r>
              <a:rPr lang="en-IN" sz="2000">
                <a:solidFill>
                  <a:srgbClr val="000000"/>
                </a:solidFill>
                <a:latin typeface="Times New Roman"/>
                <a:ea typeface="DejaVu Sans"/>
              </a:rPr>
              <a:t>H</a:t>
            </a:r>
            <a:endParaRPr/>
          </a:p>
        </p:txBody>
      </p:sp>
      <p:sp>
        <p:nvSpPr>
          <p:cNvPr id="276" name="CustomShape 44"/>
          <p:cNvSpPr/>
          <p:nvPr/>
        </p:nvSpPr>
        <p:spPr>
          <a:xfrm>
            <a:off x="3936240" y="3318120"/>
            <a:ext cx="694080" cy="659160"/>
          </a:xfrm>
          <a:prstGeom prst="rect">
            <a:avLst/>
          </a:prstGeom>
          <a:solidFill>
            <a:srgbClr val="c0c0c0"/>
          </a:solidFill>
          <a:ln w="9360">
            <a:solidFill>
              <a:srgbClr val="000000"/>
            </a:solidFill>
            <a:miter/>
          </a:ln>
        </p:spPr>
        <p:txBody>
          <a:bodyPr lIns="90000" rIns="90000" tIns="114480" bIns="46800"/>
          <a:p>
            <a:pPr algn="ctr">
              <a:lnSpc>
                <a:spcPct val="100000"/>
              </a:lnSpc>
            </a:pPr>
            <a:r>
              <a:rPr i="1" lang="en-IN" sz="2000">
                <a:solidFill>
                  <a:srgbClr val="000000"/>
                </a:solidFill>
                <a:latin typeface="Times New Roman"/>
                <a:ea typeface="DejaVu Sans"/>
              </a:rPr>
              <a:t>C</a:t>
            </a:r>
            <a:r>
              <a:rPr i="1" lang="en-IN" sz="2000" baseline="-25000">
                <a:solidFill>
                  <a:srgbClr val="000000"/>
                </a:solidFill>
                <a:latin typeface="Times New Roman"/>
                <a:ea typeface="DejaVu Sans"/>
              </a:rPr>
              <a:t>r</a:t>
            </a:r>
            <a:endParaRPr/>
          </a:p>
        </p:txBody>
      </p:sp>
      <p:sp>
        <p:nvSpPr>
          <p:cNvPr id="277" name="Line 45"/>
          <p:cNvSpPr/>
          <p:nvPr/>
        </p:nvSpPr>
        <p:spPr>
          <a:xfrm>
            <a:off x="3936600" y="3246840"/>
            <a:ext cx="696600" cy="0"/>
          </a:xfrm>
          <a:prstGeom prst="line">
            <a:avLst/>
          </a:prstGeom>
          <a:ln w="9360">
            <a:solidFill>
              <a:srgbClr val="000000"/>
            </a:solidFill>
            <a:miter/>
            <a:headEnd len="sm" type="arrow" w="sm"/>
            <a:tailEnd len="sm" type="arrow" w="sm"/>
          </a:ln>
        </p:spPr>
      </p:sp>
      <p:sp>
        <p:nvSpPr>
          <p:cNvPr id="278" name="CustomShape 46"/>
          <p:cNvSpPr/>
          <p:nvPr/>
        </p:nvSpPr>
        <p:spPr>
          <a:xfrm>
            <a:off x="4139280" y="3009600"/>
            <a:ext cx="298800" cy="212760"/>
          </a:xfrm>
          <a:prstGeom prst="rect">
            <a:avLst/>
          </a:prstGeom>
          <a:noFill/>
          <a:ln>
            <a:noFill/>
          </a:ln>
        </p:spPr>
        <p:txBody>
          <a:bodyPr lIns="0" rIns="0" tIns="0" bIns="0"/>
          <a:p>
            <a:pPr>
              <a:lnSpc>
                <a:spcPct val="100000"/>
              </a:lnSpc>
            </a:pPr>
            <a:r>
              <a:rPr lang="en-IN" sz="2000">
                <a:solidFill>
                  <a:srgbClr val="000000"/>
                </a:solidFill>
                <a:latin typeface="Times New Roman"/>
                <a:ea typeface="DejaVu Sans"/>
              </a:rPr>
              <a:t>W</a:t>
            </a:r>
            <a:endParaRPr/>
          </a:p>
        </p:txBody>
      </p:sp>
      <p:sp>
        <p:nvSpPr>
          <p:cNvPr id="279" name="Line 47"/>
          <p:cNvSpPr/>
          <p:nvPr/>
        </p:nvSpPr>
        <p:spPr>
          <a:xfrm flipV="1">
            <a:off x="4757400" y="3318120"/>
            <a:ext cx="0" cy="661680"/>
          </a:xfrm>
          <a:prstGeom prst="line">
            <a:avLst/>
          </a:prstGeom>
          <a:ln w="9360">
            <a:solidFill>
              <a:srgbClr val="000000"/>
            </a:solidFill>
            <a:miter/>
            <a:headEnd len="sm" type="arrow" w="sm"/>
            <a:tailEnd len="sm" type="arrow" w="sm"/>
          </a:ln>
        </p:spPr>
      </p:sp>
      <p:sp>
        <p:nvSpPr>
          <p:cNvPr id="280" name="CustomShape 48"/>
          <p:cNvSpPr/>
          <p:nvPr/>
        </p:nvSpPr>
        <p:spPr>
          <a:xfrm>
            <a:off x="4785480" y="3520440"/>
            <a:ext cx="302040" cy="210960"/>
          </a:xfrm>
          <a:prstGeom prst="rect">
            <a:avLst/>
          </a:prstGeom>
          <a:noFill/>
          <a:ln>
            <a:noFill/>
          </a:ln>
        </p:spPr>
        <p:txBody>
          <a:bodyPr lIns="0" rIns="0" tIns="0" bIns="0"/>
          <a:p>
            <a:pPr>
              <a:lnSpc>
                <a:spcPct val="100000"/>
              </a:lnSpc>
            </a:pPr>
            <a:r>
              <a:rPr lang="en-IN" sz="2000">
                <a:solidFill>
                  <a:srgbClr val="000000"/>
                </a:solidFill>
                <a:latin typeface="Times New Roman"/>
                <a:ea typeface="DejaVu Sans"/>
              </a:rPr>
              <a:t>H</a:t>
            </a:r>
            <a:endParaRPr/>
          </a:p>
        </p:txBody>
      </p:sp>
      <p:sp>
        <p:nvSpPr>
          <p:cNvPr id="281" name="CustomShape 49"/>
          <p:cNvSpPr/>
          <p:nvPr/>
        </p:nvSpPr>
        <p:spPr>
          <a:xfrm>
            <a:off x="360000" y="4680000"/>
            <a:ext cx="9069120" cy="4381920"/>
          </a:xfrm>
          <a:prstGeom prst="rect">
            <a:avLst/>
          </a:prstGeom>
          <a:noFill/>
          <a:ln>
            <a:noFill/>
          </a:ln>
        </p:spPr>
        <p:txBody>
          <a:bodyPr lIns="0" rIns="0" tIns="0" bIns="0"/>
          <a:p>
            <a:pPr>
              <a:lnSpc>
                <a:spcPct val="100000"/>
              </a:lnSpc>
              <a:buSzPct val="45000"/>
              <a:buFont typeface="StarSymbol"/>
              <a:buChar char="l"/>
            </a:pPr>
            <a:r>
              <a:rPr lang="en-IN" sz="3200">
                <a:solidFill>
                  <a:srgbClr val="000000"/>
                </a:solidFill>
                <a:latin typeface="Arial"/>
                <a:ea typeface="DejaVu Sans"/>
              </a:rPr>
              <a:t>The ratios at which the downsampling is ordinarily done for JPEG images are 4:4:4 (no downsampling), 4:2:2 (reduction by a factor of 2 in the horizontal direction), or (most commonly) 4:2:0 (reduction by a factor of 2 in both the horizontal and vertical directions)</a:t>
            </a:r>
            <a:endParaRPr/>
          </a:p>
        </p:txBody>
      </p:sp>
      <p:sp>
        <p:nvSpPr>
          <p:cNvPr id="282" name="CustomShape 50"/>
          <p:cNvSpPr/>
          <p:nvPr/>
        </p:nvSpPr>
        <p:spPr>
          <a:xfrm>
            <a:off x="1368000" y="4176000"/>
            <a:ext cx="962280" cy="326520"/>
          </a:xfrm>
          <a:prstGeom prst="rect">
            <a:avLst/>
          </a:prstGeom>
          <a:noFill/>
          <a:ln>
            <a:noFill/>
          </a:ln>
        </p:spPr>
        <p:txBody>
          <a:bodyPr lIns="0" rIns="0" tIns="0" bIns="0"/>
          <a:p>
            <a:pPr>
              <a:lnSpc>
                <a:spcPct val="100000"/>
              </a:lnSpc>
            </a:pPr>
            <a:r>
              <a:rPr lang="en-IN" sz="2000">
                <a:solidFill>
                  <a:srgbClr val="000000"/>
                </a:solidFill>
                <a:latin typeface="Times New Roman"/>
                <a:ea typeface="DejaVu Sans"/>
              </a:rPr>
              <a:t>(a) 4:4:4</a:t>
            </a:r>
            <a:endParaRPr/>
          </a:p>
        </p:txBody>
      </p:sp>
    </p:spTree>
  </p:cSld>
  <p:timing>
    <p:tnLst>
      <p:par>
        <p:cTn id="101" dur="indefinite" restart="never" nodeType="tmRoot">
          <p:childTnLst>
            <p:seq>
              <p:cTn id="102"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3" name="CustomShape 1"/>
          <p:cNvSpPr/>
          <p:nvPr/>
        </p:nvSpPr>
        <p:spPr>
          <a:xfrm>
            <a:off x="504000" y="248760"/>
            <a:ext cx="9069120" cy="1365120"/>
          </a:xfrm>
          <a:prstGeom prst="rect">
            <a:avLst/>
          </a:prstGeom>
          <a:noFill/>
          <a:ln>
            <a:noFill/>
          </a:ln>
        </p:spPr>
        <p:txBody>
          <a:bodyPr lIns="0" rIns="0" tIns="0" bIns="0" anchor="ctr"/>
          <a:p>
            <a:pPr>
              <a:lnSpc>
                <a:spcPct val="100000"/>
              </a:lnSpc>
            </a:pPr>
            <a:r>
              <a:rPr lang="en-IN" sz="4400">
                <a:solidFill>
                  <a:srgbClr val="000000"/>
                </a:solidFill>
                <a:latin typeface="Arial"/>
                <a:ea typeface="DejaVu Sans"/>
              </a:rPr>
              <a:t>3. Discrete Cosine Transform</a:t>
            </a:r>
            <a:endParaRPr/>
          </a:p>
          <a:p>
            <a:pPr>
              <a:lnSpc>
                <a:spcPct val="100000"/>
              </a:lnSpc>
            </a:pPr>
            <a:r>
              <a:rPr lang="en-IN" sz="2600">
                <a:solidFill>
                  <a:srgbClr val="000000"/>
                </a:solidFill>
                <a:latin typeface="Arial"/>
                <a:ea typeface="DejaVu Sans"/>
              </a:rPr>
              <a:t>Ref: vision.arc.nasa.gov/publications/mathjournal94.pdf</a:t>
            </a:r>
            <a:endParaRPr/>
          </a:p>
          <a:p>
            <a:pPr algn="ctr">
              <a:lnSpc>
                <a:spcPct val="100000"/>
              </a:lnSpc>
            </a:pPr>
            <a:endParaRPr/>
          </a:p>
        </p:txBody>
      </p:sp>
      <p:sp>
        <p:nvSpPr>
          <p:cNvPr id="284" name="CustomShape 2"/>
          <p:cNvSpPr/>
          <p:nvPr/>
        </p:nvSpPr>
        <p:spPr>
          <a:xfrm>
            <a:off x="504000" y="1769040"/>
            <a:ext cx="9069120" cy="4381920"/>
          </a:xfrm>
          <a:prstGeom prst="rect">
            <a:avLst/>
          </a:prstGeom>
          <a:noFill/>
          <a:ln>
            <a:noFill/>
          </a:ln>
        </p:spPr>
        <p:txBody>
          <a:bodyPr lIns="0" rIns="0" tIns="0" bIns="0"/>
          <a:p>
            <a:pPr>
              <a:lnSpc>
                <a:spcPct val="100000"/>
              </a:lnSpc>
              <a:buSzPct val="45000"/>
              <a:buFont typeface="StarSymbol"/>
              <a:buChar char="l"/>
            </a:pPr>
            <a:r>
              <a:rPr lang="en-IN" sz="3200">
                <a:solidFill>
                  <a:srgbClr val="000000"/>
                </a:solidFill>
                <a:latin typeface="Arial"/>
                <a:ea typeface="DejaVu Sans"/>
              </a:rPr>
              <a:t>It Convets information contained in a block from spatial domain to frequency domain.</a:t>
            </a:r>
            <a:endParaRPr/>
          </a:p>
          <a:p>
            <a:pPr>
              <a:lnSpc>
                <a:spcPct val="100000"/>
              </a:lnSpc>
            </a:pPr>
            <a:endParaRPr/>
          </a:p>
          <a:p>
            <a:pPr>
              <a:lnSpc>
                <a:spcPct val="90000"/>
              </a:lnSpc>
            </a:pPr>
            <a:r>
              <a:rPr lang="en-IN" sz="2600">
                <a:solidFill>
                  <a:srgbClr val="000000"/>
                </a:solidFill>
                <a:latin typeface="Arial"/>
                <a:ea typeface="DejaVu Sans"/>
              </a:rPr>
              <a:t>Consider a unsorted list of 12 numbers between 0 and 3 -&gt; (</a:t>
            </a:r>
            <a:r>
              <a:rPr i="1" lang="en-IN" sz="2600">
                <a:solidFill>
                  <a:srgbClr val="000000"/>
                </a:solidFill>
                <a:latin typeface="Arial"/>
                <a:ea typeface="DejaVu Sans"/>
              </a:rPr>
              <a:t>2, 3, 1, 2, 2, 0, 1, 1, 0, 1, 0, 0</a:t>
            </a:r>
            <a:r>
              <a:rPr lang="en-IN" sz="2600">
                <a:solidFill>
                  <a:srgbClr val="000000"/>
                </a:solidFill>
                <a:latin typeface="Arial"/>
                <a:ea typeface="DejaVu Sans"/>
              </a:rPr>
              <a:t>). Consider a transformation of the list involving two steps (1.) sort the list (2.) Count the frequency of occurrence of each of the numbers -&gt;(</a:t>
            </a:r>
            <a:r>
              <a:rPr i="1" lang="en-IN" sz="2600">
                <a:solidFill>
                  <a:srgbClr val="000000"/>
                </a:solidFill>
                <a:latin typeface="Arial"/>
                <a:ea typeface="DejaVu Sans"/>
              </a:rPr>
              <a:t>4,4,3,1 </a:t>
            </a:r>
            <a:r>
              <a:rPr lang="en-IN" sz="2600">
                <a:solidFill>
                  <a:srgbClr val="000000"/>
                </a:solidFill>
                <a:latin typeface="Arial"/>
                <a:ea typeface="DejaVu Sans"/>
              </a:rPr>
              <a:t>). : Through this transformation we lost the spatial information but captured the frequency information.</a:t>
            </a:r>
            <a:endParaRPr/>
          </a:p>
          <a:p>
            <a:pPr>
              <a:lnSpc>
                <a:spcPct val="90000"/>
              </a:lnSpc>
              <a:buSzPct val="45000"/>
              <a:buFont typeface="StarSymbol"/>
              <a:buChar char="l"/>
            </a:pPr>
            <a:r>
              <a:rPr lang="en-IN" sz="2600">
                <a:solidFill>
                  <a:srgbClr val="000000"/>
                </a:solidFill>
                <a:latin typeface="Arial"/>
                <a:ea typeface="DejaVu Sans"/>
              </a:rPr>
              <a:t>There are other methods available by which information of spatial space can be retained. Example DCT, Fourier transform</a:t>
            </a:r>
            <a:endParaRPr/>
          </a:p>
          <a:p>
            <a:pPr>
              <a:lnSpc>
                <a:spcPct val="90000"/>
              </a:lnSpc>
            </a:pPr>
            <a:endParaRPr/>
          </a:p>
        </p:txBody>
      </p:sp>
    </p:spTree>
  </p:cSld>
  <p:timing>
    <p:tnLst>
      <p:par>
        <p:cTn id="103" dur="indefinite" restart="never" nodeType="tmRoot">
          <p:childTnLst>
            <p:seq>
              <p:cTn id="104"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5" name="CustomShape 1"/>
          <p:cNvSpPr/>
          <p:nvPr/>
        </p:nvSpPr>
        <p:spPr>
          <a:xfrm>
            <a:off x="504000" y="303120"/>
            <a:ext cx="9069480" cy="954720"/>
          </a:xfrm>
          <a:prstGeom prst="rect">
            <a:avLst/>
          </a:prstGeom>
          <a:noFill/>
          <a:ln>
            <a:noFill/>
          </a:ln>
        </p:spPr>
        <p:txBody>
          <a:bodyPr lIns="90000" rIns="90000" tIns="46800" bIns="46800" anchor="ctr"/>
          <a:p>
            <a:pPr algn="ctr">
              <a:lnSpc>
                <a:spcPct val="100000"/>
              </a:lnSpc>
              <a:buSzPct val="45000"/>
              <a:buFont typeface="StarSymbol"/>
              <a:buChar char="l"/>
            </a:pPr>
            <a:r>
              <a:rPr lang="en-IN" sz="4400">
                <a:solidFill>
                  <a:srgbClr val="000000"/>
                </a:solidFill>
                <a:latin typeface="Arial"/>
                <a:ea typeface="DejaVu Sans"/>
              </a:rPr>
              <a:t>3. Discrete Cosine Transform</a:t>
            </a:r>
            <a:endParaRPr/>
          </a:p>
        </p:txBody>
      </p:sp>
      <p:sp>
        <p:nvSpPr>
          <p:cNvPr id="286" name="CustomShape 2"/>
          <p:cNvSpPr/>
          <p:nvPr/>
        </p:nvSpPr>
        <p:spPr>
          <a:xfrm>
            <a:off x="838080" y="1446120"/>
            <a:ext cx="1686960" cy="397800"/>
          </a:xfrm>
          <a:prstGeom prst="rect">
            <a:avLst/>
          </a:prstGeom>
          <a:noFill/>
          <a:ln>
            <a:noFill/>
          </a:ln>
        </p:spPr>
        <p:txBody>
          <a:bodyPr lIns="90000" rIns="90000" tIns="46800" bIns="46800" anchor="ctr"/>
          <a:p>
            <a:pPr>
              <a:lnSpc>
                <a:spcPct val="100000"/>
              </a:lnSpc>
            </a:pPr>
            <a:r>
              <a:rPr lang="en-IN" sz="2000">
                <a:solidFill>
                  <a:srgbClr val="000000"/>
                </a:solidFill>
                <a:latin typeface="Times New Roman"/>
                <a:ea typeface="新細明體"/>
              </a:rPr>
              <a:t>Forward DCT:</a:t>
            </a:r>
            <a:endParaRPr/>
          </a:p>
        </p:txBody>
      </p:sp>
      <p:sp>
        <p:nvSpPr>
          <p:cNvPr id="287" name="CustomShape 3"/>
          <p:cNvSpPr/>
          <p:nvPr/>
        </p:nvSpPr>
        <p:spPr>
          <a:xfrm>
            <a:off x="838080" y="4113360"/>
            <a:ext cx="1561320" cy="397800"/>
          </a:xfrm>
          <a:prstGeom prst="rect">
            <a:avLst/>
          </a:prstGeom>
          <a:noFill/>
          <a:ln>
            <a:noFill/>
          </a:ln>
        </p:spPr>
        <p:txBody>
          <a:bodyPr wrap="none" lIns="90000" rIns="90000" tIns="46800" bIns="46800" anchor="ctr"/>
          <a:p>
            <a:pPr>
              <a:lnSpc>
                <a:spcPct val="100000"/>
              </a:lnSpc>
            </a:pPr>
            <a:r>
              <a:rPr lang="en-IN" sz="2000">
                <a:solidFill>
                  <a:srgbClr val="000000"/>
                </a:solidFill>
                <a:latin typeface="Times New Roman"/>
                <a:ea typeface="新細明體"/>
              </a:rPr>
              <a:t>Inverse DCT:</a:t>
            </a:r>
            <a:endParaRPr/>
          </a:p>
        </p:txBody>
      </p:sp>
      <p:pic>
        <p:nvPicPr>
          <p:cNvPr id="288" name="" descr=""/>
          <p:cNvPicPr/>
          <p:nvPr/>
        </p:nvPicPr>
        <p:blipFill>
          <a:blip r:embed="rId1"/>
          <a:stretch>
            <a:fillRect/>
          </a:stretch>
        </p:blipFill>
        <p:spPr>
          <a:xfrm>
            <a:off x="990720" y="1905120"/>
            <a:ext cx="7238520" cy="1130040"/>
          </a:xfrm>
          <a:prstGeom prst="rect">
            <a:avLst/>
          </a:prstGeom>
          <a:ln>
            <a:noFill/>
          </a:ln>
        </p:spPr>
      </p:pic>
      <p:pic>
        <p:nvPicPr>
          <p:cNvPr id="289" name="" descr=""/>
          <p:cNvPicPr/>
          <p:nvPr/>
        </p:nvPicPr>
        <p:blipFill>
          <a:blip r:embed="rId2"/>
          <a:stretch>
            <a:fillRect/>
          </a:stretch>
        </p:blipFill>
        <p:spPr>
          <a:xfrm>
            <a:off x="990720" y="3200400"/>
            <a:ext cx="3377880" cy="863280"/>
          </a:xfrm>
          <a:prstGeom prst="rect">
            <a:avLst/>
          </a:prstGeom>
          <a:ln>
            <a:noFill/>
          </a:ln>
        </p:spPr>
      </p:pic>
      <p:pic>
        <p:nvPicPr>
          <p:cNvPr id="290" name="" descr=""/>
          <p:cNvPicPr/>
          <p:nvPr/>
        </p:nvPicPr>
        <p:blipFill>
          <a:blip r:embed="rId3"/>
          <a:stretch>
            <a:fillRect/>
          </a:stretch>
        </p:blipFill>
        <p:spPr>
          <a:xfrm>
            <a:off x="990720" y="4648320"/>
            <a:ext cx="7238520" cy="1130040"/>
          </a:xfrm>
          <a:prstGeom prst="rect">
            <a:avLst/>
          </a:prstGeom>
          <a:ln>
            <a:noFill/>
          </a:ln>
        </p:spPr>
      </p:pic>
    </p:spTree>
  </p:cSld>
  <p:timing>
    <p:tnLst>
      <p:par>
        <p:cTn id="105" dur="indefinite" restart="never" nodeType="tmRoot">
          <p:childTnLst>
            <p:seq>
              <p:cTn id="106"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1" name="CustomShape 1"/>
          <p:cNvSpPr/>
          <p:nvPr/>
        </p:nvSpPr>
        <p:spPr>
          <a:xfrm>
            <a:off x="504000" y="301320"/>
            <a:ext cx="9069120" cy="1259640"/>
          </a:xfrm>
          <a:prstGeom prst="rect">
            <a:avLst/>
          </a:prstGeom>
          <a:noFill/>
          <a:ln>
            <a:noFill/>
          </a:ln>
        </p:spPr>
        <p:txBody>
          <a:bodyPr lIns="0" rIns="0" tIns="0" bIns="0" anchor="ctr"/>
          <a:p>
            <a:pPr algn="ctr">
              <a:lnSpc>
                <a:spcPct val="100000"/>
              </a:lnSpc>
            </a:pPr>
            <a:r>
              <a:rPr lang="en-IN" sz="4400">
                <a:solidFill>
                  <a:srgbClr val="000000"/>
                </a:solidFill>
                <a:latin typeface="Arial"/>
                <a:ea typeface="DejaVu Sans"/>
              </a:rPr>
              <a:t>3. Discrete Cosine Transform</a:t>
            </a:r>
            <a:endParaRPr/>
          </a:p>
        </p:txBody>
      </p:sp>
      <p:pic>
        <p:nvPicPr>
          <p:cNvPr id="292" name="Picture 286" descr=""/>
          <p:cNvPicPr/>
          <p:nvPr/>
        </p:nvPicPr>
        <p:blipFill>
          <a:blip r:embed="rId1"/>
          <a:stretch>
            <a:fillRect/>
          </a:stretch>
        </p:blipFill>
        <p:spPr>
          <a:xfrm>
            <a:off x="2088000" y="2082240"/>
            <a:ext cx="5299920" cy="5068800"/>
          </a:xfrm>
          <a:prstGeom prst="rect">
            <a:avLst/>
          </a:prstGeom>
          <a:ln>
            <a:noFill/>
          </a:ln>
        </p:spPr>
      </p:pic>
      <p:sp>
        <p:nvSpPr>
          <p:cNvPr id="293" name="CustomShape 2"/>
          <p:cNvSpPr/>
          <p:nvPr/>
        </p:nvSpPr>
        <p:spPr>
          <a:xfrm>
            <a:off x="2284200" y="1830240"/>
            <a:ext cx="5091120" cy="403560"/>
          </a:xfrm>
          <a:prstGeom prst="rect">
            <a:avLst/>
          </a:prstGeom>
          <a:noFill/>
          <a:ln>
            <a:noFill/>
          </a:ln>
        </p:spPr>
        <p:txBody>
          <a:bodyPr wrap="none" lIns="90000" rIns="90000" tIns="46800" bIns="46800"/>
          <a:p>
            <a:pPr>
              <a:lnSpc>
                <a:spcPct val="100000"/>
              </a:lnSpc>
              <a:buSzPct val="45000"/>
              <a:buFont typeface="StarSymbol"/>
              <a:buChar char="l"/>
            </a:pPr>
            <a:r>
              <a:rPr lang="en-IN" sz="1990">
                <a:solidFill>
                  <a:srgbClr val="000000"/>
                </a:solidFill>
                <a:latin typeface="Arial"/>
                <a:ea typeface="DejaVu Sans"/>
              </a:rPr>
              <a:t>0       1       2       3        4       5        6       7</a:t>
            </a:r>
            <a:endParaRPr/>
          </a:p>
        </p:txBody>
      </p:sp>
      <p:sp>
        <p:nvSpPr>
          <p:cNvPr id="294" name="CustomShape 3"/>
          <p:cNvSpPr/>
          <p:nvPr/>
        </p:nvSpPr>
        <p:spPr>
          <a:xfrm>
            <a:off x="1756080" y="2250360"/>
            <a:ext cx="498960" cy="3882960"/>
          </a:xfrm>
          <a:prstGeom prst="rect">
            <a:avLst/>
          </a:prstGeom>
          <a:noFill/>
          <a:ln>
            <a:noFill/>
          </a:ln>
        </p:spPr>
        <p:txBody>
          <a:bodyPr wrap="none" lIns="90000" rIns="90000" tIns="46800" bIns="46800" vert="vert"/>
          <a:p>
            <a:pPr>
              <a:lnSpc>
                <a:spcPct val="100000"/>
              </a:lnSpc>
              <a:buSzPct val="45000"/>
              <a:buFont typeface="StarSymbol"/>
              <a:buChar char="l"/>
            </a:pPr>
            <a:r>
              <a:rPr lang="en-IN" sz="1990">
                <a:solidFill>
                  <a:srgbClr val="000000"/>
                </a:solidFill>
                <a:latin typeface="Arial"/>
                <a:ea typeface="DejaVu Sans"/>
              </a:rPr>
              <a:t>0     1     2     3    4     5      6     7</a:t>
            </a:r>
            <a:endParaRPr/>
          </a:p>
        </p:txBody>
      </p:sp>
      <p:sp>
        <p:nvSpPr>
          <p:cNvPr id="295" name="Line 4"/>
          <p:cNvSpPr/>
          <p:nvPr/>
        </p:nvSpPr>
        <p:spPr>
          <a:xfrm>
            <a:off x="2255760" y="1777680"/>
            <a:ext cx="1008000" cy="0"/>
          </a:xfrm>
          <a:prstGeom prst="line">
            <a:avLst/>
          </a:prstGeom>
          <a:ln w="9360">
            <a:solidFill>
              <a:srgbClr val="000000"/>
            </a:solidFill>
            <a:miter/>
            <a:tailEnd len="med" type="triangle" w="med"/>
          </a:ln>
        </p:spPr>
      </p:sp>
      <p:sp>
        <p:nvSpPr>
          <p:cNvPr id="296" name="Line 5"/>
          <p:cNvSpPr/>
          <p:nvPr/>
        </p:nvSpPr>
        <p:spPr>
          <a:xfrm>
            <a:off x="1752120" y="2197800"/>
            <a:ext cx="0" cy="923760"/>
          </a:xfrm>
          <a:prstGeom prst="line">
            <a:avLst/>
          </a:prstGeom>
          <a:ln w="9360">
            <a:solidFill>
              <a:srgbClr val="000000"/>
            </a:solidFill>
            <a:miter/>
            <a:tailEnd len="med" type="triangle" w="med"/>
          </a:ln>
        </p:spPr>
      </p:sp>
      <p:sp>
        <p:nvSpPr>
          <p:cNvPr id="297" name="CustomShape 6"/>
          <p:cNvSpPr/>
          <p:nvPr/>
        </p:nvSpPr>
        <p:spPr>
          <a:xfrm>
            <a:off x="1584000" y="3041280"/>
            <a:ext cx="346320" cy="504360"/>
          </a:xfrm>
          <a:prstGeom prst="rect">
            <a:avLst/>
          </a:prstGeom>
          <a:noFill/>
          <a:ln>
            <a:noFill/>
          </a:ln>
        </p:spPr>
        <p:txBody>
          <a:bodyPr wrap="none" lIns="90000" rIns="90000" tIns="46800" bIns="46800"/>
          <a:p>
            <a:pPr>
              <a:lnSpc>
                <a:spcPct val="100000"/>
              </a:lnSpc>
            </a:pPr>
            <a:r>
              <a:rPr i="1" lang="en-IN" sz="2400">
                <a:solidFill>
                  <a:srgbClr val="000000"/>
                </a:solidFill>
                <a:latin typeface="Times New Roman"/>
                <a:ea typeface="DejaVu Sans"/>
              </a:rPr>
              <a:t>v</a:t>
            </a:r>
            <a:endParaRPr/>
          </a:p>
        </p:txBody>
      </p:sp>
      <p:sp>
        <p:nvSpPr>
          <p:cNvPr id="298" name="CustomShape 7"/>
          <p:cNvSpPr/>
          <p:nvPr/>
        </p:nvSpPr>
        <p:spPr>
          <a:xfrm>
            <a:off x="3600360" y="7153920"/>
            <a:ext cx="2550600" cy="403560"/>
          </a:xfrm>
          <a:prstGeom prst="rect">
            <a:avLst/>
          </a:prstGeom>
          <a:noFill/>
          <a:ln>
            <a:noFill/>
          </a:ln>
        </p:spPr>
        <p:txBody>
          <a:bodyPr wrap="none" lIns="90000" rIns="90000" tIns="46800" bIns="46800"/>
          <a:p>
            <a:pPr>
              <a:lnSpc>
                <a:spcPct val="100000"/>
              </a:lnSpc>
              <a:buSzPct val="45000"/>
              <a:buFont typeface="StarSymbol"/>
              <a:buChar char="l"/>
            </a:pPr>
            <a:r>
              <a:rPr lang="en-IN" sz="1990">
                <a:solidFill>
                  <a:srgbClr val="000000"/>
                </a:solidFill>
                <a:latin typeface="Arial"/>
                <a:ea typeface="DejaVu Sans"/>
              </a:rPr>
              <a:t>The 8x8 DCT basis</a:t>
            </a:r>
            <a:endParaRPr/>
          </a:p>
        </p:txBody>
      </p:sp>
    </p:spTree>
  </p:cSld>
  <p:timing>
    <p:tnLst>
      <p:par>
        <p:cTn id="107" dur="indefinite" restart="never" nodeType="tmRoot">
          <p:childTnLst>
            <p:seq>
              <p:cTn id="108"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9" name="CustomShape 1"/>
          <p:cNvSpPr/>
          <p:nvPr/>
        </p:nvSpPr>
        <p:spPr>
          <a:xfrm>
            <a:off x="504000" y="301320"/>
            <a:ext cx="9069120" cy="1259640"/>
          </a:xfrm>
          <a:prstGeom prst="rect">
            <a:avLst/>
          </a:prstGeom>
          <a:noFill/>
          <a:ln>
            <a:noFill/>
          </a:ln>
        </p:spPr>
        <p:txBody>
          <a:bodyPr lIns="0" rIns="0" tIns="0" bIns="0" anchor="ctr"/>
          <a:p>
            <a:pPr algn="ctr">
              <a:lnSpc>
                <a:spcPct val="100000"/>
              </a:lnSpc>
            </a:pPr>
            <a:r>
              <a:rPr lang="en-IN" sz="4400">
                <a:solidFill>
                  <a:srgbClr val="000000"/>
                </a:solidFill>
                <a:latin typeface="Arial"/>
                <a:ea typeface="DejaVu Sans"/>
              </a:rPr>
              <a:t>3. Discrete Cosine Transform</a:t>
            </a:r>
            <a:endParaRPr/>
          </a:p>
        </p:txBody>
      </p:sp>
      <p:sp>
        <p:nvSpPr>
          <p:cNvPr id="300" name="CustomShape 2"/>
          <p:cNvSpPr/>
          <p:nvPr/>
        </p:nvSpPr>
        <p:spPr>
          <a:xfrm>
            <a:off x="990720" y="2031840"/>
            <a:ext cx="1675800" cy="1523160"/>
          </a:xfrm>
          <a:prstGeom prst="rect">
            <a:avLst/>
          </a:prstGeom>
          <a:solidFill>
            <a:srgbClr val="c0c0c0"/>
          </a:solidFill>
          <a:ln w="9360">
            <a:solidFill>
              <a:srgbClr val="000000"/>
            </a:solidFill>
            <a:miter/>
          </a:ln>
        </p:spPr>
        <p:txBody>
          <a:bodyPr wrap="none" lIns="90000" rIns="90000" tIns="46800" bIns="46800" anchor="ctr"/>
          <a:p>
            <a:pPr algn="ctr">
              <a:lnSpc>
                <a:spcPct val="100000"/>
              </a:lnSpc>
            </a:pPr>
            <a:r>
              <a:rPr i="1" lang="en-IN">
                <a:solidFill>
                  <a:srgbClr val="000000"/>
                </a:solidFill>
                <a:latin typeface="Times New Roman"/>
                <a:ea typeface="新細明體"/>
              </a:rPr>
              <a:t>Y </a:t>
            </a:r>
            <a:endParaRPr/>
          </a:p>
        </p:txBody>
      </p:sp>
      <p:sp>
        <p:nvSpPr>
          <p:cNvPr id="301" name="Line 3"/>
          <p:cNvSpPr/>
          <p:nvPr/>
        </p:nvSpPr>
        <p:spPr>
          <a:xfrm>
            <a:off x="990360" y="1955520"/>
            <a:ext cx="1676520" cy="1800"/>
          </a:xfrm>
          <a:prstGeom prst="line">
            <a:avLst/>
          </a:prstGeom>
          <a:ln w="9360">
            <a:solidFill>
              <a:srgbClr val="000000"/>
            </a:solidFill>
            <a:miter/>
            <a:headEnd len="med" type="arrow" w="med"/>
            <a:tailEnd len="med" type="arrow" w="med"/>
          </a:ln>
        </p:spPr>
      </p:sp>
      <p:sp>
        <p:nvSpPr>
          <p:cNvPr id="302" name="CustomShape 4"/>
          <p:cNvSpPr/>
          <p:nvPr/>
        </p:nvSpPr>
        <p:spPr>
          <a:xfrm>
            <a:off x="1600200" y="1652760"/>
            <a:ext cx="396000" cy="367560"/>
          </a:xfrm>
          <a:prstGeom prst="rect">
            <a:avLst/>
          </a:prstGeom>
          <a:noFill/>
          <a:ln>
            <a:noFill/>
          </a:ln>
        </p:spPr>
        <p:txBody>
          <a:bodyPr wrap="none" lIns="90000" rIns="90000" tIns="46800" bIns="46800"/>
          <a:p>
            <a:pPr>
              <a:lnSpc>
                <a:spcPct val="100000"/>
              </a:lnSpc>
            </a:pPr>
            <a:r>
              <a:rPr lang="en-IN">
                <a:solidFill>
                  <a:srgbClr val="000000"/>
                </a:solidFill>
                <a:latin typeface="Arial"/>
                <a:ea typeface="新細明體"/>
              </a:rPr>
              <a:t>W</a:t>
            </a:r>
            <a:endParaRPr/>
          </a:p>
        </p:txBody>
      </p:sp>
      <p:sp>
        <p:nvSpPr>
          <p:cNvPr id="303" name="Line 5"/>
          <p:cNvSpPr/>
          <p:nvPr/>
        </p:nvSpPr>
        <p:spPr>
          <a:xfrm>
            <a:off x="914400" y="2057400"/>
            <a:ext cx="1440" cy="1523880"/>
          </a:xfrm>
          <a:prstGeom prst="line">
            <a:avLst/>
          </a:prstGeom>
          <a:ln w="9360">
            <a:solidFill>
              <a:srgbClr val="000000"/>
            </a:solidFill>
            <a:miter/>
            <a:headEnd len="med" type="arrow" w="med"/>
            <a:tailEnd len="med" type="arrow" w="med"/>
          </a:ln>
        </p:spPr>
      </p:sp>
      <p:sp>
        <p:nvSpPr>
          <p:cNvPr id="304" name="CustomShape 6"/>
          <p:cNvSpPr/>
          <p:nvPr/>
        </p:nvSpPr>
        <p:spPr>
          <a:xfrm>
            <a:off x="565200" y="2550960"/>
            <a:ext cx="343800" cy="367560"/>
          </a:xfrm>
          <a:prstGeom prst="rect">
            <a:avLst/>
          </a:prstGeom>
          <a:noFill/>
          <a:ln>
            <a:noFill/>
          </a:ln>
        </p:spPr>
        <p:txBody>
          <a:bodyPr wrap="none" lIns="90000" rIns="90000" tIns="46800" bIns="46800"/>
          <a:p>
            <a:pPr>
              <a:lnSpc>
                <a:spcPct val="100000"/>
              </a:lnSpc>
            </a:pPr>
            <a:r>
              <a:rPr lang="en-IN">
                <a:solidFill>
                  <a:srgbClr val="000000"/>
                </a:solidFill>
                <a:latin typeface="Arial"/>
                <a:ea typeface="新細明體"/>
              </a:rPr>
              <a:t>H</a:t>
            </a:r>
            <a:endParaRPr/>
          </a:p>
        </p:txBody>
      </p:sp>
      <p:sp>
        <p:nvSpPr>
          <p:cNvPr id="305" name="CustomShape 7"/>
          <p:cNvSpPr/>
          <p:nvPr/>
        </p:nvSpPr>
        <p:spPr>
          <a:xfrm>
            <a:off x="2133720" y="2286000"/>
            <a:ext cx="227880" cy="227880"/>
          </a:xfrm>
          <a:prstGeom prst="rect">
            <a:avLst/>
          </a:prstGeom>
          <a:solidFill>
            <a:srgbClr val="ffffff"/>
          </a:solidFill>
          <a:ln w="9360">
            <a:solidFill>
              <a:srgbClr val="000000"/>
            </a:solidFill>
            <a:miter/>
          </a:ln>
        </p:spPr>
      </p:sp>
      <p:sp>
        <p:nvSpPr>
          <p:cNvPr id="306" name="CustomShape 8"/>
          <p:cNvSpPr/>
          <p:nvPr/>
        </p:nvSpPr>
        <p:spPr>
          <a:xfrm>
            <a:off x="4692600" y="3581280"/>
            <a:ext cx="2689920" cy="367560"/>
          </a:xfrm>
          <a:prstGeom prst="rect">
            <a:avLst/>
          </a:prstGeom>
          <a:noFill/>
          <a:ln>
            <a:noFill/>
          </a:ln>
        </p:spPr>
        <p:txBody>
          <a:bodyPr wrap="none" lIns="90000" rIns="90000" tIns="46800" bIns="46800"/>
          <a:p>
            <a:pPr>
              <a:lnSpc>
                <a:spcPct val="100000"/>
              </a:lnSpc>
            </a:pPr>
            <a:r>
              <a:rPr lang="en-IN">
                <a:solidFill>
                  <a:srgbClr val="000000"/>
                </a:solidFill>
                <a:latin typeface="Arial"/>
                <a:ea typeface="新細明體"/>
              </a:rPr>
              <a:t>8x8 values of luminance </a:t>
            </a:r>
            <a:endParaRPr/>
          </a:p>
        </p:txBody>
      </p:sp>
      <p:graphicFrame>
        <p:nvGraphicFramePr>
          <p:cNvPr id="307" name="Table 9"/>
          <p:cNvGraphicFramePr/>
          <p:nvPr/>
        </p:nvGraphicFramePr>
        <p:xfrm>
          <a:off x="4343400" y="1371600"/>
          <a:ext cx="3886920" cy="2208960"/>
        </p:xfrm>
        <a:graphic>
          <a:graphicData uri="http://schemas.openxmlformats.org/drawingml/2006/table">
            <a:tbl>
              <a:tblPr/>
              <a:tblGrid>
                <a:gridCol w="485640"/>
                <a:gridCol w="485640"/>
                <a:gridCol w="485640"/>
                <a:gridCol w="487080"/>
                <a:gridCol w="485640"/>
                <a:gridCol w="485640"/>
                <a:gridCol w="485640"/>
                <a:gridCol w="486360"/>
              </a:tblGrid>
              <a:tr h="276120">
                <a:tc>
                  <a:txBody>
                    <a:bodyPr/>
                    <a:p>
                      <a:pPr algn="ctr">
                        <a:lnSpc>
                          <a:spcPct val="93000"/>
                        </a:lnSpc>
                      </a:pPr>
                      <a:r>
                        <a:rPr lang="en-IN" sz="1200">
                          <a:solidFill>
                            <a:srgbClr val="000000"/>
                          </a:solidFill>
                          <a:latin typeface="Times New Roman"/>
                          <a:ea typeface="新細明體"/>
                        </a:rPr>
                        <a:t>48 </a:t>
                      </a:r>
                      <a:endParaRPr/>
                    </a:p>
                  </a:txBody>
                  <a:tcPr/>
                </a:tc>
                <a:tc>
                  <a:txBody>
                    <a:bodyPr/>
                    <a:p>
                      <a:pPr algn="ctr">
                        <a:lnSpc>
                          <a:spcPct val="93000"/>
                        </a:lnSpc>
                      </a:pPr>
                      <a:r>
                        <a:rPr lang="en-IN" sz="1200">
                          <a:solidFill>
                            <a:srgbClr val="000000"/>
                          </a:solidFill>
                          <a:latin typeface="Times New Roman"/>
                          <a:ea typeface="新細明體"/>
                        </a:rPr>
                        <a:t>39 </a:t>
                      </a:r>
                      <a:endParaRPr/>
                    </a:p>
                  </a:txBody>
                  <a:tcPr/>
                </a:tc>
                <a:tc>
                  <a:txBody>
                    <a:bodyPr/>
                    <a:p>
                      <a:pPr algn="ctr">
                        <a:lnSpc>
                          <a:spcPct val="93000"/>
                        </a:lnSpc>
                      </a:pPr>
                      <a:r>
                        <a:rPr lang="en-IN" sz="1200">
                          <a:solidFill>
                            <a:srgbClr val="000000"/>
                          </a:solidFill>
                          <a:latin typeface="Times New Roman"/>
                          <a:ea typeface="新細明體"/>
                        </a:rPr>
                        <a:t>40 </a:t>
                      </a:r>
                      <a:endParaRPr/>
                    </a:p>
                  </a:txBody>
                  <a:tcPr/>
                </a:tc>
                <a:tc>
                  <a:txBody>
                    <a:bodyPr/>
                    <a:p>
                      <a:pPr algn="ctr">
                        <a:lnSpc>
                          <a:spcPct val="93000"/>
                        </a:lnSpc>
                      </a:pPr>
                      <a:r>
                        <a:rPr lang="en-IN" sz="1200">
                          <a:solidFill>
                            <a:srgbClr val="000000"/>
                          </a:solidFill>
                          <a:latin typeface="Times New Roman"/>
                          <a:ea typeface="新細明體"/>
                        </a:rPr>
                        <a:t>68 </a:t>
                      </a:r>
                      <a:endParaRPr/>
                    </a:p>
                  </a:txBody>
                  <a:tcPr/>
                </a:tc>
                <a:tc>
                  <a:txBody>
                    <a:bodyPr/>
                    <a:p>
                      <a:pPr algn="ctr">
                        <a:lnSpc>
                          <a:spcPct val="93000"/>
                        </a:lnSpc>
                      </a:pPr>
                      <a:r>
                        <a:rPr lang="en-IN" sz="1200">
                          <a:solidFill>
                            <a:srgbClr val="000000"/>
                          </a:solidFill>
                          <a:latin typeface="Times New Roman"/>
                          <a:ea typeface="新細明體"/>
                        </a:rPr>
                        <a:t>60 </a:t>
                      </a:r>
                      <a:endParaRPr/>
                    </a:p>
                  </a:txBody>
                  <a:tcPr/>
                </a:tc>
                <a:tc>
                  <a:txBody>
                    <a:bodyPr/>
                    <a:p>
                      <a:pPr algn="ctr">
                        <a:lnSpc>
                          <a:spcPct val="93000"/>
                        </a:lnSpc>
                      </a:pPr>
                      <a:r>
                        <a:rPr lang="en-IN" sz="1200">
                          <a:solidFill>
                            <a:srgbClr val="000000"/>
                          </a:solidFill>
                          <a:latin typeface="Times New Roman"/>
                          <a:ea typeface="新細明體"/>
                        </a:rPr>
                        <a:t>38 </a:t>
                      </a:r>
                      <a:endParaRPr/>
                    </a:p>
                  </a:txBody>
                  <a:tcPr/>
                </a:tc>
                <a:tc>
                  <a:txBody>
                    <a:bodyPr/>
                    <a:p>
                      <a:pPr algn="ctr">
                        <a:lnSpc>
                          <a:spcPct val="93000"/>
                        </a:lnSpc>
                      </a:pPr>
                      <a:r>
                        <a:rPr lang="en-IN" sz="1200">
                          <a:solidFill>
                            <a:srgbClr val="000000"/>
                          </a:solidFill>
                          <a:latin typeface="Times New Roman"/>
                          <a:ea typeface="新細明體"/>
                        </a:rPr>
                        <a:t>50 </a:t>
                      </a:r>
                      <a:endParaRPr/>
                    </a:p>
                  </a:txBody>
                  <a:tcPr/>
                </a:tc>
                <a:tc>
                  <a:txBody>
                    <a:bodyPr/>
                    <a:p>
                      <a:pPr algn="ctr">
                        <a:lnSpc>
                          <a:spcPct val="93000"/>
                        </a:lnSpc>
                      </a:pPr>
                      <a:r>
                        <a:rPr lang="en-IN" sz="1200">
                          <a:solidFill>
                            <a:srgbClr val="000000"/>
                          </a:solidFill>
                          <a:latin typeface="Times New Roman"/>
                          <a:ea typeface="新細明體"/>
                        </a:rPr>
                        <a:t>121 </a:t>
                      </a:r>
                      <a:endParaRPr/>
                    </a:p>
                  </a:txBody>
                  <a:tcPr/>
                </a:tc>
              </a:tr>
              <a:tr h="276120">
                <a:tc>
                  <a:txBody>
                    <a:bodyPr/>
                    <a:p>
                      <a:pPr algn="ctr">
                        <a:lnSpc>
                          <a:spcPct val="93000"/>
                        </a:lnSpc>
                      </a:pPr>
                      <a:r>
                        <a:rPr lang="en-IN" sz="1200">
                          <a:solidFill>
                            <a:srgbClr val="000000"/>
                          </a:solidFill>
                          <a:latin typeface="Times New Roman"/>
                          <a:ea typeface="新細明體"/>
                        </a:rPr>
                        <a:t>149 </a:t>
                      </a:r>
                      <a:endParaRPr/>
                    </a:p>
                  </a:txBody>
                  <a:tcPr/>
                </a:tc>
                <a:tc>
                  <a:txBody>
                    <a:bodyPr/>
                    <a:p>
                      <a:pPr algn="ctr">
                        <a:lnSpc>
                          <a:spcPct val="93000"/>
                        </a:lnSpc>
                      </a:pPr>
                      <a:r>
                        <a:rPr lang="en-IN" sz="1200">
                          <a:solidFill>
                            <a:srgbClr val="000000"/>
                          </a:solidFill>
                          <a:latin typeface="Times New Roman"/>
                          <a:ea typeface="新細明體"/>
                        </a:rPr>
                        <a:t>82 </a:t>
                      </a:r>
                      <a:endParaRPr/>
                    </a:p>
                  </a:txBody>
                  <a:tcPr/>
                </a:tc>
                <a:tc>
                  <a:txBody>
                    <a:bodyPr/>
                    <a:p>
                      <a:pPr algn="ctr">
                        <a:lnSpc>
                          <a:spcPct val="93000"/>
                        </a:lnSpc>
                      </a:pPr>
                      <a:r>
                        <a:rPr lang="en-IN" sz="1200">
                          <a:solidFill>
                            <a:srgbClr val="000000"/>
                          </a:solidFill>
                          <a:latin typeface="Times New Roman"/>
                          <a:ea typeface="新細明體"/>
                        </a:rPr>
                        <a:t>79 </a:t>
                      </a:r>
                      <a:endParaRPr/>
                    </a:p>
                  </a:txBody>
                  <a:tcPr/>
                </a:tc>
                <a:tc>
                  <a:txBody>
                    <a:bodyPr/>
                    <a:p>
                      <a:pPr algn="ctr">
                        <a:lnSpc>
                          <a:spcPct val="93000"/>
                        </a:lnSpc>
                      </a:pPr>
                      <a:r>
                        <a:rPr lang="en-IN" sz="1200">
                          <a:solidFill>
                            <a:srgbClr val="000000"/>
                          </a:solidFill>
                          <a:latin typeface="Times New Roman"/>
                          <a:ea typeface="新細明體"/>
                        </a:rPr>
                        <a:t>101 </a:t>
                      </a:r>
                      <a:endParaRPr/>
                    </a:p>
                  </a:txBody>
                  <a:tcPr/>
                </a:tc>
                <a:tc>
                  <a:txBody>
                    <a:bodyPr/>
                    <a:p>
                      <a:pPr algn="ctr">
                        <a:lnSpc>
                          <a:spcPct val="93000"/>
                        </a:lnSpc>
                      </a:pPr>
                      <a:r>
                        <a:rPr lang="en-IN" sz="1200">
                          <a:solidFill>
                            <a:srgbClr val="000000"/>
                          </a:solidFill>
                          <a:latin typeface="Times New Roman"/>
                          <a:ea typeface="新細明體"/>
                        </a:rPr>
                        <a:t>113 </a:t>
                      </a:r>
                      <a:endParaRPr/>
                    </a:p>
                  </a:txBody>
                  <a:tcPr/>
                </a:tc>
                <a:tc>
                  <a:txBody>
                    <a:bodyPr/>
                    <a:p>
                      <a:pPr algn="ctr">
                        <a:lnSpc>
                          <a:spcPct val="93000"/>
                        </a:lnSpc>
                      </a:pPr>
                      <a:r>
                        <a:rPr lang="en-IN" sz="1200">
                          <a:solidFill>
                            <a:srgbClr val="000000"/>
                          </a:solidFill>
                          <a:latin typeface="Times New Roman"/>
                          <a:ea typeface="新細明體"/>
                        </a:rPr>
                        <a:t>106 </a:t>
                      </a:r>
                      <a:endParaRPr/>
                    </a:p>
                  </a:txBody>
                  <a:tcPr/>
                </a:tc>
                <a:tc>
                  <a:txBody>
                    <a:bodyPr/>
                    <a:p>
                      <a:pPr algn="ctr">
                        <a:lnSpc>
                          <a:spcPct val="93000"/>
                        </a:lnSpc>
                      </a:pPr>
                      <a:r>
                        <a:rPr lang="en-IN" sz="1200">
                          <a:solidFill>
                            <a:srgbClr val="000000"/>
                          </a:solidFill>
                          <a:latin typeface="Times New Roman"/>
                          <a:ea typeface="新細明體"/>
                        </a:rPr>
                        <a:t>27 </a:t>
                      </a:r>
                      <a:endParaRPr/>
                    </a:p>
                  </a:txBody>
                  <a:tcPr/>
                </a:tc>
                <a:tc>
                  <a:txBody>
                    <a:bodyPr/>
                    <a:p>
                      <a:pPr algn="ctr">
                        <a:lnSpc>
                          <a:spcPct val="93000"/>
                        </a:lnSpc>
                      </a:pPr>
                      <a:r>
                        <a:rPr lang="en-IN" sz="1200">
                          <a:solidFill>
                            <a:srgbClr val="000000"/>
                          </a:solidFill>
                          <a:latin typeface="Times New Roman"/>
                          <a:ea typeface="新細明體"/>
                        </a:rPr>
                        <a:t>62 </a:t>
                      </a:r>
                      <a:endParaRPr/>
                    </a:p>
                  </a:txBody>
                  <a:tcPr/>
                </a:tc>
              </a:tr>
              <a:tr h="276120">
                <a:tc>
                  <a:txBody>
                    <a:bodyPr/>
                    <a:p>
                      <a:pPr algn="ctr">
                        <a:lnSpc>
                          <a:spcPct val="93000"/>
                        </a:lnSpc>
                      </a:pPr>
                      <a:r>
                        <a:rPr lang="en-IN" sz="1200">
                          <a:solidFill>
                            <a:srgbClr val="000000"/>
                          </a:solidFill>
                          <a:latin typeface="Times New Roman"/>
                          <a:ea typeface="新細明體"/>
                        </a:rPr>
                        <a:t>58 </a:t>
                      </a:r>
                      <a:endParaRPr/>
                    </a:p>
                  </a:txBody>
                  <a:tcPr/>
                </a:tc>
                <a:tc>
                  <a:txBody>
                    <a:bodyPr/>
                    <a:p>
                      <a:pPr algn="ctr">
                        <a:lnSpc>
                          <a:spcPct val="93000"/>
                        </a:lnSpc>
                      </a:pPr>
                      <a:r>
                        <a:rPr lang="en-IN" sz="1200">
                          <a:solidFill>
                            <a:srgbClr val="000000"/>
                          </a:solidFill>
                          <a:latin typeface="Times New Roman"/>
                          <a:ea typeface="新細明體"/>
                        </a:rPr>
                        <a:t>63 </a:t>
                      </a:r>
                      <a:endParaRPr/>
                    </a:p>
                  </a:txBody>
                  <a:tcPr/>
                </a:tc>
                <a:tc>
                  <a:txBody>
                    <a:bodyPr/>
                    <a:p>
                      <a:pPr algn="ctr">
                        <a:lnSpc>
                          <a:spcPct val="93000"/>
                        </a:lnSpc>
                      </a:pPr>
                      <a:r>
                        <a:rPr lang="en-IN" sz="1200">
                          <a:solidFill>
                            <a:srgbClr val="000000"/>
                          </a:solidFill>
                          <a:latin typeface="Times New Roman"/>
                          <a:ea typeface="新細明體"/>
                        </a:rPr>
                        <a:t>77 </a:t>
                      </a:r>
                      <a:endParaRPr/>
                    </a:p>
                  </a:txBody>
                  <a:tcPr/>
                </a:tc>
                <a:tc>
                  <a:txBody>
                    <a:bodyPr/>
                    <a:p>
                      <a:pPr algn="ctr">
                        <a:lnSpc>
                          <a:spcPct val="93000"/>
                        </a:lnSpc>
                      </a:pPr>
                      <a:r>
                        <a:rPr lang="en-IN" sz="1200">
                          <a:solidFill>
                            <a:srgbClr val="000000"/>
                          </a:solidFill>
                          <a:latin typeface="Times New Roman"/>
                          <a:ea typeface="新細明體"/>
                        </a:rPr>
                        <a:t>69 </a:t>
                      </a:r>
                      <a:endParaRPr/>
                    </a:p>
                  </a:txBody>
                  <a:tcPr/>
                </a:tc>
                <a:tc>
                  <a:txBody>
                    <a:bodyPr/>
                    <a:p>
                      <a:pPr algn="ctr">
                        <a:lnSpc>
                          <a:spcPct val="93000"/>
                        </a:lnSpc>
                      </a:pPr>
                      <a:r>
                        <a:rPr lang="en-IN" sz="1200">
                          <a:solidFill>
                            <a:srgbClr val="000000"/>
                          </a:solidFill>
                          <a:latin typeface="Times New Roman"/>
                          <a:ea typeface="新細明體"/>
                        </a:rPr>
                        <a:t>124 </a:t>
                      </a:r>
                      <a:endParaRPr/>
                    </a:p>
                  </a:txBody>
                  <a:tcPr/>
                </a:tc>
                <a:tc>
                  <a:txBody>
                    <a:bodyPr/>
                    <a:p>
                      <a:pPr algn="ctr">
                        <a:lnSpc>
                          <a:spcPct val="93000"/>
                        </a:lnSpc>
                      </a:pPr>
                      <a:r>
                        <a:rPr lang="en-IN" sz="1200">
                          <a:solidFill>
                            <a:srgbClr val="000000"/>
                          </a:solidFill>
                          <a:latin typeface="Times New Roman"/>
                          <a:ea typeface="新細明體"/>
                        </a:rPr>
                        <a:t>107 </a:t>
                      </a:r>
                      <a:endParaRPr/>
                    </a:p>
                  </a:txBody>
                  <a:tcPr/>
                </a:tc>
                <a:tc>
                  <a:txBody>
                    <a:bodyPr/>
                    <a:p>
                      <a:pPr algn="ctr">
                        <a:lnSpc>
                          <a:spcPct val="93000"/>
                        </a:lnSpc>
                      </a:pPr>
                      <a:r>
                        <a:rPr lang="en-IN" sz="1200">
                          <a:solidFill>
                            <a:srgbClr val="000000"/>
                          </a:solidFill>
                          <a:latin typeface="Times New Roman"/>
                          <a:ea typeface="新細明體"/>
                        </a:rPr>
                        <a:t>74 </a:t>
                      </a:r>
                      <a:endParaRPr/>
                    </a:p>
                  </a:txBody>
                  <a:tcPr/>
                </a:tc>
                <a:tc>
                  <a:txBody>
                    <a:bodyPr/>
                    <a:p>
                      <a:pPr algn="ctr">
                        <a:lnSpc>
                          <a:spcPct val="93000"/>
                        </a:lnSpc>
                      </a:pPr>
                      <a:r>
                        <a:rPr lang="en-IN" sz="1200">
                          <a:solidFill>
                            <a:srgbClr val="000000"/>
                          </a:solidFill>
                          <a:latin typeface="Times New Roman"/>
                          <a:ea typeface="新細明體"/>
                        </a:rPr>
                        <a:t>125 </a:t>
                      </a:r>
                      <a:endParaRPr/>
                    </a:p>
                  </a:txBody>
                  <a:tcPr/>
                </a:tc>
              </a:tr>
              <a:tr h="276120">
                <a:tc>
                  <a:txBody>
                    <a:bodyPr/>
                    <a:p>
                      <a:pPr algn="ctr">
                        <a:lnSpc>
                          <a:spcPct val="93000"/>
                        </a:lnSpc>
                      </a:pPr>
                      <a:r>
                        <a:rPr lang="en-IN" sz="1200">
                          <a:solidFill>
                            <a:srgbClr val="000000"/>
                          </a:solidFill>
                          <a:latin typeface="Times New Roman"/>
                          <a:ea typeface="新細明體"/>
                        </a:rPr>
                        <a:t>80 </a:t>
                      </a:r>
                      <a:endParaRPr/>
                    </a:p>
                  </a:txBody>
                  <a:tcPr/>
                </a:tc>
                <a:tc>
                  <a:txBody>
                    <a:bodyPr/>
                    <a:p>
                      <a:pPr algn="ctr">
                        <a:lnSpc>
                          <a:spcPct val="93000"/>
                        </a:lnSpc>
                      </a:pPr>
                      <a:r>
                        <a:rPr lang="en-IN" sz="1200">
                          <a:solidFill>
                            <a:srgbClr val="000000"/>
                          </a:solidFill>
                          <a:latin typeface="Times New Roman"/>
                          <a:ea typeface="新細明體"/>
                        </a:rPr>
                        <a:t>97 </a:t>
                      </a:r>
                      <a:endParaRPr/>
                    </a:p>
                  </a:txBody>
                  <a:tcPr/>
                </a:tc>
                <a:tc>
                  <a:txBody>
                    <a:bodyPr/>
                    <a:p>
                      <a:pPr algn="ctr">
                        <a:lnSpc>
                          <a:spcPct val="93000"/>
                        </a:lnSpc>
                      </a:pPr>
                      <a:r>
                        <a:rPr lang="en-IN" sz="1200">
                          <a:solidFill>
                            <a:srgbClr val="000000"/>
                          </a:solidFill>
                          <a:latin typeface="Times New Roman"/>
                          <a:ea typeface="新細明體"/>
                        </a:rPr>
                        <a:t>74 </a:t>
                      </a:r>
                      <a:endParaRPr/>
                    </a:p>
                  </a:txBody>
                  <a:tcPr/>
                </a:tc>
                <a:tc>
                  <a:txBody>
                    <a:bodyPr/>
                    <a:p>
                      <a:pPr algn="ctr">
                        <a:lnSpc>
                          <a:spcPct val="93000"/>
                        </a:lnSpc>
                      </a:pPr>
                      <a:r>
                        <a:rPr lang="en-IN" sz="1200">
                          <a:solidFill>
                            <a:srgbClr val="000000"/>
                          </a:solidFill>
                          <a:latin typeface="Times New Roman"/>
                          <a:ea typeface="新細明體"/>
                        </a:rPr>
                        <a:t>54 </a:t>
                      </a:r>
                      <a:endParaRPr/>
                    </a:p>
                  </a:txBody>
                  <a:tcPr/>
                </a:tc>
                <a:tc>
                  <a:txBody>
                    <a:bodyPr/>
                    <a:p>
                      <a:pPr algn="ctr">
                        <a:lnSpc>
                          <a:spcPct val="93000"/>
                        </a:lnSpc>
                      </a:pPr>
                      <a:r>
                        <a:rPr lang="en-IN" sz="1200">
                          <a:solidFill>
                            <a:srgbClr val="000000"/>
                          </a:solidFill>
                          <a:latin typeface="Times New Roman"/>
                          <a:ea typeface="新細明體"/>
                        </a:rPr>
                        <a:t>59 </a:t>
                      </a:r>
                      <a:endParaRPr/>
                    </a:p>
                  </a:txBody>
                  <a:tcPr/>
                </a:tc>
                <a:tc>
                  <a:txBody>
                    <a:bodyPr/>
                    <a:p>
                      <a:pPr algn="ctr">
                        <a:lnSpc>
                          <a:spcPct val="93000"/>
                        </a:lnSpc>
                      </a:pPr>
                      <a:r>
                        <a:rPr lang="en-IN" sz="1200">
                          <a:solidFill>
                            <a:srgbClr val="000000"/>
                          </a:solidFill>
                          <a:latin typeface="Times New Roman"/>
                          <a:ea typeface="新細明體"/>
                        </a:rPr>
                        <a:t>71 </a:t>
                      </a:r>
                      <a:endParaRPr/>
                    </a:p>
                  </a:txBody>
                  <a:tcPr/>
                </a:tc>
                <a:tc>
                  <a:txBody>
                    <a:bodyPr/>
                    <a:p>
                      <a:pPr algn="ctr">
                        <a:lnSpc>
                          <a:spcPct val="93000"/>
                        </a:lnSpc>
                      </a:pPr>
                      <a:r>
                        <a:rPr lang="en-IN" sz="1200">
                          <a:solidFill>
                            <a:srgbClr val="000000"/>
                          </a:solidFill>
                          <a:latin typeface="Times New Roman"/>
                          <a:ea typeface="新細明體"/>
                        </a:rPr>
                        <a:t>91 </a:t>
                      </a:r>
                      <a:endParaRPr/>
                    </a:p>
                  </a:txBody>
                  <a:tcPr/>
                </a:tc>
                <a:tc>
                  <a:txBody>
                    <a:bodyPr/>
                    <a:p>
                      <a:pPr algn="ctr">
                        <a:lnSpc>
                          <a:spcPct val="93000"/>
                        </a:lnSpc>
                      </a:pPr>
                      <a:r>
                        <a:rPr lang="en-IN" sz="1200">
                          <a:solidFill>
                            <a:srgbClr val="000000"/>
                          </a:solidFill>
                          <a:latin typeface="Times New Roman"/>
                          <a:ea typeface="新細明體"/>
                        </a:rPr>
                        <a:t>66 </a:t>
                      </a:r>
                      <a:endParaRPr/>
                    </a:p>
                  </a:txBody>
                  <a:tcPr/>
                </a:tc>
              </a:tr>
              <a:tr h="276120">
                <a:tc>
                  <a:txBody>
                    <a:bodyPr/>
                    <a:p>
                      <a:pPr algn="ctr">
                        <a:lnSpc>
                          <a:spcPct val="93000"/>
                        </a:lnSpc>
                      </a:pPr>
                      <a:r>
                        <a:rPr lang="en-IN" sz="1200">
                          <a:solidFill>
                            <a:srgbClr val="000000"/>
                          </a:solidFill>
                          <a:latin typeface="Times New Roman"/>
                          <a:ea typeface="新細明體"/>
                        </a:rPr>
                        <a:t>18 </a:t>
                      </a:r>
                      <a:endParaRPr/>
                    </a:p>
                  </a:txBody>
                  <a:tcPr/>
                </a:tc>
                <a:tc>
                  <a:txBody>
                    <a:bodyPr/>
                    <a:p>
                      <a:pPr algn="ctr">
                        <a:lnSpc>
                          <a:spcPct val="93000"/>
                        </a:lnSpc>
                      </a:pPr>
                      <a:r>
                        <a:rPr lang="en-IN" sz="1200">
                          <a:solidFill>
                            <a:srgbClr val="000000"/>
                          </a:solidFill>
                          <a:latin typeface="Times New Roman"/>
                          <a:ea typeface="新細明體"/>
                        </a:rPr>
                        <a:t>34 </a:t>
                      </a:r>
                      <a:endParaRPr/>
                    </a:p>
                  </a:txBody>
                  <a:tcPr/>
                </a:tc>
                <a:tc>
                  <a:txBody>
                    <a:bodyPr/>
                    <a:p>
                      <a:pPr algn="ctr">
                        <a:lnSpc>
                          <a:spcPct val="93000"/>
                        </a:lnSpc>
                      </a:pPr>
                      <a:r>
                        <a:rPr lang="en-IN" sz="1200">
                          <a:solidFill>
                            <a:srgbClr val="000000"/>
                          </a:solidFill>
                          <a:latin typeface="Times New Roman"/>
                          <a:ea typeface="新細明體"/>
                        </a:rPr>
                        <a:t>33 </a:t>
                      </a:r>
                      <a:endParaRPr/>
                    </a:p>
                  </a:txBody>
                  <a:tcPr/>
                </a:tc>
                <a:tc>
                  <a:txBody>
                    <a:bodyPr/>
                    <a:p>
                      <a:pPr algn="ctr">
                        <a:lnSpc>
                          <a:spcPct val="93000"/>
                        </a:lnSpc>
                      </a:pPr>
                      <a:r>
                        <a:rPr lang="en-IN" sz="1200">
                          <a:solidFill>
                            <a:srgbClr val="000000"/>
                          </a:solidFill>
                          <a:latin typeface="Times New Roman"/>
                          <a:ea typeface="新細明體"/>
                        </a:rPr>
                        <a:t>46 </a:t>
                      </a:r>
                      <a:endParaRPr/>
                    </a:p>
                  </a:txBody>
                  <a:tcPr/>
                </a:tc>
                <a:tc>
                  <a:txBody>
                    <a:bodyPr/>
                    <a:p>
                      <a:pPr algn="ctr">
                        <a:lnSpc>
                          <a:spcPct val="93000"/>
                        </a:lnSpc>
                      </a:pPr>
                      <a:r>
                        <a:rPr lang="en-IN" sz="1200">
                          <a:solidFill>
                            <a:srgbClr val="000000"/>
                          </a:solidFill>
                          <a:latin typeface="Times New Roman"/>
                          <a:ea typeface="新細明體"/>
                        </a:rPr>
                        <a:t>64 </a:t>
                      </a:r>
                      <a:endParaRPr/>
                    </a:p>
                  </a:txBody>
                  <a:tcPr/>
                </a:tc>
                <a:tc>
                  <a:txBody>
                    <a:bodyPr/>
                    <a:p>
                      <a:pPr algn="ctr">
                        <a:lnSpc>
                          <a:spcPct val="93000"/>
                        </a:lnSpc>
                      </a:pPr>
                      <a:r>
                        <a:rPr lang="en-IN" sz="1200">
                          <a:solidFill>
                            <a:srgbClr val="000000"/>
                          </a:solidFill>
                          <a:latin typeface="Times New Roman"/>
                          <a:ea typeface="新細明體"/>
                        </a:rPr>
                        <a:t>61 </a:t>
                      </a:r>
                      <a:endParaRPr/>
                    </a:p>
                  </a:txBody>
                  <a:tcPr/>
                </a:tc>
                <a:tc>
                  <a:txBody>
                    <a:bodyPr/>
                    <a:p>
                      <a:pPr algn="ctr">
                        <a:lnSpc>
                          <a:spcPct val="93000"/>
                        </a:lnSpc>
                      </a:pPr>
                      <a:r>
                        <a:rPr lang="en-IN" sz="1200">
                          <a:solidFill>
                            <a:srgbClr val="000000"/>
                          </a:solidFill>
                          <a:latin typeface="Times New Roman"/>
                          <a:ea typeface="新細明體"/>
                        </a:rPr>
                        <a:t>32 </a:t>
                      </a:r>
                      <a:endParaRPr/>
                    </a:p>
                  </a:txBody>
                  <a:tcPr/>
                </a:tc>
                <a:tc>
                  <a:txBody>
                    <a:bodyPr/>
                    <a:p>
                      <a:pPr algn="ctr">
                        <a:lnSpc>
                          <a:spcPct val="93000"/>
                        </a:lnSpc>
                      </a:pPr>
                      <a:r>
                        <a:rPr lang="en-IN" sz="1200">
                          <a:solidFill>
                            <a:srgbClr val="000000"/>
                          </a:solidFill>
                          <a:latin typeface="Times New Roman"/>
                          <a:ea typeface="新細明體"/>
                        </a:rPr>
                        <a:t>37 </a:t>
                      </a:r>
                      <a:endParaRPr/>
                    </a:p>
                  </a:txBody>
                  <a:tcPr/>
                </a:tc>
              </a:tr>
              <a:tr h="276120">
                <a:tc>
                  <a:txBody>
                    <a:bodyPr/>
                    <a:p>
                      <a:pPr algn="ctr">
                        <a:lnSpc>
                          <a:spcPct val="93000"/>
                        </a:lnSpc>
                      </a:pPr>
                      <a:r>
                        <a:rPr lang="en-IN" sz="1200">
                          <a:solidFill>
                            <a:srgbClr val="000000"/>
                          </a:solidFill>
                          <a:latin typeface="Times New Roman"/>
                          <a:ea typeface="新細明體"/>
                        </a:rPr>
                        <a:t>149 </a:t>
                      </a:r>
                      <a:endParaRPr/>
                    </a:p>
                  </a:txBody>
                  <a:tcPr/>
                </a:tc>
                <a:tc>
                  <a:txBody>
                    <a:bodyPr/>
                    <a:p>
                      <a:pPr algn="ctr">
                        <a:lnSpc>
                          <a:spcPct val="93000"/>
                        </a:lnSpc>
                      </a:pPr>
                      <a:r>
                        <a:rPr lang="en-IN" sz="1200">
                          <a:solidFill>
                            <a:srgbClr val="000000"/>
                          </a:solidFill>
                          <a:latin typeface="Times New Roman"/>
                          <a:ea typeface="新細明體"/>
                        </a:rPr>
                        <a:t>108 </a:t>
                      </a:r>
                      <a:endParaRPr/>
                    </a:p>
                  </a:txBody>
                  <a:tcPr/>
                </a:tc>
                <a:tc>
                  <a:txBody>
                    <a:bodyPr/>
                    <a:p>
                      <a:pPr algn="ctr">
                        <a:lnSpc>
                          <a:spcPct val="93000"/>
                        </a:lnSpc>
                      </a:pPr>
                      <a:r>
                        <a:rPr lang="en-IN" sz="1200">
                          <a:solidFill>
                            <a:srgbClr val="000000"/>
                          </a:solidFill>
                          <a:latin typeface="Times New Roman"/>
                          <a:ea typeface="新細明體"/>
                        </a:rPr>
                        <a:t>80 </a:t>
                      </a:r>
                      <a:endParaRPr/>
                    </a:p>
                  </a:txBody>
                  <a:tcPr/>
                </a:tc>
                <a:tc>
                  <a:txBody>
                    <a:bodyPr/>
                    <a:p>
                      <a:pPr algn="ctr">
                        <a:lnSpc>
                          <a:spcPct val="93000"/>
                        </a:lnSpc>
                      </a:pPr>
                      <a:r>
                        <a:rPr lang="en-IN" sz="1200">
                          <a:solidFill>
                            <a:srgbClr val="000000"/>
                          </a:solidFill>
                          <a:latin typeface="Times New Roman"/>
                          <a:ea typeface="新細明體"/>
                        </a:rPr>
                        <a:t>106 </a:t>
                      </a:r>
                      <a:endParaRPr/>
                    </a:p>
                  </a:txBody>
                  <a:tcPr/>
                </a:tc>
                <a:tc>
                  <a:txBody>
                    <a:bodyPr/>
                    <a:p>
                      <a:pPr algn="ctr">
                        <a:lnSpc>
                          <a:spcPct val="93000"/>
                        </a:lnSpc>
                      </a:pPr>
                      <a:r>
                        <a:rPr lang="en-IN" sz="1200">
                          <a:solidFill>
                            <a:srgbClr val="000000"/>
                          </a:solidFill>
                          <a:latin typeface="Times New Roman"/>
                          <a:ea typeface="新細明體"/>
                        </a:rPr>
                        <a:t>116 </a:t>
                      </a:r>
                      <a:endParaRPr/>
                    </a:p>
                  </a:txBody>
                  <a:tcPr/>
                </a:tc>
                <a:tc>
                  <a:txBody>
                    <a:bodyPr/>
                    <a:p>
                      <a:pPr algn="ctr">
                        <a:lnSpc>
                          <a:spcPct val="93000"/>
                        </a:lnSpc>
                      </a:pPr>
                      <a:r>
                        <a:rPr lang="en-IN" sz="1200">
                          <a:solidFill>
                            <a:srgbClr val="000000"/>
                          </a:solidFill>
                          <a:latin typeface="Times New Roman"/>
                          <a:ea typeface="新細明體"/>
                        </a:rPr>
                        <a:t>61 </a:t>
                      </a:r>
                      <a:endParaRPr/>
                    </a:p>
                  </a:txBody>
                  <a:tcPr/>
                </a:tc>
                <a:tc>
                  <a:txBody>
                    <a:bodyPr/>
                    <a:p>
                      <a:pPr algn="ctr">
                        <a:lnSpc>
                          <a:spcPct val="93000"/>
                        </a:lnSpc>
                      </a:pPr>
                      <a:r>
                        <a:rPr lang="en-IN" sz="1200">
                          <a:solidFill>
                            <a:srgbClr val="000000"/>
                          </a:solidFill>
                          <a:latin typeface="Times New Roman"/>
                          <a:ea typeface="新細明體"/>
                        </a:rPr>
                        <a:t>73 </a:t>
                      </a:r>
                      <a:endParaRPr/>
                    </a:p>
                  </a:txBody>
                  <a:tcPr/>
                </a:tc>
                <a:tc>
                  <a:txBody>
                    <a:bodyPr/>
                    <a:p>
                      <a:pPr algn="ctr">
                        <a:lnSpc>
                          <a:spcPct val="93000"/>
                        </a:lnSpc>
                      </a:pPr>
                      <a:r>
                        <a:rPr lang="en-IN" sz="1200">
                          <a:solidFill>
                            <a:srgbClr val="000000"/>
                          </a:solidFill>
                          <a:latin typeface="Times New Roman"/>
                          <a:ea typeface="新細明體"/>
                        </a:rPr>
                        <a:t>92 </a:t>
                      </a:r>
                      <a:endParaRPr/>
                    </a:p>
                  </a:txBody>
                  <a:tcPr/>
                </a:tc>
              </a:tr>
              <a:tr h="276120">
                <a:tc>
                  <a:txBody>
                    <a:bodyPr/>
                    <a:p>
                      <a:pPr algn="ctr">
                        <a:lnSpc>
                          <a:spcPct val="93000"/>
                        </a:lnSpc>
                      </a:pPr>
                      <a:r>
                        <a:rPr lang="en-IN" sz="1200">
                          <a:solidFill>
                            <a:srgbClr val="000000"/>
                          </a:solidFill>
                          <a:latin typeface="Times New Roman"/>
                          <a:ea typeface="新細明體"/>
                        </a:rPr>
                        <a:t>211 </a:t>
                      </a:r>
                      <a:endParaRPr/>
                    </a:p>
                  </a:txBody>
                  <a:tcPr/>
                </a:tc>
                <a:tc>
                  <a:txBody>
                    <a:bodyPr/>
                    <a:p>
                      <a:pPr algn="ctr">
                        <a:lnSpc>
                          <a:spcPct val="93000"/>
                        </a:lnSpc>
                      </a:pPr>
                      <a:r>
                        <a:rPr lang="en-IN" sz="1200">
                          <a:solidFill>
                            <a:srgbClr val="000000"/>
                          </a:solidFill>
                          <a:latin typeface="Times New Roman"/>
                          <a:ea typeface="新細明體"/>
                        </a:rPr>
                        <a:t>233 </a:t>
                      </a:r>
                      <a:endParaRPr/>
                    </a:p>
                  </a:txBody>
                  <a:tcPr/>
                </a:tc>
                <a:tc>
                  <a:txBody>
                    <a:bodyPr/>
                    <a:p>
                      <a:pPr algn="ctr">
                        <a:lnSpc>
                          <a:spcPct val="93000"/>
                        </a:lnSpc>
                      </a:pPr>
                      <a:r>
                        <a:rPr lang="en-IN" sz="1200">
                          <a:solidFill>
                            <a:srgbClr val="000000"/>
                          </a:solidFill>
                          <a:latin typeface="Times New Roman"/>
                          <a:ea typeface="新細明體"/>
                        </a:rPr>
                        <a:t>159 </a:t>
                      </a:r>
                      <a:endParaRPr/>
                    </a:p>
                  </a:txBody>
                  <a:tcPr/>
                </a:tc>
                <a:tc>
                  <a:txBody>
                    <a:bodyPr/>
                    <a:p>
                      <a:pPr algn="ctr">
                        <a:lnSpc>
                          <a:spcPct val="93000"/>
                        </a:lnSpc>
                      </a:pPr>
                      <a:r>
                        <a:rPr lang="en-IN" sz="1200">
                          <a:solidFill>
                            <a:srgbClr val="000000"/>
                          </a:solidFill>
                          <a:latin typeface="Times New Roman"/>
                          <a:ea typeface="新細明體"/>
                        </a:rPr>
                        <a:t>88 </a:t>
                      </a:r>
                      <a:endParaRPr/>
                    </a:p>
                  </a:txBody>
                  <a:tcPr/>
                </a:tc>
                <a:tc>
                  <a:txBody>
                    <a:bodyPr/>
                    <a:p>
                      <a:pPr algn="ctr">
                        <a:lnSpc>
                          <a:spcPct val="93000"/>
                        </a:lnSpc>
                      </a:pPr>
                      <a:r>
                        <a:rPr lang="en-IN" sz="1200">
                          <a:solidFill>
                            <a:srgbClr val="000000"/>
                          </a:solidFill>
                          <a:latin typeface="Times New Roman"/>
                          <a:ea typeface="新細明體"/>
                        </a:rPr>
                        <a:t>107 </a:t>
                      </a:r>
                      <a:endParaRPr/>
                    </a:p>
                  </a:txBody>
                  <a:tcPr/>
                </a:tc>
                <a:tc>
                  <a:txBody>
                    <a:bodyPr/>
                    <a:p>
                      <a:pPr algn="ctr">
                        <a:lnSpc>
                          <a:spcPct val="93000"/>
                        </a:lnSpc>
                      </a:pPr>
                      <a:r>
                        <a:rPr lang="en-IN" sz="1200">
                          <a:solidFill>
                            <a:srgbClr val="000000"/>
                          </a:solidFill>
                          <a:latin typeface="Times New Roman"/>
                          <a:ea typeface="新細明體"/>
                        </a:rPr>
                        <a:t>158 </a:t>
                      </a:r>
                      <a:endParaRPr/>
                    </a:p>
                  </a:txBody>
                  <a:tcPr/>
                </a:tc>
                <a:tc>
                  <a:txBody>
                    <a:bodyPr/>
                    <a:p>
                      <a:pPr algn="ctr">
                        <a:lnSpc>
                          <a:spcPct val="93000"/>
                        </a:lnSpc>
                      </a:pPr>
                      <a:r>
                        <a:rPr lang="en-IN" sz="1200">
                          <a:solidFill>
                            <a:srgbClr val="000000"/>
                          </a:solidFill>
                          <a:latin typeface="Times New Roman"/>
                          <a:ea typeface="新細明體"/>
                        </a:rPr>
                        <a:t>161 </a:t>
                      </a:r>
                      <a:endParaRPr/>
                    </a:p>
                  </a:txBody>
                  <a:tcPr/>
                </a:tc>
                <a:tc>
                  <a:txBody>
                    <a:bodyPr/>
                    <a:p>
                      <a:pPr algn="ctr">
                        <a:lnSpc>
                          <a:spcPct val="93000"/>
                        </a:lnSpc>
                      </a:pPr>
                      <a:r>
                        <a:rPr lang="en-IN" sz="1200">
                          <a:solidFill>
                            <a:srgbClr val="000000"/>
                          </a:solidFill>
                          <a:latin typeface="Times New Roman"/>
                          <a:ea typeface="新細明體"/>
                        </a:rPr>
                        <a:t>109 </a:t>
                      </a:r>
                      <a:endParaRPr/>
                    </a:p>
                  </a:txBody>
                  <a:tcPr/>
                </a:tc>
              </a:tr>
              <a:tr h="276120">
                <a:tc>
                  <a:txBody>
                    <a:bodyPr/>
                    <a:p>
                      <a:pPr algn="ctr">
                        <a:lnSpc>
                          <a:spcPct val="93000"/>
                        </a:lnSpc>
                      </a:pPr>
                      <a:r>
                        <a:rPr lang="en-IN" sz="1200">
                          <a:solidFill>
                            <a:srgbClr val="000000"/>
                          </a:solidFill>
                          <a:latin typeface="Times New Roman"/>
                          <a:ea typeface="新細明體"/>
                        </a:rPr>
                        <a:t>212 </a:t>
                      </a:r>
                      <a:endParaRPr/>
                    </a:p>
                  </a:txBody>
                  <a:tcPr/>
                </a:tc>
                <a:tc>
                  <a:txBody>
                    <a:bodyPr/>
                    <a:p>
                      <a:pPr algn="ctr">
                        <a:lnSpc>
                          <a:spcPct val="93000"/>
                        </a:lnSpc>
                      </a:pPr>
                      <a:r>
                        <a:rPr lang="en-IN" sz="1200">
                          <a:solidFill>
                            <a:srgbClr val="000000"/>
                          </a:solidFill>
                          <a:latin typeface="Times New Roman"/>
                          <a:ea typeface="新細明體"/>
                        </a:rPr>
                        <a:t>104 </a:t>
                      </a:r>
                      <a:endParaRPr/>
                    </a:p>
                  </a:txBody>
                  <a:tcPr/>
                </a:tc>
                <a:tc>
                  <a:txBody>
                    <a:bodyPr/>
                    <a:p>
                      <a:pPr algn="ctr">
                        <a:lnSpc>
                          <a:spcPct val="93000"/>
                        </a:lnSpc>
                      </a:pPr>
                      <a:r>
                        <a:rPr lang="en-IN" sz="1200">
                          <a:solidFill>
                            <a:srgbClr val="000000"/>
                          </a:solidFill>
                          <a:latin typeface="Times New Roman"/>
                          <a:ea typeface="新細明體"/>
                        </a:rPr>
                        <a:t>40 </a:t>
                      </a:r>
                      <a:endParaRPr/>
                    </a:p>
                  </a:txBody>
                  <a:tcPr/>
                </a:tc>
                <a:tc>
                  <a:txBody>
                    <a:bodyPr/>
                    <a:p>
                      <a:pPr algn="ctr">
                        <a:lnSpc>
                          <a:spcPct val="93000"/>
                        </a:lnSpc>
                      </a:pPr>
                      <a:r>
                        <a:rPr lang="en-IN" sz="1200">
                          <a:solidFill>
                            <a:srgbClr val="000000"/>
                          </a:solidFill>
                          <a:latin typeface="Times New Roman"/>
                          <a:ea typeface="新細明體"/>
                        </a:rPr>
                        <a:t>44 </a:t>
                      </a:r>
                      <a:endParaRPr/>
                    </a:p>
                  </a:txBody>
                  <a:tcPr/>
                </a:tc>
                <a:tc>
                  <a:txBody>
                    <a:bodyPr/>
                    <a:p>
                      <a:pPr algn="ctr">
                        <a:lnSpc>
                          <a:spcPct val="93000"/>
                        </a:lnSpc>
                      </a:pPr>
                      <a:r>
                        <a:rPr lang="en-IN" sz="1200">
                          <a:solidFill>
                            <a:srgbClr val="000000"/>
                          </a:solidFill>
                          <a:latin typeface="Times New Roman"/>
                          <a:ea typeface="新細明體"/>
                        </a:rPr>
                        <a:t>71 </a:t>
                      </a:r>
                      <a:endParaRPr/>
                    </a:p>
                  </a:txBody>
                  <a:tcPr/>
                </a:tc>
                <a:tc>
                  <a:txBody>
                    <a:bodyPr/>
                    <a:p>
                      <a:pPr algn="ctr">
                        <a:lnSpc>
                          <a:spcPct val="93000"/>
                        </a:lnSpc>
                      </a:pPr>
                      <a:r>
                        <a:rPr lang="en-IN" sz="1200">
                          <a:solidFill>
                            <a:srgbClr val="000000"/>
                          </a:solidFill>
                          <a:latin typeface="Times New Roman"/>
                          <a:ea typeface="新細明體"/>
                        </a:rPr>
                        <a:t>136 </a:t>
                      </a:r>
                      <a:endParaRPr/>
                    </a:p>
                  </a:txBody>
                  <a:tcPr/>
                </a:tc>
                <a:tc>
                  <a:txBody>
                    <a:bodyPr/>
                    <a:p>
                      <a:pPr algn="ctr">
                        <a:lnSpc>
                          <a:spcPct val="93000"/>
                        </a:lnSpc>
                      </a:pPr>
                      <a:r>
                        <a:rPr lang="en-IN" sz="1200">
                          <a:solidFill>
                            <a:srgbClr val="000000"/>
                          </a:solidFill>
                          <a:latin typeface="Times New Roman"/>
                          <a:ea typeface="新細明體"/>
                        </a:rPr>
                        <a:t>113 </a:t>
                      </a:r>
                      <a:endParaRPr/>
                    </a:p>
                  </a:txBody>
                  <a:tcPr/>
                </a:tc>
                <a:tc>
                  <a:txBody>
                    <a:bodyPr/>
                    <a:p>
                      <a:pPr algn="ctr">
                        <a:lnSpc>
                          <a:spcPct val="93000"/>
                        </a:lnSpc>
                      </a:pPr>
                      <a:r>
                        <a:rPr lang="en-IN" sz="1200">
                          <a:solidFill>
                            <a:srgbClr val="000000"/>
                          </a:solidFill>
                          <a:latin typeface="Times New Roman"/>
                          <a:ea typeface="新細明體"/>
                        </a:rPr>
                        <a:t>66 </a:t>
                      </a:r>
                      <a:endParaRPr/>
                    </a:p>
                  </a:txBody>
                  <a:tcPr/>
                </a:tc>
              </a:tr>
            </a:tbl>
          </a:graphicData>
        </a:graphic>
      </p:graphicFrame>
      <p:sp>
        <p:nvSpPr>
          <p:cNvPr id="308" name="CustomShape 10"/>
          <p:cNvSpPr/>
          <p:nvPr/>
        </p:nvSpPr>
        <p:spPr>
          <a:xfrm>
            <a:off x="2438280" y="2286000"/>
            <a:ext cx="1675800" cy="227880"/>
          </a:xfrm>
          <a:prstGeom prst="rect">
            <a:avLst/>
          </a:prstGeom>
          <a:solidFill>
            <a:srgbClr val="bbe0e3"/>
          </a:solidFill>
          <a:ln w="9360">
            <a:solidFill>
              <a:srgbClr val="000000"/>
            </a:solidFill>
            <a:miter/>
          </a:ln>
        </p:spPr>
      </p:sp>
      <p:sp>
        <p:nvSpPr>
          <p:cNvPr id="309" name="CustomShape 11"/>
          <p:cNvSpPr/>
          <p:nvPr/>
        </p:nvSpPr>
        <p:spPr>
          <a:xfrm>
            <a:off x="4705200" y="6186600"/>
            <a:ext cx="2517120" cy="367560"/>
          </a:xfrm>
          <a:prstGeom prst="rect">
            <a:avLst/>
          </a:prstGeom>
          <a:noFill/>
          <a:ln>
            <a:noFill/>
          </a:ln>
        </p:spPr>
        <p:txBody>
          <a:bodyPr wrap="none" lIns="90000" rIns="90000" tIns="46800" bIns="46800"/>
          <a:p>
            <a:pPr>
              <a:lnSpc>
                <a:spcPct val="100000"/>
              </a:lnSpc>
            </a:pPr>
            <a:r>
              <a:rPr lang="en-IN">
                <a:solidFill>
                  <a:srgbClr val="000000"/>
                </a:solidFill>
                <a:latin typeface="Arial"/>
                <a:ea typeface="新細明體"/>
              </a:rPr>
              <a:t>8x8 DCT coefficiences </a:t>
            </a:r>
            <a:endParaRPr/>
          </a:p>
        </p:txBody>
      </p:sp>
      <p:sp>
        <p:nvSpPr>
          <p:cNvPr id="310" name="CustomShape 12"/>
          <p:cNvSpPr/>
          <p:nvPr/>
        </p:nvSpPr>
        <p:spPr>
          <a:xfrm>
            <a:off x="3657600" y="3124080"/>
            <a:ext cx="456480" cy="1980360"/>
          </a:xfrm>
          <a:prstGeom prst="curvedRightArrow">
            <a:avLst>
              <a:gd name="adj1" fmla="val 64258"/>
              <a:gd name="adj2" fmla="val 151045"/>
              <a:gd name="adj3" fmla="val 33333"/>
            </a:avLst>
          </a:prstGeom>
          <a:solidFill>
            <a:srgbClr val="bbe0e3"/>
          </a:solidFill>
          <a:ln w="9360">
            <a:solidFill>
              <a:srgbClr val="000000"/>
            </a:solidFill>
            <a:miter/>
          </a:ln>
        </p:spPr>
      </p:sp>
      <p:sp>
        <p:nvSpPr>
          <p:cNvPr id="311" name="CustomShape 13"/>
          <p:cNvSpPr/>
          <p:nvPr/>
        </p:nvSpPr>
        <p:spPr>
          <a:xfrm>
            <a:off x="3048120" y="4038480"/>
            <a:ext cx="685080" cy="367560"/>
          </a:xfrm>
          <a:prstGeom prst="rect">
            <a:avLst/>
          </a:prstGeom>
          <a:noFill/>
          <a:ln>
            <a:noFill/>
          </a:ln>
        </p:spPr>
        <p:txBody>
          <a:bodyPr lIns="90000" rIns="90000" tIns="46800" bIns="46800"/>
          <a:p>
            <a:pPr>
              <a:lnSpc>
                <a:spcPct val="100000"/>
              </a:lnSpc>
            </a:pPr>
            <a:r>
              <a:rPr lang="en-IN">
                <a:solidFill>
                  <a:srgbClr val="000000"/>
                </a:solidFill>
                <a:latin typeface="Arial"/>
                <a:ea typeface="新細明體"/>
              </a:rPr>
              <a:t>DCT</a:t>
            </a:r>
            <a:endParaRPr/>
          </a:p>
        </p:txBody>
      </p:sp>
      <p:graphicFrame>
        <p:nvGraphicFramePr>
          <p:cNvPr id="312" name="Table 14"/>
          <p:cNvGraphicFramePr/>
          <p:nvPr/>
        </p:nvGraphicFramePr>
        <p:xfrm>
          <a:off x="4343400" y="3962520"/>
          <a:ext cx="3886920" cy="2208960"/>
        </p:xfrm>
        <a:graphic>
          <a:graphicData uri="http://schemas.openxmlformats.org/drawingml/2006/table">
            <a:tbl>
              <a:tblPr/>
              <a:tblGrid>
                <a:gridCol w="485640"/>
                <a:gridCol w="485640"/>
                <a:gridCol w="485640"/>
                <a:gridCol w="487080"/>
                <a:gridCol w="485640"/>
                <a:gridCol w="485640"/>
                <a:gridCol w="485640"/>
                <a:gridCol w="486360"/>
              </a:tblGrid>
              <a:tr h="579240">
                <a:tc>
                  <a:txBody>
                    <a:bodyPr/>
                    <a:p>
                      <a:pPr algn="ctr">
                        <a:lnSpc>
                          <a:spcPct val="93000"/>
                        </a:lnSpc>
                      </a:pPr>
                      <a:r>
                        <a:rPr lang="en-IN" sz="1200">
                          <a:solidFill>
                            <a:srgbClr val="000000"/>
                          </a:solidFill>
                          <a:latin typeface="Times New Roman"/>
                          <a:ea typeface="新細明體"/>
                        </a:rPr>
                        <a:t>699.25 </a:t>
                      </a:r>
                      <a:endParaRPr/>
                    </a:p>
                  </a:txBody>
                  <a:tcPr/>
                </a:tc>
                <a:tc>
                  <a:txBody>
                    <a:bodyPr/>
                    <a:p>
                      <a:pPr algn="ctr">
                        <a:lnSpc>
                          <a:spcPct val="93000"/>
                        </a:lnSpc>
                      </a:pPr>
                      <a:r>
                        <a:rPr lang="en-IN" sz="1200">
                          <a:solidFill>
                            <a:srgbClr val="000000"/>
                          </a:solidFill>
                          <a:latin typeface="Times New Roman"/>
                          <a:ea typeface="新細明體"/>
                        </a:rPr>
                        <a:t>43.18 </a:t>
                      </a:r>
                      <a:endParaRPr/>
                    </a:p>
                  </a:txBody>
                  <a:tcPr/>
                </a:tc>
                <a:tc>
                  <a:txBody>
                    <a:bodyPr/>
                    <a:p>
                      <a:pPr algn="ctr">
                        <a:lnSpc>
                          <a:spcPct val="93000"/>
                        </a:lnSpc>
                      </a:pPr>
                      <a:r>
                        <a:rPr lang="en-IN" sz="1200">
                          <a:solidFill>
                            <a:srgbClr val="000000"/>
                          </a:solidFill>
                          <a:latin typeface="Times New Roman"/>
                          <a:ea typeface="新細明體"/>
                        </a:rPr>
                        <a:t>55.25 </a:t>
                      </a:r>
                      <a:endParaRPr/>
                    </a:p>
                  </a:txBody>
                  <a:tcPr/>
                </a:tc>
                <a:tc>
                  <a:txBody>
                    <a:bodyPr/>
                    <a:p>
                      <a:pPr algn="ctr">
                        <a:lnSpc>
                          <a:spcPct val="93000"/>
                        </a:lnSpc>
                      </a:pPr>
                      <a:r>
                        <a:rPr lang="en-IN" sz="1200">
                          <a:solidFill>
                            <a:srgbClr val="000000"/>
                          </a:solidFill>
                          <a:latin typeface="Times New Roman"/>
                          <a:ea typeface="新細明體"/>
                        </a:rPr>
                        <a:t>72.11 </a:t>
                      </a:r>
                      <a:endParaRPr/>
                    </a:p>
                  </a:txBody>
                  <a:tcPr/>
                </a:tc>
                <a:tc>
                  <a:txBody>
                    <a:bodyPr/>
                    <a:p>
                      <a:pPr algn="ctr">
                        <a:lnSpc>
                          <a:spcPct val="93000"/>
                        </a:lnSpc>
                      </a:pPr>
                      <a:r>
                        <a:rPr lang="en-IN" sz="1200">
                          <a:solidFill>
                            <a:srgbClr val="000000"/>
                          </a:solidFill>
                          <a:latin typeface="Times New Roman"/>
                          <a:ea typeface="新細明體"/>
                        </a:rPr>
                        <a:t>24.00 </a:t>
                      </a:r>
                      <a:endParaRPr/>
                    </a:p>
                  </a:txBody>
                  <a:tcPr/>
                </a:tc>
                <a:tc>
                  <a:txBody>
                    <a:bodyPr/>
                    <a:p>
                      <a:pPr algn="ctr">
                        <a:lnSpc>
                          <a:spcPct val="93000"/>
                        </a:lnSpc>
                      </a:pPr>
                      <a:r>
                        <a:rPr lang="en-IN" sz="1200">
                          <a:solidFill>
                            <a:srgbClr val="000000"/>
                          </a:solidFill>
                          <a:latin typeface="Times New Roman"/>
                          <a:ea typeface="新細明體"/>
                        </a:rPr>
                        <a:t>-25.51 </a:t>
                      </a:r>
                      <a:endParaRPr/>
                    </a:p>
                  </a:txBody>
                  <a:tcPr/>
                </a:tc>
                <a:tc>
                  <a:txBody>
                    <a:bodyPr/>
                    <a:p>
                      <a:pPr algn="ctr">
                        <a:lnSpc>
                          <a:spcPct val="93000"/>
                        </a:lnSpc>
                      </a:pPr>
                      <a:r>
                        <a:rPr lang="en-IN" sz="1200">
                          <a:solidFill>
                            <a:srgbClr val="000000"/>
                          </a:solidFill>
                          <a:latin typeface="Times New Roman"/>
                          <a:ea typeface="新細明體"/>
                        </a:rPr>
                        <a:t>11.21 </a:t>
                      </a:r>
                      <a:endParaRPr/>
                    </a:p>
                  </a:txBody>
                  <a:tcPr/>
                </a:tc>
                <a:tc>
                  <a:txBody>
                    <a:bodyPr/>
                    <a:p>
                      <a:pPr algn="ctr">
                        <a:lnSpc>
                          <a:spcPct val="93000"/>
                        </a:lnSpc>
                      </a:pPr>
                      <a:r>
                        <a:rPr lang="en-IN" sz="1200">
                          <a:solidFill>
                            <a:srgbClr val="000000"/>
                          </a:solidFill>
                          <a:latin typeface="Times New Roman"/>
                          <a:ea typeface="新細明體"/>
                        </a:rPr>
                        <a:t>-4.14 </a:t>
                      </a:r>
                      <a:endParaRPr/>
                    </a:p>
                  </a:txBody>
                  <a:tcPr/>
                </a:tc>
              </a:tr>
              <a:tr h="579240">
                <a:tc>
                  <a:txBody>
                    <a:bodyPr/>
                    <a:p>
                      <a:pPr algn="ctr">
                        <a:lnSpc>
                          <a:spcPct val="93000"/>
                        </a:lnSpc>
                      </a:pPr>
                      <a:r>
                        <a:rPr lang="en-IN" sz="1200">
                          <a:solidFill>
                            <a:srgbClr val="000000"/>
                          </a:solidFill>
                          <a:latin typeface="Times New Roman"/>
                          <a:ea typeface="新細明體"/>
                        </a:rPr>
                        <a:t>-129.78 </a:t>
                      </a:r>
                      <a:endParaRPr/>
                    </a:p>
                  </a:txBody>
                  <a:tcPr/>
                </a:tc>
                <a:tc>
                  <a:txBody>
                    <a:bodyPr/>
                    <a:p>
                      <a:pPr algn="ctr">
                        <a:lnSpc>
                          <a:spcPct val="93000"/>
                        </a:lnSpc>
                      </a:pPr>
                      <a:r>
                        <a:rPr lang="en-IN" sz="1200">
                          <a:solidFill>
                            <a:srgbClr val="000000"/>
                          </a:solidFill>
                          <a:latin typeface="Times New Roman"/>
                          <a:ea typeface="新細明體"/>
                        </a:rPr>
                        <a:t>-71.50 </a:t>
                      </a:r>
                      <a:endParaRPr/>
                    </a:p>
                  </a:txBody>
                  <a:tcPr/>
                </a:tc>
                <a:tc>
                  <a:txBody>
                    <a:bodyPr/>
                    <a:p>
                      <a:pPr algn="ctr">
                        <a:lnSpc>
                          <a:spcPct val="93000"/>
                        </a:lnSpc>
                      </a:pPr>
                      <a:r>
                        <a:rPr lang="en-IN" sz="1200">
                          <a:solidFill>
                            <a:srgbClr val="000000"/>
                          </a:solidFill>
                          <a:latin typeface="Times New Roman"/>
                          <a:ea typeface="新細明體"/>
                        </a:rPr>
                        <a:t>-70.26 </a:t>
                      </a:r>
                      <a:endParaRPr/>
                    </a:p>
                  </a:txBody>
                  <a:tcPr/>
                </a:tc>
                <a:tc>
                  <a:txBody>
                    <a:bodyPr/>
                    <a:p>
                      <a:pPr algn="ctr">
                        <a:lnSpc>
                          <a:spcPct val="93000"/>
                        </a:lnSpc>
                      </a:pPr>
                      <a:r>
                        <a:rPr lang="en-IN" sz="1200">
                          <a:solidFill>
                            <a:srgbClr val="000000"/>
                          </a:solidFill>
                          <a:latin typeface="Times New Roman"/>
                          <a:ea typeface="新細明體"/>
                        </a:rPr>
                        <a:t>-73.35 </a:t>
                      </a:r>
                      <a:endParaRPr/>
                    </a:p>
                  </a:txBody>
                  <a:tcPr/>
                </a:tc>
                <a:tc>
                  <a:txBody>
                    <a:bodyPr/>
                    <a:p>
                      <a:pPr algn="ctr">
                        <a:lnSpc>
                          <a:spcPct val="93000"/>
                        </a:lnSpc>
                      </a:pPr>
                      <a:r>
                        <a:rPr lang="en-IN" sz="1200">
                          <a:solidFill>
                            <a:srgbClr val="000000"/>
                          </a:solidFill>
                          <a:latin typeface="Times New Roman"/>
                          <a:ea typeface="新細明體"/>
                        </a:rPr>
                        <a:t>59.43 </a:t>
                      </a:r>
                      <a:endParaRPr/>
                    </a:p>
                  </a:txBody>
                  <a:tcPr/>
                </a:tc>
                <a:tc>
                  <a:txBody>
                    <a:bodyPr/>
                    <a:p>
                      <a:pPr algn="ctr">
                        <a:lnSpc>
                          <a:spcPct val="93000"/>
                        </a:lnSpc>
                      </a:pPr>
                      <a:r>
                        <a:rPr lang="en-IN" sz="1200">
                          <a:solidFill>
                            <a:srgbClr val="000000"/>
                          </a:solidFill>
                          <a:latin typeface="Times New Roman"/>
                          <a:ea typeface="新細明體"/>
                        </a:rPr>
                        <a:t>-24.02 </a:t>
                      </a:r>
                      <a:endParaRPr/>
                    </a:p>
                  </a:txBody>
                  <a:tcPr/>
                </a:tc>
                <a:tc>
                  <a:txBody>
                    <a:bodyPr/>
                    <a:p>
                      <a:pPr algn="ctr">
                        <a:lnSpc>
                          <a:spcPct val="93000"/>
                        </a:lnSpc>
                      </a:pPr>
                      <a:r>
                        <a:rPr lang="en-IN" sz="1200">
                          <a:solidFill>
                            <a:srgbClr val="000000"/>
                          </a:solidFill>
                          <a:latin typeface="Times New Roman"/>
                          <a:ea typeface="新細明體"/>
                        </a:rPr>
                        <a:t>22.61 </a:t>
                      </a:r>
                      <a:endParaRPr/>
                    </a:p>
                  </a:txBody>
                  <a:tcPr/>
                </a:tc>
                <a:tc>
                  <a:txBody>
                    <a:bodyPr/>
                    <a:p>
                      <a:pPr algn="ctr">
                        <a:lnSpc>
                          <a:spcPct val="93000"/>
                        </a:lnSpc>
                      </a:pPr>
                      <a:r>
                        <a:rPr lang="en-IN" sz="1200">
                          <a:solidFill>
                            <a:srgbClr val="000000"/>
                          </a:solidFill>
                          <a:latin typeface="Times New Roman"/>
                          <a:ea typeface="新細明體"/>
                        </a:rPr>
                        <a:t>-2.05 </a:t>
                      </a:r>
                      <a:endParaRPr/>
                    </a:p>
                  </a:txBody>
                  <a:tcPr/>
                </a:tc>
              </a:tr>
              <a:tr h="579240">
                <a:tc>
                  <a:txBody>
                    <a:bodyPr/>
                    <a:p>
                      <a:pPr algn="ctr">
                        <a:lnSpc>
                          <a:spcPct val="93000"/>
                        </a:lnSpc>
                      </a:pPr>
                      <a:r>
                        <a:rPr lang="en-IN" sz="1200">
                          <a:solidFill>
                            <a:srgbClr val="000000"/>
                          </a:solidFill>
                          <a:latin typeface="Times New Roman"/>
                          <a:ea typeface="新細明體"/>
                        </a:rPr>
                        <a:t>85.71 </a:t>
                      </a:r>
                      <a:endParaRPr/>
                    </a:p>
                  </a:txBody>
                  <a:tcPr/>
                </a:tc>
                <a:tc>
                  <a:txBody>
                    <a:bodyPr/>
                    <a:p>
                      <a:pPr algn="ctr">
                        <a:lnSpc>
                          <a:spcPct val="93000"/>
                        </a:lnSpc>
                      </a:pPr>
                      <a:r>
                        <a:rPr lang="en-IN" sz="1200">
                          <a:solidFill>
                            <a:srgbClr val="000000"/>
                          </a:solidFill>
                          <a:latin typeface="Times New Roman"/>
                          <a:ea typeface="新細明體"/>
                        </a:rPr>
                        <a:t>30.32 </a:t>
                      </a:r>
                      <a:endParaRPr/>
                    </a:p>
                  </a:txBody>
                  <a:tcPr/>
                </a:tc>
                <a:tc>
                  <a:txBody>
                    <a:bodyPr/>
                    <a:p>
                      <a:pPr algn="ctr">
                        <a:lnSpc>
                          <a:spcPct val="93000"/>
                        </a:lnSpc>
                      </a:pPr>
                      <a:r>
                        <a:rPr lang="en-IN" sz="1200">
                          <a:solidFill>
                            <a:srgbClr val="000000"/>
                          </a:solidFill>
                          <a:latin typeface="Times New Roman"/>
                          <a:ea typeface="新細明體"/>
                        </a:rPr>
                        <a:t>61.78 </a:t>
                      </a:r>
                      <a:endParaRPr/>
                    </a:p>
                  </a:txBody>
                  <a:tcPr/>
                </a:tc>
                <a:tc>
                  <a:txBody>
                    <a:bodyPr/>
                    <a:p>
                      <a:pPr algn="ctr">
                        <a:lnSpc>
                          <a:spcPct val="93000"/>
                        </a:lnSpc>
                      </a:pPr>
                      <a:r>
                        <a:rPr lang="en-IN" sz="1200">
                          <a:solidFill>
                            <a:srgbClr val="000000"/>
                          </a:solidFill>
                          <a:latin typeface="Times New Roman"/>
                          <a:ea typeface="新細明體"/>
                        </a:rPr>
                        <a:t>44.87 </a:t>
                      </a:r>
                      <a:endParaRPr/>
                    </a:p>
                  </a:txBody>
                  <a:tcPr/>
                </a:tc>
                <a:tc>
                  <a:txBody>
                    <a:bodyPr/>
                    <a:p>
                      <a:pPr algn="ctr">
                        <a:lnSpc>
                          <a:spcPct val="93000"/>
                        </a:lnSpc>
                      </a:pPr>
                      <a:r>
                        <a:rPr lang="en-IN" sz="1200">
                          <a:solidFill>
                            <a:srgbClr val="000000"/>
                          </a:solidFill>
                          <a:latin typeface="Times New Roman"/>
                          <a:ea typeface="新細明體"/>
                        </a:rPr>
                        <a:t>14.84 </a:t>
                      </a:r>
                      <a:endParaRPr/>
                    </a:p>
                  </a:txBody>
                  <a:tcPr/>
                </a:tc>
                <a:tc>
                  <a:txBody>
                    <a:bodyPr/>
                    <a:p>
                      <a:pPr algn="ctr">
                        <a:lnSpc>
                          <a:spcPct val="93000"/>
                        </a:lnSpc>
                      </a:pPr>
                      <a:r>
                        <a:rPr lang="en-IN" sz="1200">
                          <a:solidFill>
                            <a:srgbClr val="000000"/>
                          </a:solidFill>
                          <a:latin typeface="Times New Roman"/>
                          <a:ea typeface="新細明體"/>
                        </a:rPr>
                        <a:t>17.35 </a:t>
                      </a:r>
                      <a:endParaRPr/>
                    </a:p>
                  </a:txBody>
                  <a:tcPr/>
                </a:tc>
                <a:tc>
                  <a:txBody>
                    <a:bodyPr/>
                    <a:p>
                      <a:pPr algn="ctr">
                        <a:lnSpc>
                          <a:spcPct val="93000"/>
                        </a:lnSpc>
                      </a:pPr>
                      <a:r>
                        <a:rPr lang="en-IN" sz="1200">
                          <a:solidFill>
                            <a:srgbClr val="000000"/>
                          </a:solidFill>
                          <a:latin typeface="Times New Roman"/>
                          <a:ea typeface="新細明體"/>
                        </a:rPr>
                        <a:t>15.51 </a:t>
                      </a:r>
                      <a:endParaRPr/>
                    </a:p>
                  </a:txBody>
                  <a:tcPr/>
                </a:tc>
                <a:tc>
                  <a:txBody>
                    <a:bodyPr/>
                    <a:p>
                      <a:pPr algn="ctr">
                        <a:lnSpc>
                          <a:spcPct val="93000"/>
                        </a:lnSpc>
                      </a:pPr>
                      <a:r>
                        <a:rPr lang="en-IN" sz="1200">
                          <a:solidFill>
                            <a:srgbClr val="000000"/>
                          </a:solidFill>
                          <a:latin typeface="Times New Roman"/>
                          <a:ea typeface="新細明體"/>
                        </a:rPr>
                        <a:t>-13.19 </a:t>
                      </a:r>
                      <a:endParaRPr/>
                    </a:p>
                  </a:txBody>
                  <a:tcPr/>
                </a:tc>
              </a:tr>
              <a:tr h="579240">
                <a:tc>
                  <a:txBody>
                    <a:bodyPr/>
                    <a:p>
                      <a:pPr algn="ctr">
                        <a:lnSpc>
                          <a:spcPct val="93000"/>
                        </a:lnSpc>
                      </a:pPr>
                      <a:r>
                        <a:rPr lang="en-IN" sz="1200">
                          <a:solidFill>
                            <a:srgbClr val="000000"/>
                          </a:solidFill>
                          <a:latin typeface="Times New Roman"/>
                          <a:ea typeface="新細明體"/>
                        </a:rPr>
                        <a:t>-40.81 </a:t>
                      </a:r>
                      <a:endParaRPr/>
                    </a:p>
                  </a:txBody>
                  <a:tcPr/>
                </a:tc>
                <a:tc>
                  <a:txBody>
                    <a:bodyPr/>
                    <a:p>
                      <a:pPr algn="ctr">
                        <a:lnSpc>
                          <a:spcPct val="93000"/>
                        </a:lnSpc>
                      </a:pPr>
                      <a:r>
                        <a:rPr lang="en-IN" sz="1200">
                          <a:solidFill>
                            <a:srgbClr val="000000"/>
                          </a:solidFill>
                          <a:latin typeface="Times New Roman"/>
                          <a:ea typeface="新細明體"/>
                        </a:rPr>
                        <a:t>10.17 </a:t>
                      </a:r>
                      <a:endParaRPr/>
                    </a:p>
                  </a:txBody>
                  <a:tcPr/>
                </a:tc>
                <a:tc>
                  <a:txBody>
                    <a:bodyPr/>
                    <a:p>
                      <a:pPr algn="ctr">
                        <a:lnSpc>
                          <a:spcPct val="93000"/>
                        </a:lnSpc>
                      </a:pPr>
                      <a:r>
                        <a:rPr lang="en-IN" sz="1200">
                          <a:solidFill>
                            <a:srgbClr val="000000"/>
                          </a:solidFill>
                          <a:latin typeface="Times New Roman"/>
                          <a:ea typeface="新細明體"/>
                        </a:rPr>
                        <a:t>-17.53 </a:t>
                      </a:r>
                      <a:endParaRPr/>
                    </a:p>
                  </a:txBody>
                  <a:tcPr/>
                </a:tc>
                <a:tc>
                  <a:txBody>
                    <a:bodyPr/>
                    <a:p>
                      <a:pPr algn="ctr">
                        <a:lnSpc>
                          <a:spcPct val="93000"/>
                        </a:lnSpc>
                      </a:pPr>
                      <a:r>
                        <a:rPr lang="en-IN" sz="1200">
                          <a:solidFill>
                            <a:srgbClr val="000000"/>
                          </a:solidFill>
                          <a:latin typeface="Times New Roman"/>
                          <a:ea typeface="新細明體"/>
                        </a:rPr>
                        <a:t>-55.81 </a:t>
                      </a:r>
                      <a:endParaRPr/>
                    </a:p>
                  </a:txBody>
                  <a:tcPr/>
                </a:tc>
                <a:tc>
                  <a:txBody>
                    <a:bodyPr/>
                    <a:p>
                      <a:pPr algn="ctr">
                        <a:lnSpc>
                          <a:spcPct val="93000"/>
                        </a:lnSpc>
                      </a:pPr>
                      <a:r>
                        <a:rPr lang="en-IN" sz="1200">
                          <a:solidFill>
                            <a:srgbClr val="000000"/>
                          </a:solidFill>
                          <a:latin typeface="Times New Roman"/>
                          <a:ea typeface="新細明體"/>
                        </a:rPr>
                        <a:t>30.50 </a:t>
                      </a:r>
                      <a:endParaRPr/>
                    </a:p>
                  </a:txBody>
                  <a:tcPr/>
                </a:tc>
                <a:tc>
                  <a:txBody>
                    <a:bodyPr/>
                    <a:p>
                      <a:pPr algn="ctr">
                        <a:lnSpc>
                          <a:spcPct val="93000"/>
                        </a:lnSpc>
                      </a:pPr>
                      <a:r>
                        <a:rPr lang="en-IN" sz="1200">
                          <a:solidFill>
                            <a:srgbClr val="000000"/>
                          </a:solidFill>
                          <a:latin typeface="Times New Roman"/>
                          <a:ea typeface="新細明體"/>
                        </a:rPr>
                        <a:t>-2.28 </a:t>
                      </a:r>
                      <a:endParaRPr/>
                    </a:p>
                  </a:txBody>
                  <a:tcPr/>
                </a:tc>
                <a:tc>
                  <a:txBody>
                    <a:bodyPr/>
                    <a:p>
                      <a:pPr algn="ctr">
                        <a:lnSpc>
                          <a:spcPct val="93000"/>
                        </a:lnSpc>
                      </a:pPr>
                      <a:r>
                        <a:rPr lang="en-IN" sz="1200">
                          <a:solidFill>
                            <a:srgbClr val="000000"/>
                          </a:solidFill>
                          <a:latin typeface="Times New Roman"/>
                          <a:ea typeface="新細明體"/>
                        </a:rPr>
                        <a:t>-21.00 </a:t>
                      </a:r>
                      <a:endParaRPr/>
                    </a:p>
                  </a:txBody>
                  <a:tcPr/>
                </a:tc>
                <a:tc>
                  <a:txBody>
                    <a:bodyPr/>
                    <a:p>
                      <a:pPr algn="ctr">
                        <a:lnSpc>
                          <a:spcPct val="93000"/>
                        </a:lnSpc>
                      </a:pPr>
                      <a:r>
                        <a:rPr lang="en-IN" sz="1200">
                          <a:solidFill>
                            <a:srgbClr val="000000"/>
                          </a:solidFill>
                          <a:latin typeface="Times New Roman"/>
                          <a:ea typeface="新細明體"/>
                        </a:rPr>
                        <a:t>-1.26 </a:t>
                      </a:r>
                      <a:endParaRPr/>
                    </a:p>
                  </a:txBody>
                  <a:tcPr/>
                </a:tc>
              </a:tr>
              <a:tr h="579240">
                <a:tc>
                  <a:txBody>
                    <a:bodyPr/>
                    <a:p>
                      <a:pPr algn="ctr">
                        <a:lnSpc>
                          <a:spcPct val="93000"/>
                        </a:lnSpc>
                      </a:pPr>
                      <a:r>
                        <a:rPr lang="en-IN" sz="1200">
                          <a:solidFill>
                            <a:srgbClr val="000000"/>
                          </a:solidFill>
                          <a:latin typeface="Times New Roman"/>
                          <a:ea typeface="新細明體"/>
                        </a:rPr>
                        <a:t>-157.50 </a:t>
                      </a:r>
                      <a:endParaRPr/>
                    </a:p>
                  </a:txBody>
                  <a:tcPr/>
                </a:tc>
                <a:tc>
                  <a:txBody>
                    <a:bodyPr/>
                    <a:p>
                      <a:pPr algn="ctr">
                        <a:lnSpc>
                          <a:spcPct val="93000"/>
                        </a:lnSpc>
                      </a:pPr>
                      <a:r>
                        <a:rPr lang="en-IN" sz="1200">
                          <a:solidFill>
                            <a:srgbClr val="000000"/>
                          </a:solidFill>
                          <a:latin typeface="Times New Roman"/>
                          <a:ea typeface="新細明體"/>
                        </a:rPr>
                        <a:t>-49.39 </a:t>
                      </a:r>
                      <a:endParaRPr/>
                    </a:p>
                  </a:txBody>
                  <a:tcPr/>
                </a:tc>
                <a:tc>
                  <a:txBody>
                    <a:bodyPr/>
                    <a:p>
                      <a:pPr algn="ctr">
                        <a:lnSpc>
                          <a:spcPct val="93000"/>
                        </a:lnSpc>
                      </a:pPr>
                      <a:r>
                        <a:rPr lang="en-IN" sz="1200">
                          <a:solidFill>
                            <a:srgbClr val="000000"/>
                          </a:solidFill>
                          <a:latin typeface="Times New Roman"/>
                          <a:ea typeface="新細明體"/>
                        </a:rPr>
                        <a:t>13.27 </a:t>
                      </a:r>
                      <a:endParaRPr/>
                    </a:p>
                  </a:txBody>
                  <a:tcPr/>
                </a:tc>
                <a:tc>
                  <a:txBody>
                    <a:bodyPr/>
                    <a:p>
                      <a:pPr algn="ctr">
                        <a:lnSpc>
                          <a:spcPct val="93000"/>
                        </a:lnSpc>
                      </a:pPr>
                      <a:r>
                        <a:rPr lang="en-IN" sz="1200">
                          <a:solidFill>
                            <a:srgbClr val="000000"/>
                          </a:solidFill>
                          <a:latin typeface="Times New Roman"/>
                          <a:ea typeface="新細明體"/>
                        </a:rPr>
                        <a:t>-1.78 </a:t>
                      </a:r>
                      <a:endParaRPr/>
                    </a:p>
                  </a:txBody>
                  <a:tcPr/>
                </a:tc>
                <a:tc>
                  <a:txBody>
                    <a:bodyPr/>
                    <a:p>
                      <a:pPr algn="ctr">
                        <a:lnSpc>
                          <a:spcPct val="93000"/>
                        </a:lnSpc>
                      </a:pPr>
                      <a:r>
                        <a:rPr lang="en-IN" sz="1200">
                          <a:solidFill>
                            <a:srgbClr val="000000"/>
                          </a:solidFill>
                          <a:latin typeface="Times New Roman"/>
                          <a:ea typeface="新細明體"/>
                        </a:rPr>
                        <a:t>-8.75 </a:t>
                      </a:r>
                      <a:endParaRPr/>
                    </a:p>
                  </a:txBody>
                  <a:tcPr/>
                </a:tc>
                <a:tc>
                  <a:txBody>
                    <a:bodyPr/>
                    <a:p>
                      <a:pPr algn="ctr">
                        <a:lnSpc>
                          <a:spcPct val="93000"/>
                        </a:lnSpc>
                      </a:pPr>
                      <a:r>
                        <a:rPr lang="en-IN" sz="1200">
                          <a:solidFill>
                            <a:srgbClr val="000000"/>
                          </a:solidFill>
                          <a:latin typeface="Times New Roman"/>
                          <a:ea typeface="新細明體"/>
                        </a:rPr>
                        <a:t>22.47 </a:t>
                      </a:r>
                      <a:endParaRPr/>
                    </a:p>
                  </a:txBody>
                  <a:tcPr/>
                </a:tc>
                <a:tc>
                  <a:txBody>
                    <a:bodyPr/>
                    <a:p>
                      <a:pPr algn="ctr">
                        <a:lnSpc>
                          <a:spcPct val="93000"/>
                        </a:lnSpc>
                      </a:pPr>
                      <a:r>
                        <a:rPr lang="en-IN" sz="1200">
                          <a:solidFill>
                            <a:srgbClr val="000000"/>
                          </a:solidFill>
                          <a:latin typeface="Times New Roman"/>
                          <a:ea typeface="新細明體"/>
                        </a:rPr>
                        <a:t>-8.47 </a:t>
                      </a:r>
                      <a:endParaRPr/>
                    </a:p>
                  </a:txBody>
                  <a:tcPr/>
                </a:tc>
                <a:tc>
                  <a:txBody>
                    <a:bodyPr/>
                    <a:p>
                      <a:pPr algn="ctr">
                        <a:lnSpc>
                          <a:spcPct val="93000"/>
                        </a:lnSpc>
                      </a:pPr>
                      <a:r>
                        <a:rPr lang="en-IN" sz="1200">
                          <a:solidFill>
                            <a:srgbClr val="000000"/>
                          </a:solidFill>
                          <a:latin typeface="Times New Roman"/>
                          <a:ea typeface="新細明體"/>
                        </a:rPr>
                        <a:t>-9.23 </a:t>
                      </a:r>
                      <a:endParaRPr/>
                    </a:p>
                  </a:txBody>
                  <a:tcPr/>
                </a:tc>
              </a:tr>
              <a:tr h="579240">
                <a:tc>
                  <a:txBody>
                    <a:bodyPr/>
                    <a:p>
                      <a:pPr algn="ctr">
                        <a:lnSpc>
                          <a:spcPct val="93000"/>
                        </a:lnSpc>
                      </a:pPr>
                      <a:r>
                        <a:rPr lang="en-IN" sz="1200">
                          <a:solidFill>
                            <a:srgbClr val="000000"/>
                          </a:solidFill>
                          <a:latin typeface="Times New Roman"/>
                          <a:ea typeface="新細明體"/>
                        </a:rPr>
                        <a:t>92.49 </a:t>
                      </a:r>
                      <a:endParaRPr/>
                    </a:p>
                  </a:txBody>
                  <a:tcPr/>
                </a:tc>
                <a:tc>
                  <a:txBody>
                    <a:bodyPr/>
                    <a:p>
                      <a:pPr algn="ctr">
                        <a:lnSpc>
                          <a:spcPct val="93000"/>
                        </a:lnSpc>
                      </a:pPr>
                      <a:r>
                        <a:rPr lang="en-IN" sz="1200">
                          <a:solidFill>
                            <a:srgbClr val="000000"/>
                          </a:solidFill>
                          <a:latin typeface="Times New Roman"/>
                          <a:ea typeface="新細明體"/>
                        </a:rPr>
                        <a:t>-9.03 </a:t>
                      </a:r>
                      <a:endParaRPr/>
                    </a:p>
                  </a:txBody>
                  <a:tcPr/>
                </a:tc>
                <a:tc>
                  <a:txBody>
                    <a:bodyPr/>
                    <a:p>
                      <a:pPr algn="ctr">
                        <a:lnSpc>
                          <a:spcPct val="93000"/>
                        </a:lnSpc>
                      </a:pPr>
                      <a:r>
                        <a:rPr lang="en-IN" sz="1200">
                          <a:solidFill>
                            <a:srgbClr val="000000"/>
                          </a:solidFill>
                          <a:latin typeface="Times New Roman"/>
                          <a:ea typeface="新細明體"/>
                        </a:rPr>
                        <a:t>45.72 </a:t>
                      </a:r>
                      <a:endParaRPr/>
                    </a:p>
                  </a:txBody>
                  <a:tcPr/>
                </a:tc>
                <a:tc>
                  <a:txBody>
                    <a:bodyPr/>
                    <a:p>
                      <a:pPr algn="ctr">
                        <a:lnSpc>
                          <a:spcPct val="93000"/>
                        </a:lnSpc>
                      </a:pPr>
                      <a:r>
                        <a:rPr lang="en-IN" sz="1200">
                          <a:solidFill>
                            <a:srgbClr val="000000"/>
                          </a:solidFill>
                          <a:latin typeface="Times New Roman"/>
                          <a:ea typeface="新細明體"/>
                        </a:rPr>
                        <a:t>-48.13 </a:t>
                      </a:r>
                      <a:endParaRPr/>
                    </a:p>
                  </a:txBody>
                  <a:tcPr/>
                </a:tc>
                <a:tc>
                  <a:txBody>
                    <a:bodyPr/>
                    <a:p>
                      <a:pPr algn="ctr">
                        <a:lnSpc>
                          <a:spcPct val="93000"/>
                        </a:lnSpc>
                      </a:pPr>
                      <a:r>
                        <a:rPr lang="en-IN" sz="1200">
                          <a:solidFill>
                            <a:srgbClr val="000000"/>
                          </a:solidFill>
                          <a:latin typeface="Times New Roman"/>
                          <a:ea typeface="新細明體"/>
                        </a:rPr>
                        <a:t>-58.51 </a:t>
                      </a:r>
                      <a:endParaRPr/>
                    </a:p>
                  </a:txBody>
                  <a:tcPr/>
                </a:tc>
                <a:tc>
                  <a:txBody>
                    <a:bodyPr/>
                    <a:p>
                      <a:pPr algn="ctr">
                        <a:lnSpc>
                          <a:spcPct val="93000"/>
                        </a:lnSpc>
                      </a:pPr>
                      <a:r>
                        <a:rPr lang="en-IN" sz="1200">
                          <a:solidFill>
                            <a:srgbClr val="000000"/>
                          </a:solidFill>
                          <a:latin typeface="Times New Roman"/>
                          <a:ea typeface="新細明體"/>
                        </a:rPr>
                        <a:t>-9.01 </a:t>
                      </a:r>
                      <a:endParaRPr/>
                    </a:p>
                  </a:txBody>
                  <a:tcPr/>
                </a:tc>
                <a:tc>
                  <a:txBody>
                    <a:bodyPr/>
                    <a:p>
                      <a:pPr algn="ctr">
                        <a:lnSpc>
                          <a:spcPct val="93000"/>
                        </a:lnSpc>
                      </a:pPr>
                      <a:r>
                        <a:rPr lang="en-IN" sz="1200">
                          <a:solidFill>
                            <a:srgbClr val="000000"/>
                          </a:solidFill>
                          <a:latin typeface="Times New Roman"/>
                          <a:ea typeface="新細明體"/>
                        </a:rPr>
                        <a:t>-28.54 </a:t>
                      </a:r>
                      <a:endParaRPr/>
                    </a:p>
                  </a:txBody>
                  <a:tcPr/>
                </a:tc>
                <a:tc>
                  <a:txBody>
                    <a:bodyPr/>
                    <a:p>
                      <a:pPr algn="ctr">
                        <a:lnSpc>
                          <a:spcPct val="93000"/>
                        </a:lnSpc>
                      </a:pPr>
                      <a:r>
                        <a:rPr lang="en-IN" sz="1200">
                          <a:solidFill>
                            <a:srgbClr val="000000"/>
                          </a:solidFill>
                          <a:latin typeface="Times New Roman"/>
                          <a:ea typeface="新細明體"/>
                        </a:rPr>
                        <a:t>10.38 </a:t>
                      </a:r>
                      <a:endParaRPr/>
                    </a:p>
                  </a:txBody>
                  <a:tcPr/>
                </a:tc>
              </a:tr>
              <a:tr h="579240">
                <a:tc>
                  <a:txBody>
                    <a:bodyPr/>
                    <a:p>
                      <a:pPr algn="ctr">
                        <a:lnSpc>
                          <a:spcPct val="93000"/>
                        </a:lnSpc>
                      </a:pPr>
                      <a:r>
                        <a:rPr lang="en-IN" sz="1200">
                          <a:solidFill>
                            <a:srgbClr val="000000"/>
                          </a:solidFill>
                          <a:latin typeface="Times New Roman"/>
                          <a:ea typeface="新細明體"/>
                        </a:rPr>
                        <a:t>-53.09 </a:t>
                      </a:r>
                      <a:endParaRPr/>
                    </a:p>
                  </a:txBody>
                  <a:tcPr/>
                </a:tc>
                <a:tc>
                  <a:txBody>
                    <a:bodyPr/>
                    <a:p>
                      <a:pPr algn="ctr">
                        <a:lnSpc>
                          <a:spcPct val="93000"/>
                        </a:lnSpc>
                      </a:pPr>
                      <a:r>
                        <a:rPr lang="en-IN" sz="1200">
                          <a:solidFill>
                            <a:srgbClr val="000000"/>
                          </a:solidFill>
                          <a:latin typeface="Times New Roman"/>
                          <a:ea typeface="新細明體"/>
                        </a:rPr>
                        <a:t>-62.97 </a:t>
                      </a:r>
                      <a:endParaRPr/>
                    </a:p>
                  </a:txBody>
                  <a:tcPr/>
                </a:tc>
                <a:tc>
                  <a:txBody>
                    <a:bodyPr/>
                    <a:p>
                      <a:pPr algn="ctr">
                        <a:lnSpc>
                          <a:spcPct val="93000"/>
                        </a:lnSpc>
                      </a:pPr>
                      <a:r>
                        <a:rPr lang="en-IN" sz="1200">
                          <a:solidFill>
                            <a:srgbClr val="000000"/>
                          </a:solidFill>
                          <a:latin typeface="Times New Roman"/>
                          <a:ea typeface="新細明體"/>
                        </a:rPr>
                        <a:t>-3.49 </a:t>
                      </a:r>
                      <a:endParaRPr/>
                    </a:p>
                  </a:txBody>
                  <a:tcPr/>
                </a:tc>
                <a:tc>
                  <a:txBody>
                    <a:bodyPr/>
                    <a:p>
                      <a:pPr algn="ctr">
                        <a:lnSpc>
                          <a:spcPct val="93000"/>
                        </a:lnSpc>
                      </a:pPr>
                      <a:r>
                        <a:rPr lang="en-IN" sz="1200">
                          <a:solidFill>
                            <a:srgbClr val="000000"/>
                          </a:solidFill>
                          <a:latin typeface="Times New Roman"/>
                          <a:ea typeface="新細明體"/>
                        </a:rPr>
                        <a:t>-19.62 </a:t>
                      </a:r>
                      <a:endParaRPr/>
                    </a:p>
                  </a:txBody>
                  <a:tcPr/>
                </a:tc>
                <a:tc>
                  <a:txBody>
                    <a:bodyPr/>
                    <a:p>
                      <a:pPr algn="ctr">
                        <a:lnSpc>
                          <a:spcPct val="93000"/>
                        </a:lnSpc>
                      </a:pPr>
                      <a:r>
                        <a:rPr lang="en-IN" sz="1200">
                          <a:solidFill>
                            <a:srgbClr val="000000"/>
                          </a:solidFill>
                          <a:latin typeface="Times New Roman"/>
                          <a:ea typeface="新細明體"/>
                        </a:rPr>
                        <a:t>56.09 </a:t>
                      </a:r>
                      <a:endParaRPr/>
                    </a:p>
                  </a:txBody>
                  <a:tcPr/>
                </a:tc>
                <a:tc>
                  <a:txBody>
                    <a:bodyPr/>
                    <a:p>
                      <a:pPr algn="ctr">
                        <a:lnSpc>
                          <a:spcPct val="93000"/>
                        </a:lnSpc>
                      </a:pPr>
                      <a:r>
                        <a:rPr lang="en-IN" sz="1200">
                          <a:solidFill>
                            <a:srgbClr val="000000"/>
                          </a:solidFill>
                          <a:latin typeface="Times New Roman"/>
                          <a:ea typeface="新細明體"/>
                        </a:rPr>
                        <a:t>-2.25 </a:t>
                      </a:r>
                      <a:endParaRPr/>
                    </a:p>
                  </a:txBody>
                  <a:tcPr/>
                </a:tc>
                <a:tc>
                  <a:txBody>
                    <a:bodyPr/>
                    <a:p>
                      <a:pPr algn="ctr">
                        <a:lnSpc>
                          <a:spcPct val="93000"/>
                        </a:lnSpc>
                      </a:pPr>
                      <a:r>
                        <a:rPr lang="en-IN" sz="1200">
                          <a:solidFill>
                            <a:srgbClr val="000000"/>
                          </a:solidFill>
                          <a:latin typeface="Times New Roman"/>
                          <a:ea typeface="新細明體"/>
                        </a:rPr>
                        <a:t>-3.28 </a:t>
                      </a:r>
                      <a:endParaRPr/>
                    </a:p>
                  </a:txBody>
                  <a:tcPr/>
                </a:tc>
                <a:tc>
                  <a:txBody>
                    <a:bodyPr/>
                    <a:p>
                      <a:pPr algn="ctr">
                        <a:lnSpc>
                          <a:spcPct val="93000"/>
                        </a:lnSpc>
                      </a:pPr>
                      <a:r>
                        <a:rPr lang="en-IN" sz="1200">
                          <a:solidFill>
                            <a:srgbClr val="000000"/>
                          </a:solidFill>
                          <a:latin typeface="Times New Roman"/>
                          <a:ea typeface="新細明體"/>
                        </a:rPr>
                        <a:t>11.91 </a:t>
                      </a:r>
                      <a:endParaRPr/>
                    </a:p>
                  </a:txBody>
                  <a:tcPr/>
                </a:tc>
              </a:tr>
              <a:tr h="579240">
                <a:tc>
                  <a:txBody>
                    <a:bodyPr/>
                    <a:p>
                      <a:pPr algn="ctr">
                        <a:lnSpc>
                          <a:spcPct val="93000"/>
                        </a:lnSpc>
                      </a:pPr>
                      <a:r>
                        <a:rPr lang="en-IN" sz="1200">
                          <a:solidFill>
                            <a:srgbClr val="000000"/>
                          </a:solidFill>
                          <a:latin typeface="Times New Roman"/>
                          <a:ea typeface="新細明體"/>
                        </a:rPr>
                        <a:t>-20.54 </a:t>
                      </a:r>
                      <a:endParaRPr/>
                    </a:p>
                  </a:txBody>
                  <a:tcPr/>
                </a:tc>
                <a:tc>
                  <a:txBody>
                    <a:bodyPr/>
                    <a:p>
                      <a:pPr algn="ctr">
                        <a:lnSpc>
                          <a:spcPct val="93000"/>
                        </a:lnSpc>
                      </a:pPr>
                      <a:r>
                        <a:rPr lang="en-IN" sz="1200">
                          <a:solidFill>
                            <a:srgbClr val="000000"/>
                          </a:solidFill>
                          <a:latin typeface="Times New Roman"/>
                          <a:ea typeface="新細明體"/>
                        </a:rPr>
                        <a:t>-55.90 </a:t>
                      </a:r>
                      <a:endParaRPr/>
                    </a:p>
                  </a:txBody>
                  <a:tcPr/>
                </a:tc>
                <a:tc>
                  <a:txBody>
                    <a:bodyPr/>
                    <a:p>
                      <a:pPr algn="ctr">
                        <a:lnSpc>
                          <a:spcPct val="93000"/>
                        </a:lnSpc>
                      </a:pPr>
                      <a:r>
                        <a:rPr lang="en-IN" sz="1200">
                          <a:solidFill>
                            <a:srgbClr val="000000"/>
                          </a:solidFill>
                          <a:latin typeface="Times New Roman"/>
                          <a:ea typeface="新細明體"/>
                        </a:rPr>
                        <a:t>-20.59 </a:t>
                      </a:r>
                      <a:endParaRPr/>
                    </a:p>
                  </a:txBody>
                  <a:tcPr/>
                </a:tc>
                <a:tc>
                  <a:txBody>
                    <a:bodyPr/>
                    <a:p>
                      <a:pPr algn="ctr">
                        <a:lnSpc>
                          <a:spcPct val="93000"/>
                        </a:lnSpc>
                      </a:pPr>
                      <a:r>
                        <a:rPr lang="en-IN" sz="1200">
                          <a:solidFill>
                            <a:srgbClr val="000000"/>
                          </a:solidFill>
                          <a:latin typeface="Times New Roman"/>
                          <a:ea typeface="新細明體"/>
                        </a:rPr>
                        <a:t>-18.19 </a:t>
                      </a:r>
                      <a:endParaRPr/>
                    </a:p>
                  </a:txBody>
                  <a:tcPr/>
                </a:tc>
                <a:tc>
                  <a:txBody>
                    <a:bodyPr/>
                    <a:p>
                      <a:pPr algn="ctr">
                        <a:lnSpc>
                          <a:spcPct val="93000"/>
                        </a:lnSpc>
                      </a:pPr>
                      <a:r>
                        <a:rPr lang="en-IN" sz="1200">
                          <a:solidFill>
                            <a:srgbClr val="000000"/>
                          </a:solidFill>
                          <a:latin typeface="Times New Roman"/>
                          <a:ea typeface="新細明體"/>
                        </a:rPr>
                        <a:t>-26.58 </a:t>
                      </a:r>
                      <a:endParaRPr/>
                    </a:p>
                  </a:txBody>
                  <a:tcPr/>
                </a:tc>
                <a:tc>
                  <a:txBody>
                    <a:bodyPr/>
                    <a:p>
                      <a:pPr algn="ctr">
                        <a:lnSpc>
                          <a:spcPct val="93000"/>
                        </a:lnSpc>
                      </a:pPr>
                      <a:r>
                        <a:rPr lang="en-IN" sz="1200">
                          <a:solidFill>
                            <a:srgbClr val="000000"/>
                          </a:solidFill>
                          <a:latin typeface="Times New Roman"/>
                          <a:ea typeface="新細明體"/>
                        </a:rPr>
                        <a:t>-27.07 </a:t>
                      </a:r>
                      <a:endParaRPr/>
                    </a:p>
                  </a:txBody>
                  <a:tcPr/>
                </a:tc>
                <a:tc>
                  <a:txBody>
                    <a:bodyPr/>
                    <a:p>
                      <a:pPr algn="ctr">
                        <a:lnSpc>
                          <a:spcPct val="93000"/>
                        </a:lnSpc>
                      </a:pPr>
                      <a:r>
                        <a:rPr lang="en-IN" sz="1200">
                          <a:solidFill>
                            <a:srgbClr val="000000"/>
                          </a:solidFill>
                          <a:latin typeface="Times New Roman"/>
                          <a:ea typeface="新細明體"/>
                        </a:rPr>
                        <a:t>8.47 </a:t>
                      </a:r>
                      <a:endParaRPr/>
                    </a:p>
                  </a:txBody>
                  <a:tcPr/>
                </a:tc>
                <a:tc>
                  <a:txBody>
                    <a:bodyPr/>
                    <a:p>
                      <a:pPr algn="ctr">
                        <a:lnSpc>
                          <a:spcPct val="93000"/>
                        </a:lnSpc>
                      </a:pPr>
                      <a:r>
                        <a:rPr lang="en-IN" sz="1200">
                          <a:solidFill>
                            <a:srgbClr val="000000"/>
                          </a:solidFill>
                          <a:latin typeface="Times New Roman"/>
                          <a:ea typeface="新細明體"/>
                        </a:rPr>
                        <a:t>0.31 </a:t>
                      </a:r>
                      <a:endParaRPr/>
                    </a:p>
                  </a:txBody>
                  <a:tcPr/>
                </a:tc>
              </a:tr>
            </a:tbl>
          </a:graphicData>
        </a:graphic>
      </p:graphicFrame>
    </p:spTree>
  </p:cSld>
  <p:timing>
    <p:tnLst>
      <p:par>
        <p:cTn id="109" dur="indefinite" restart="never" nodeType="tmRoot">
          <p:childTnLst>
            <p:seq>
              <p:cTn id="110" nodeType="mainSeq">
                <p:childTnLst>
                  <p:par>
                    <p:cTn id="111" fill="hold">
                      <p:stCondLst>
                        <p:cond delay="indefinite"/>
                      </p:stCondLst>
                      <p:childTnLst>
                        <p:par>
                          <p:cTn id="112" fill="hold">
                            <p:stCondLst>
                              <p:cond delay="0"/>
                            </p:stCondLst>
                            <p:childTnLst>
                              <p:par>
                                <p:cTn id="113" nodeType="clickEffect" fill="hold" presetClass="entr" presetID="4" presetSubtype="16">
                                  <p:stCondLst>
                                    <p:cond delay="0"/>
                                  </p:stCondLst>
                                  <p:childTnLst>
                                    <p:set>
                                      <p:cBhvr>
                                        <p:cTn id="114" dur="1" fill="hold">
                                          <p:stCondLst>
                                            <p:cond delay="0"/>
                                          </p:stCondLst>
                                        </p:cTn>
                                        <p:tgtEl>
                                          <p:spTgt spid="305"/>
                                        </p:tgtEl>
                                        <p:attrNameLst>
                                          <p:attrName>style.visibility</p:attrName>
                                        </p:attrNameLst>
                                      </p:cBhvr>
                                      <p:to>
                                        <p:strVal val="visible"/>
                                      </p:to>
                                    </p:set>
                                    <p:animEffect filter="box(in)" transition="out">
                                      <p:cBhvr additive="repl">
                                        <p:cTn id="115" dur="500"/>
                                        <p:tgtEl>
                                          <p:spTgt spid="305"/>
                                        </p:tgtEl>
                                      </p:cBhvr>
                                    </p:animEffect>
                                  </p:childTnLst>
                                </p:cTn>
                              </p:par>
                            </p:childTnLst>
                          </p:cTn>
                        </p:par>
                      </p:childTnLst>
                    </p:cTn>
                  </p:par>
                  <p:par>
                    <p:cTn id="116" fill="hold">
                      <p:stCondLst>
                        <p:cond delay="indefinite"/>
                      </p:stCondLst>
                      <p:childTnLst>
                        <p:par>
                          <p:cTn id="117" fill="hold">
                            <p:stCondLst>
                              <p:cond delay="0"/>
                            </p:stCondLst>
                            <p:childTnLst>
                              <p:par>
                                <p:cTn id="118" nodeType="clickEffect" fill="hold" presetClass="entr" presetID="2" presetSubtype="8">
                                  <p:stCondLst>
                                    <p:cond delay="0"/>
                                  </p:stCondLst>
                                  <p:childTnLst>
                                    <p:set>
                                      <p:cBhvr>
                                        <p:cTn id="119" dur="1" fill="hold">
                                          <p:stCondLst>
                                            <p:cond delay="0"/>
                                          </p:stCondLst>
                                        </p:cTn>
                                        <p:tgtEl>
                                          <p:spTgt spid="308"/>
                                        </p:tgtEl>
                                        <p:attrNameLst>
                                          <p:attrName>style.visibility</p:attrName>
                                        </p:attrNameLst>
                                      </p:cBhvr>
                                      <p:to>
                                        <p:strVal val="visible"/>
                                      </p:to>
                                    </p:set>
                                    <p:anim calcmode="lin" valueType="num">
                                      <p:cBhvr additive="repl">
                                        <p:cTn id="120" dur="500" fill="hold"/>
                                        <p:tgtEl>
                                          <p:spTgt spid="308"/>
                                        </p:tgtEl>
                                        <p:attrNameLst>
                                          <p:attrName>ppt_x</p:attrName>
                                        </p:attrNameLst>
                                      </p:cBhvr>
                                      <p:tavLst>
                                        <p:tav tm="100000">
                                          <p:val>
                                            <p:strVal val="0-#ppt_w/2"/>
                                          </p:val>
                                        </p:tav>
                                        <p:tav tm="0">
                                          <p:val>
                                            <p:strVal val="#ppt_x"/>
                                          </p:val>
                                        </p:tav>
                                      </p:tavLst>
                                    </p:anim>
                                    <p:anim calcmode="lin" valueType="num">
                                      <p:cBhvr additive="repl">
                                        <p:cTn id="121" dur="500" fill="hold"/>
                                        <p:tgtEl>
                                          <p:spTgt spid="308"/>
                                        </p:tgtEl>
                                        <p:attrNameLst>
                                          <p:attrName>ppt_y</p:attrName>
                                        </p:attrNameLst>
                                      </p:cBhvr>
                                      <p:tavLst>
                                        <p:tav tm="100000">
                                          <p:val>
                                            <p:strVal val="#ppt_y"/>
                                          </p:val>
                                        </p:tav>
                                        <p:tav tm="0">
                                          <p:val>
                                            <p:strVal val="#ppt_y"/>
                                          </p:val>
                                        </p:tav>
                                      </p:tavLst>
                                    </p:anim>
                                  </p:childTnLst>
                                </p:cTn>
                              </p:par>
                              <p:par>
                                <p:cTn id="122" nodeType="withEffect" fill="hold" presetClass="entr" presetID="2" presetSubtype="8">
                                  <p:stCondLst>
                                    <p:cond delay="0"/>
                                  </p:stCondLst>
                                  <p:childTnLst>
                                    <p:set>
                                      <p:cBhvr>
                                        <p:cTn id="123" dur="1" fill="hold">
                                          <p:stCondLst>
                                            <p:cond delay="0"/>
                                          </p:stCondLst>
                                        </p:cTn>
                                        <p:tgtEl>
                                          <p:spTgt spid="307"/>
                                        </p:tgtEl>
                                        <p:attrNameLst>
                                          <p:attrName>style.visibility</p:attrName>
                                        </p:attrNameLst>
                                      </p:cBhvr>
                                      <p:to>
                                        <p:strVal val="visible"/>
                                      </p:to>
                                    </p:set>
                                    <p:anim calcmode="lin" valueType="num">
                                      <p:cBhvr additive="repl">
                                        <p:cTn id="124" dur="500" fill="hold"/>
                                        <p:tgtEl>
                                          <p:spTgt spid="307"/>
                                        </p:tgtEl>
                                        <p:attrNameLst>
                                          <p:attrName>ppt_x</p:attrName>
                                        </p:attrNameLst>
                                      </p:cBhvr>
                                      <p:tavLst>
                                        <p:tav tm="100000">
                                          <p:val>
                                            <p:strVal val="0-#ppt_w/2"/>
                                          </p:val>
                                        </p:tav>
                                        <p:tav tm="0">
                                          <p:val>
                                            <p:strVal val="#ppt_x"/>
                                          </p:val>
                                        </p:tav>
                                      </p:tavLst>
                                    </p:anim>
                                    <p:anim calcmode="lin" valueType="num">
                                      <p:cBhvr additive="repl">
                                        <p:cTn id="125" dur="500" fill="hold"/>
                                        <p:tgtEl>
                                          <p:spTgt spid="307"/>
                                        </p:tgtEl>
                                        <p:attrNameLst>
                                          <p:attrName>ppt_y</p:attrName>
                                        </p:attrNameLst>
                                      </p:cBhvr>
                                      <p:tavLst>
                                        <p:tav tm="100000">
                                          <p:val>
                                            <p:strVal val="#ppt_y"/>
                                          </p:val>
                                        </p:tav>
                                        <p:tav tm="0">
                                          <p:val>
                                            <p:strVal val="#ppt_y"/>
                                          </p:val>
                                        </p:tav>
                                      </p:tavLst>
                                    </p:anim>
                                  </p:childTnLst>
                                </p:cTn>
                              </p:par>
                              <p:par>
                                <p:cTn id="126" nodeType="withEffect" fill="hold" presetClass="entr" presetID="2" presetSubtype="8">
                                  <p:stCondLst>
                                    <p:cond delay="0"/>
                                  </p:stCondLst>
                                  <p:childTnLst>
                                    <p:set>
                                      <p:cBhvr>
                                        <p:cTn id="127" dur="1" fill="hold">
                                          <p:stCondLst>
                                            <p:cond delay="0"/>
                                          </p:stCondLst>
                                        </p:cTn>
                                        <p:tgtEl>
                                          <p:spTgt spid="306"/>
                                        </p:tgtEl>
                                        <p:attrNameLst>
                                          <p:attrName>style.visibility</p:attrName>
                                        </p:attrNameLst>
                                      </p:cBhvr>
                                      <p:to>
                                        <p:strVal val="visible"/>
                                      </p:to>
                                    </p:set>
                                    <p:anim calcmode="lin" valueType="num">
                                      <p:cBhvr additive="repl">
                                        <p:cTn id="128" dur="500" fill="hold"/>
                                        <p:tgtEl>
                                          <p:spTgt spid="306"/>
                                        </p:tgtEl>
                                        <p:attrNameLst>
                                          <p:attrName>ppt_x</p:attrName>
                                        </p:attrNameLst>
                                      </p:cBhvr>
                                      <p:tavLst>
                                        <p:tav tm="100000">
                                          <p:val>
                                            <p:strVal val="0-#ppt_w/2"/>
                                          </p:val>
                                        </p:tav>
                                        <p:tav tm="0">
                                          <p:val>
                                            <p:strVal val="#ppt_x"/>
                                          </p:val>
                                        </p:tav>
                                      </p:tavLst>
                                    </p:anim>
                                    <p:anim calcmode="lin" valueType="num">
                                      <p:cBhvr additive="repl">
                                        <p:cTn id="129" dur="500" fill="hold"/>
                                        <p:tgtEl>
                                          <p:spTgt spid="306"/>
                                        </p:tgtEl>
                                        <p:attrNameLst>
                                          <p:attrName>ppt_y</p:attrName>
                                        </p:attrNameLst>
                                      </p:cBhvr>
                                      <p:tavLst>
                                        <p:tav tm="100000">
                                          <p:val>
                                            <p:strVal val="#ppt_y"/>
                                          </p:val>
                                        </p:tav>
                                        <p:tav tm="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nodeType="clickEffect" fill="hold" presetClass="entr" presetID="2" presetSubtype="1">
                                  <p:stCondLst>
                                    <p:cond delay="0"/>
                                  </p:stCondLst>
                                  <p:childTnLst>
                                    <p:set>
                                      <p:cBhvr>
                                        <p:cTn id="133" dur="1" fill="hold">
                                          <p:stCondLst>
                                            <p:cond delay="0"/>
                                          </p:stCondLst>
                                        </p:cTn>
                                        <p:tgtEl>
                                          <p:spTgt spid="310"/>
                                        </p:tgtEl>
                                        <p:attrNameLst>
                                          <p:attrName>style.visibility</p:attrName>
                                        </p:attrNameLst>
                                      </p:cBhvr>
                                      <p:to>
                                        <p:strVal val="visible"/>
                                      </p:to>
                                    </p:set>
                                    <p:anim calcmode="lin" valueType="num">
                                      <p:cBhvr additive="repl">
                                        <p:cTn id="134" dur="500" fill="hold"/>
                                        <p:tgtEl>
                                          <p:spTgt spid="310"/>
                                        </p:tgtEl>
                                        <p:attrNameLst>
                                          <p:attrName>ppt_x</p:attrName>
                                        </p:attrNameLst>
                                      </p:cBhvr>
                                      <p:tavLst>
                                        <p:tav tm="100000">
                                          <p:val>
                                            <p:strVal val="#ppt_x"/>
                                          </p:val>
                                        </p:tav>
                                        <p:tav tm="0">
                                          <p:val>
                                            <p:strVal val="#ppt_x"/>
                                          </p:val>
                                        </p:tav>
                                      </p:tavLst>
                                    </p:anim>
                                    <p:anim calcmode="lin" valueType="num">
                                      <p:cBhvr additive="repl">
                                        <p:cTn id="135" dur="500" fill="hold"/>
                                        <p:tgtEl>
                                          <p:spTgt spid="310"/>
                                        </p:tgtEl>
                                        <p:attrNameLst>
                                          <p:attrName>ppt_y</p:attrName>
                                        </p:attrNameLst>
                                      </p:cBhvr>
                                      <p:tavLst>
                                        <p:tav tm="100000">
                                          <p:val>
                                            <p:strVal val="0-#ppt_h/2"/>
                                          </p:val>
                                        </p:tav>
                                        <p:tav tm="0">
                                          <p:val>
                                            <p:strVal val="#ppt_y"/>
                                          </p:val>
                                        </p:tav>
                                      </p:tavLst>
                                    </p:anim>
                                  </p:childTnLst>
                                </p:cTn>
                              </p:par>
                              <p:par>
                                <p:cTn id="136" nodeType="withEffect" fill="hold" presetClass="entr" presetID="2" presetSubtype="1">
                                  <p:stCondLst>
                                    <p:cond delay="0"/>
                                  </p:stCondLst>
                                  <p:childTnLst>
                                    <p:set>
                                      <p:cBhvr>
                                        <p:cTn id="137" dur="1" fill="hold">
                                          <p:stCondLst>
                                            <p:cond delay="0"/>
                                          </p:stCondLst>
                                        </p:cTn>
                                        <p:tgtEl>
                                          <p:spTgt spid="312"/>
                                        </p:tgtEl>
                                        <p:attrNameLst>
                                          <p:attrName>style.visibility</p:attrName>
                                        </p:attrNameLst>
                                      </p:cBhvr>
                                      <p:to>
                                        <p:strVal val="visible"/>
                                      </p:to>
                                    </p:set>
                                    <p:anim calcmode="lin" valueType="num">
                                      <p:cBhvr additive="repl">
                                        <p:cTn id="138" dur="500" fill="hold"/>
                                        <p:tgtEl>
                                          <p:spTgt spid="312"/>
                                        </p:tgtEl>
                                        <p:attrNameLst>
                                          <p:attrName>ppt_x</p:attrName>
                                        </p:attrNameLst>
                                      </p:cBhvr>
                                      <p:tavLst>
                                        <p:tav tm="100000">
                                          <p:val>
                                            <p:strVal val="#ppt_x"/>
                                          </p:val>
                                        </p:tav>
                                        <p:tav tm="0">
                                          <p:val>
                                            <p:strVal val="#ppt_x"/>
                                          </p:val>
                                        </p:tav>
                                      </p:tavLst>
                                    </p:anim>
                                    <p:anim calcmode="lin" valueType="num">
                                      <p:cBhvr additive="repl">
                                        <p:cTn id="139" dur="500" fill="hold"/>
                                        <p:tgtEl>
                                          <p:spTgt spid="312"/>
                                        </p:tgtEl>
                                        <p:attrNameLst>
                                          <p:attrName>ppt_y</p:attrName>
                                        </p:attrNameLst>
                                      </p:cBhvr>
                                      <p:tavLst>
                                        <p:tav tm="100000">
                                          <p:val>
                                            <p:strVal val="0-#ppt_h/2"/>
                                          </p:val>
                                        </p:tav>
                                        <p:tav tm="0">
                                          <p:val>
                                            <p:strVal val="#ppt_y"/>
                                          </p:val>
                                        </p:tav>
                                      </p:tavLst>
                                    </p:anim>
                                  </p:childTnLst>
                                </p:cTn>
                              </p:par>
                              <p:par>
                                <p:cTn id="140" nodeType="withEffect" fill="hold" presetClass="entr" presetID="2" presetSubtype="1">
                                  <p:stCondLst>
                                    <p:cond delay="0"/>
                                  </p:stCondLst>
                                  <p:childTnLst>
                                    <p:set>
                                      <p:cBhvr>
                                        <p:cTn id="141" dur="1" fill="hold">
                                          <p:stCondLst>
                                            <p:cond delay="0"/>
                                          </p:stCondLst>
                                        </p:cTn>
                                        <p:tgtEl>
                                          <p:spTgt spid="311"/>
                                        </p:tgtEl>
                                        <p:attrNameLst>
                                          <p:attrName>style.visibility</p:attrName>
                                        </p:attrNameLst>
                                      </p:cBhvr>
                                      <p:to>
                                        <p:strVal val="visible"/>
                                      </p:to>
                                    </p:set>
                                    <p:anim calcmode="lin" valueType="num">
                                      <p:cBhvr additive="repl">
                                        <p:cTn id="142" dur="500" fill="hold"/>
                                        <p:tgtEl>
                                          <p:spTgt spid="311"/>
                                        </p:tgtEl>
                                        <p:attrNameLst>
                                          <p:attrName>ppt_x</p:attrName>
                                        </p:attrNameLst>
                                      </p:cBhvr>
                                      <p:tavLst>
                                        <p:tav tm="100000">
                                          <p:val>
                                            <p:strVal val="#ppt_x"/>
                                          </p:val>
                                        </p:tav>
                                        <p:tav tm="0">
                                          <p:val>
                                            <p:strVal val="#ppt_x"/>
                                          </p:val>
                                        </p:tav>
                                      </p:tavLst>
                                    </p:anim>
                                    <p:anim calcmode="lin" valueType="num">
                                      <p:cBhvr additive="repl">
                                        <p:cTn id="143" dur="500" fill="hold"/>
                                        <p:tgtEl>
                                          <p:spTgt spid="311"/>
                                        </p:tgtEl>
                                        <p:attrNameLst>
                                          <p:attrName>ppt_y</p:attrName>
                                        </p:attrNameLst>
                                      </p:cBhvr>
                                      <p:tavLst>
                                        <p:tav tm="100000">
                                          <p:val>
                                            <p:strVal val="0-#ppt_h/2"/>
                                          </p:val>
                                        </p:tav>
                                        <p:tav tm="0">
                                          <p:val>
                                            <p:strVal val="#ppt_y"/>
                                          </p:val>
                                        </p:tav>
                                      </p:tavLst>
                                    </p:anim>
                                  </p:childTnLst>
                                </p:cTn>
                              </p:par>
                              <p:par>
                                <p:cTn id="144" nodeType="withEffect" fill="hold" presetClass="entr" presetID="2" presetSubtype="1">
                                  <p:stCondLst>
                                    <p:cond delay="0"/>
                                  </p:stCondLst>
                                  <p:childTnLst>
                                    <p:set>
                                      <p:cBhvr>
                                        <p:cTn id="145" dur="1" fill="hold">
                                          <p:stCondLst>
                                            <p:cond delay="0"/>
                                          </p:stCondLst>
                                        </p:cTn>
                                        <p:tgtEl>
                                          <p:spTgt spid="309"/>
                                        </p:tgtEl>
                                        <p:attrNameLst>
                                          <p:attrName>style.visibility</p:attrName>
                                        </p:attrNameLst>
                                      </p:cBhvr>
                                      <p:to>
                                        <p:strVal val="visible"/>
                                      </p:to>
                                    </p:set>
                                    <p:anim calcmode="lin" valueType="num">
                                      <p:cBhvr additive="repl">
                                        <p:cTn id="146" dur="500" fill="hold"/>
                                        <p:tgtEl>
                                          <p:spTgt spid="309"/>
                                        </p:tgtEl>
                                        <p:attrNameLst>
                                          <p:attrName>ppt_x</p:attrName>
                                        </p:attrNameLst>
                                      </p:cBhvr>
                                      <p:tavLst>
                                        <p:tav tm="100000">
                                          <p:val>
                                            <p:strVal val="#ppt_x"/>
                                          </p:val>
                                        </p:tav>
                                        <p:tav tm="0">
                                          <p:val>
                                            <p:strVal val="#ppt_x"/>
                                          </p:val>
                                        </p:tav>
                                      </p:tavLst>
                                    </p:anim>
                                    <p:anim calcmode="lin" valueType="num">
                                      <p:cBhvr additive="repl">
                                        <p:cTn id="147" dur="500" fill="hold"/>
                                        <p:tgtEl>
                                          <p:spTgt spid="309"/>
                                        </p:tgtEl>
                                        <p:attrNameLst>
                                          <p:attrName>ppt_y</p:attrName>
                                        </p:attrNameLst>
                                      </p:cBhvr>
                                      <p:tavLst>
                                        <p:tav tm="100000">
                                          <p:val>
                                            <p:strVal val="0-#ppt_h/2"/>
                                          </p:val>
                                        </p:tav>
                                        <p:tav tm="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3" name="CustomShape 1"/>
          <p:cNvSpPr/>
          <p:nvPr/>
        </p:nvSpPr>
        <p:spPr>
          <a:xfrm>
            <a:off x="504000" y="301320"/>
            <a:ext cx="9069120" cy="1259640"/>
          </a:xfrm>
          <a:prstGeom prst="rect">
            <a:avLst/>
          </a:prstGeom>
          <a:noFill/>
          <a:ln>
            <a:noFill/>
          </a:ln>
        </p:spPr>
        <p:txBody>
          <a:bodyPr lIns="0" rIns="0" tIns="0" bIns="0" anchor="ctr"/>
          <a:p>
            <a:pPr>
              <a:lnSpc>
                <a:spcPct val="100000"/>
              </a:lnSpc>
            </a:pPr>
            <a:r>
              <a:rPr lang="en-IN" sz="4400">
                <a:solidFill>
                  <a:srgbClr val="000000"/>
                </a:solidFill>
                <a:latin typeface="Arial"/>
                <a:ea typeface="DejaVu Sans"/>
              </a:rPr>
              <a:t>4. Quantization</a:t>
            </a:r>
            <a:endParaRPr/>
          </a:p>
          <a:p>
            <a:pPr>
              <a:lnSpc>
                <a:spcPct val="100000"/>
              </a:lnSpc>
            </a:pPr>
            <a:r>
              <a:rPr lang="en-IN" sz="2000">
                <a:solidFill>
                  <a:srgbClr val="000000"/>
                </a:solidFill>
                <a:latin typeface="Arial"/>
                <a:ea typeface="DejaVu Sans"/>
              </a:rPr>
              <a:t>Ref: www.site.uottawa.ca/.../Image_Quantization/image_quantization.html</a:t>
            </a:r>
            <a:endParaRPr/>
          </a:p>
          <a:p>
            <a:pPr algn="ctr">
              <a:lnSpc>
                <a:spcPct val="100000"/>
              </a:lnSpc>
            </a:pPr>
            <a:endParaRPr/>
          </a:p>
        </p:txBody>
      </p:sp>
      <p:graphicFrame>
        <p:nvGraphicFramePr>
          <p:cNvPr id="314" name="Table 2"/>
          <p:cNvGraphicFramePr/>
          <p:nvPr/>
        </p:nvGraphicFramePr>
        <p:xfrm>
          <a:off x="926640" y="3529800"/>
          <a:ext cx="3777120" cy="2404800"/>
        </p:xfrm>
        <a:graphic>
          <a:graphicData uri="http://schemas.openxmlformats.org/drawingml/2006/table">
            <a:tbl>
              <a:tblPr/>
              <a:tblGrid>
                <a:gridCol w="472320"/>
                <a:gridCol w="472320"/>
                <a:gridCol w="471960"/>
                <a:gridCol w="472320"/>
                <a:gridCol w="471960"/>
                <a:gridCol w="472320"/>
                <a:gridCol w="472320"/>
                <a:gridCol w="471600"/>
              </a:tblGrid>
              <a:tr h="300960">
                <a:tc>
                  <a:txBody>
                    <a:bodyPr/>
                    <a:p>
                      <a:pPr algn="ctr">
                        <a:lnSpc>
                          <a:spcPct val="100000"/>
                        </a:lnSpc>
                      </a:pPr>
                      <a:r>
                        <a:rPr lang="en-IN" sz="1200">
                          <a:solidFill>
                            <a:srgbClr val="000000"/>
                          </a:solidFill>
                          <a:latin typeface="Times New Roman"/>
                          <a:ea typeface="Times New Roman"/>
                        </a:rPr>
                        <a:t>16</a:t>
                      </a:r>
                      <a:endParaRPr/>
                    </a:p>
                  </a:txBody>
                  <a:tcPr/>
                </a:tc>
                <a:tc>
                  <a:txBody>
                    <a:bodyPr/>
                    <a:p>
                      <a:pPr algn="ctr">
                        <a:lnSpc>
                          <a:spcPct val="100000"/>
                        </a:lnSpc>
                      </a:pPr>
                      <a:r>
                        <a:rPr lang="en-IN" sz="1200">
                          <a:solidFill>
                            <a:srgbClr val="000000"/>
                          </a:solidFill>
                          <a:latin typeface="Times New Roman"/>
                          <a:ea typeface="Times New Roman"/>
                        </a:rPr>
                        <a:t>11</a:t>
                      </a:r>
                      <a:endParaRPr/>
                    </a:p>
                  </a:txBody>
                  <a:tcPr/>
                </a:tc>
                <a:tc>
                  <a:txBody>
                    <a:bodyPr/>
                    <a:p>
                      <a:pPr algn="ctr">
                        <a:lnSpc>
                          <a:spcPct val="100000"/>
                        </a:lnSpc>
                      </a:pPr>
                      <a:r>
                        <a:rPr lang="en-IN" sz="1200">
                          <a:solidFill>
                            <a:srgbClr val="000000"/>
                          </a:solidFill>
                          <a:latin typeface="Times New Roman"/>
                          <a:ea typeface="Times New Roman"/>
                        </a:rPr>
                        <a:t>10</a:t>
                      </a:r>
                      <a:endParaRPr/>
                    </a:p>
                  </a:txBody>
                  <a:tcPr/>
                </a:tc>
                <a:tc>
                  <a:txBody>
                    <a:bodyPr/>
                    <a:p>
                      <a:pPr algn="ctr">
                        <a:lnSpc>
                          <a:spcPct val="100000"/>
                        </a:lnSpc>
                      </a:pPr>
                      <a:r>
                        <a:rPr lang="en-IN" sz="1200">
                          <a:solidFill>
                            <a:srgbClr val="000000"/>
                          </a:solidFill>
                          <a:latin typeface="Times New Roman"/>
                          <a:ea typeface="Times New Roman"/>
                        </a:rPr>
                        <a:t>16</a:t>
                      </a:r>
                      <a:endParaRPr/>
                    </a:p>
                  </a:txBody>
                  <a:tcPr/>
                </a:tc>
                <a:tc>
                  <a:txBody>
                    <a:bodyPr/>
                    <a:p>
                      <a:pPr algn="ctr">
                        <a:lnSpc>
                          <a:spcPct val="100000"/>
                        </a:lnSpc>
                      </a:pPr>
                      <a:r>
                        <a:rPr lang="en-IN" sz="1200">
                          <a:solidFill>
                            <a:srgbClr val="000000"/>
                          </a:solidFill>
                          <a:latin typeface="Times New Roman"/>
                          <a:ea typeface="Times New Roman"/>
                        </a:rPr>
                        <a:t>24</a:t>
                      </a:r>
                      <a:endParaRPr/>
                    </a:p>
                  </a:txBody>
                  <a:tcPr/>
                </a:tc>
                <a:tc>
                  <a:txBody>
                    <a:bodyPr/>
                    <a:p>
                      <a:pPr algn="ctr">
                        <a:lnSpc>
                          <a:spcPct val="100000"/>
                        </a:lnSpc>
                      </a:pPr>
                      <a:r>
                        <a:rPr lang="en-IN" sz="1200">
                          <a:solidFill>
                            <a:srgbClr val="000000"/>
                          </a:solidFill>
                          <a:latin typeface="Times New Roman"/>
                          <a:ea typeface="Times New Roman"/>
                        </a:rPr>
                        <a:t>40</a:t>
                      </a:r>
                      <a:endParaRPr/>
                    </a:p>
                  </a:txBody>
                  <a:tcPr/>
                </a:tc>
                <a:tc>
                  <a:txBody>
                    <a:bodyPr/>
                    <a:p>
                      <a:pPr algn="ctr">
                        <a:lnSpc>
                          <a:spcPct val="100000"/>
                        </a:lnSpc>
                      </a:pPr>
                      <a:r>
                        <a:rPr lang="en-IN" sz="1200">
                          <a:solidFill>
                            <a:srgbClr val="000000"/>
                          </a:solidFill>
                          <a:latin typeface="Times New Roman"/>
                          <a:ea typeface="Times New Roman"/>
                        </a:rPr>
                        <a:t>51</a:t>
                      </a:r>
                      <a:endParaRPr/>
                    </a:p>
                  </a:txBody>
                  <a:tcPr/>
                </a:tc>
                <a:tc>
                  <a:txBody>
                    <a:bodyPr/>
                    <a:p>
                      <a:pPr algn="ctr">
                        <a:lnSpc>
                          <a:spcPct val="100000"/>
                        </a:lnSpc>
                      </a:pPr>
                      <a:r>
                        <a:rPr lang="en-IN" sz="1200">
                          <a:solidFill>
                            <a:srgbClr val="000000"/>
                          </a:solidFill>
                          <a:latin typeface="Times New Roman"/>
                          <a:ea typeface="Times New Roman"/>
                        </a:rPr>
                        <a:t>61</a:t>
                      </a:r>
                      <a:endParaRPr/>
                    </a:p>
                  </a:txBody>
                  <a:tcPr/>
                </a:tc>
              </a:tr>
              <a:tr h="300960">
                <a:tc>
                  <a:txBody>
                    <a:bodyPr/>
                    <a:p>
                      <a:pPr algn="ctr">
                        <a:lnSpc>
                          <a:spcPct val="100000"/>
                        </a:lnSpc>
                      </a:pPr>
                      <a:r>
                        <a:rPr lang="en-IN" sz="1200">
                          <a:solidFill>
                            <a:srgbClr val="000000"/>
                          </a:solidFill>
                          <a:latin typeface="Times New Roman"/>
                          <a:ea typeface="Times New Roman"/>
                        </a:rPr>
                        <a:t>12</a:t>
                      </a:r>
                      <a:endParaRPr/>
                    </a:p>
                  </a:txBody>
                  <a:tcPr/>
                </a:tc>
                <a:tc>
                  <a:txBody>
                    <a:bodyPr/>
                    <a:p>
                      <a:pPr algn="ctr">
                        <a:lnSpc>
                          <a:spcPct val="100000"/>
                        </a:lnSpc>
                      </a:pPr>
                      <a:r>
                        <a:rPr lang="en-IN" sz="1200">
                          <a:solidFill>
                            <a:srgbClr val="000000"/>
                          </a:solidFill>
                          <a:latin typeface="Times New Roman"/>
                          <a:ea typeface="Times New Roman"/>
                        </a:rPr>
                        <a:t>12</a:t>
                      </a:r>
                      <a:endParaRPr/>
                    </a:p>
                  </a:txBody>
                  <a:tcPr/>
                </a:tc>
                <a:tc>
                  <a:txBody>
                    <a:bodyPr/>
                    <a:p>
                      <a:pPr algn="ctr">
                        <a:lnSpc>
                          <a:spcPct val="100000"/>
                        </a:lnSpc>
                      </a:pPr>
                      <a:r>
                        <a:rPr lang="en-IN" sz="1200">
                          <a:solidFill>
                            <a:srgbClr val="000000"/>
                          </a:solidFill>
                          <a:latin typeface="Times New Roman"/>
                          <a:ea typeface="Times New Roman"/>
                        </a:rPr>
                        <a:t>14</a:t>
                      </a:r>
                      <a:endParaRPr/>
                    </a:p>
                  </a:txBody>
                  <a:tcPr/>
                </a:tc>
                <a:tc>
                  <a:txBody>
                    <a:bodyPr/>
                    <a:p>
                      <a:pPr algn="ctr">
                        <a:lnSpc>
                          <a:spcPct val="100000"/>
                        </a:lnSpc>
                      </a:pPr>
                      <a:r>
                        <a:rPr lang="en-IN" sz="1200">
                          <a:solidFill>
                            <a:srgbClr val="000000"/>
                          </a:solidFill>
                          <a:latin typeface="Times New Roman"/>
                          <a:ea typeface="Times New Roman"/>
                        </a:rPr>
                        <a:t>19</a:t>
                      </a:r>
                      <a:endParaRPr/>
                    </a:p>
                  </a:txBody>
                  <a:tcPr/>
                </a:tc>
                <a:tc>
                  <a:txBody>
                    <a:bodyPr/>
                    <a:p>
                      <a:pPr algn="ctr">
                        <a:lnSpc>
                          <a:spcPct val="100000"/>
                        </a:lnSpc>
                      </a:pPr>
                      <a:r>
                        <a:rPr lang="en-IN" sz="1200">
                          <a:solidFill>
                            <a:srgbClr val="000000"/>
                          </a:solidFill>
                          <a:latin typeface="Times New Roman"/>
                          <a:ea typeface="Times New Roman"/>
                        </a:rPr>
                        <a:t>26</a:t>
                      </a:r>
                      <a:endParaRPr/>
                    </a:p>
                  </a:txBody>
                  <a:tcPr/>
                </a:tc>
                <a:tc>
                  <a:txBody>
                    <a:bodyPr/>
                    <a:p>
                      <a:pPr algn="ctr">
                        <a:lnSpc>
                          <a:spcPct val="100000"/>
                        </a:lnSpc>
                      </a:pPr>
                      <a:r>
                        <a:rPr lang="en-IN" sz="1200">
                          <a:solidFill>
                            <a:srgbClr val="000000"/>
                          </a:solidFill>
                          <a:latin typeface="Times New Roman"/>
                          <a:ea typeface="Times New Roman"/>
                        </a:rPr>
                        <a:t>58</a:t>
                      </a:r>
                      <a:endParaRPr/>
                    </a:p>
                  </a:txBody>
                  <a:tcPr/>
                </a:tc>
                <a:tc>
                  <a:txBody>
                    <a:bodyPr/>
                    <a:p>
                      <a:pPr algn="ctr">
                        <a:lnSpc>
                          <a:spcPct val="100000"/>
                        </a:lnSpc>
                      </a:pPr>
                      <a:r>
                        <a:rPr lang="en-IN" sz="1200">
                          <a:solidFill>
                            <a:srgbClr val="000000"/>
                          </a:solidFill>
                          <a:latin typeface="Times New Roman"/>
                          <a:ea typeface="Times New Roman"/>
                        </a:rPr>
                        <a:t>60</a:t>
                      </a:r>
                      <a:endParaRPr/>
                    </a:p>
                  </a:txBody>
                  <a:tcPr/>
                </a:tc>
                <a:tc>
                  <a:txBody>
                    <a:bodyPr/>
                    <a:p>
                      <a:pPr algn="ctr">
                        <a:lnSpc>
                          <a:spcPct val="100000"/>
                        </a:lnSpc>
                      </a:pPr>
                      <a:r>
                        <a:rPr lang="en-IN" sz="1200">
                          <a:solidFill>
                            <a:srgbClr val="000000"/>
                          </a:solidFill>
                          <a:latin typeface="Times New Roman"/>
                          <a:ea typeface="Times New Roman"/>
                        </a:rPr>
                        <a:t>55</a:t>
                      </a:r>
                      <a:endParaRPr/>
                    </a:p>
                  </a:txBody>
                  <a:tcPr/>
                </a:tc>
              </a:tr>
              <a:tr h="300960">
                <a:tc>
                  <a:txBody>
                    <a:bodyPr/>
                    <a:p>
                      <a:pPr algn="ctr">
                        <a:lnSpc>
                          <a:spcPct val="100000"/>
                        </a:lnSpc>
                      </a:pPr>
                      <a:r>
                        <a:rPr lang="en-IN" sz="1200">
                          <a:solidFill>
                            <a:srgbClr val="000000"/>
                          </a:solidFill>
                          <a:latin typeface="Times New Roman"/>
                          <a:ea typeface="Times New Roman"/>
                        </a:rPr>
                        <a:t>14</a:t>
                      </a:r>
                      <a:endParaRPr/>
                    </a:p>
                  </a:txBody>
                  <a:tcPr/>
                </a:tc>
                <a:tc>
                  <a:txBody>
                    <a:bodyPr/>
                    <a:p>
                      <a:pPr algn="ctr">
                        <a:lnSpc>
                          <a:spcPct val="100000"/>
                        </a:lnSpc>
                      </a:pPr>
                      <a:r>
                        <a:rPr lang="en-IN" sz="1200">
                          <a:solidFill>
                            <a:srgbClr val="000000"/>
                          </a:solidFill>
                          <a:latin typeface="Times New Roman"/>
                          <a:ea typeface="Times New Roman"/>
                        </a:rPr>
                        <a:t>13</a:t>
                      </a:r>
                      <a:endParaRPr/>
                    </a:p>
                  </a:txBody>
                  <a:tcPr/>
                </a:tc>
                <a:tc>
                  <a:txBody>
                    <a:bodyPr/>
                    <a:p>
                      <a:pPr algn="ctr">
                        <a:lnSpc>
                          <a:spcPct val="100000"/>
                        </a:lnSpc>
                      </a:pPr>
                      <a:r>
                        <a:rPr lang="en-IN" sz="1200">
                          <a:solidFill>
                            <a:srgbClr val="000000"/>
                          </a:solidFill>
                          <a:latin typeface="Times New Roman"/>
                          <a:ea typeface="Times New Roman"/>
                        </a:rPr>
                        <a:t>16</a:t>
                      </a:r>
                      <a:endParaRPr/>
                    </a:p>
                  </a:txBody>
                  <a:tcPr/>
                </a:tc>
                <a:tc>
                  <a:txBody>
                    <a:bodyPr/>
                    <a:p>
                      <a:pPr algn="ctr">
                        <a:lnSpc>
                          <a:spcPct val="100000"/>
                        </a:lnSpc>
                      </a:pPr>
                      <a:r>
                        <a:rPr lang="en-IN" sz="1200">
                          <a:solidFill>
                            <a:srgbClr val="000000"/>
                          </a:solidFill>
                          <a:latin typeface="Times New Roman"/>
                          <a:ea typeface="Times New Roman"/>
                        </a:rPr>
                        <a:t>24</a:t>
                      </a:r>
                      <a:endParaRPr/>
                    </a:p>
                  </a:txBody>
                  <a:tcPr/>
                </a:tc>
                <a:tc>
                  <a:txBody>
                    <a:bodyPr/>
                    <a:p>
                      <a:pPr algn="ctr">
                        <a:lnSpc>
                          <a:spcPct val="100000"/>
                        </a:lnSpc>
                      </a:pPr>
                      <a:r>
                        <a:rPr lang="en-IN" sz="1200">
                          <a:solidFill>
                            <a:srgbClr val="000000"/>
                          </a:solidFill>
                          <a:latin typeface="Times New Roman"/>
                          <a:ea typeface="Times New Roman"/>
                        </a:rPr>
                        <a:t>40</a:t>
                      </a:r>
                      <a:endParaRPr/>
                    </a:p>
                  </a:txBody>
                  <a:tcPr/>
                </a:tc>
                <a:tc>
                  <a:txBody>
                    <a:bodyPr/>
                    <a:p>
                      <a:pPr algn="ctr">
                        <a:lnSpc>
                          <a:spcPct val="100000"/>
                        </a:lnSpc>
                      </a:pPr>
                      <a:r>
                        <a:rPr lang="en-IN" sz="1200">
                          <a:solidFill>
                            <a:srgbClr val="000000"/>
                          </a:solidFill>
                          <a:latin typeface="Times New Roman"/>
                          <a:ea typeface="Times New Roman"/>
                        </a:rPr>
                        <a:t>57</a:t>
                      </a:r>
                      <a:endParaRPr/>
                    </a:p>
                  </a:txBody>
                  <a:tcPr/>
                </a:tc>
                <a:tc>
                  <a:txBody>
                    <a:bodyPr/>
                    <a:p>
                      <a:pPr algn="ctr">
                        <a:lnSpc>
                          <a:spcPct val="100000"/>
                        </a:lnSpc>
                      </a:pPr>
                      <a:r>
                        <a:rPr lang="en-IN" sz="1200">
                          <a:solidFill>
                            <a:srgbClr val="000000"/>
                          </a:solidFill>
                          <a:latin typeface="Times New Roman"/>
                          <a:ea typeface="Times New Roman"/>
                        </a:rPr>
                        <a:t>69</a:t>
                      </a:r>
                      <a:endParaRPr/>
                    </a:p>
                  </a:txBody>
                  <a:tcPr/>
                </a:tc>
                <a:tc>
                  <a:txBody>
                    <a:bodyPr/>
                    <a:p>
                      <a:pPr algn="ctr">
                        <a:lnSpc>
                          <a:spcPct val="100000"/>
                        </a:lnSpc>
                      </a:pPr>
                      <a:r>
                        <a:rPr lang="en-IN" sz="1200">
                          <a:solidFill>
                            <a:srgbClr val="000000"/>
                          </a:solidFill>
                          <a:latin typeface="Times New Roman"/>
                          <a:ea typeface="Times New Roman"/>
                        </a:rPr>
                        <a:t>56</a:t>
                      </a:r>
                      <a:endParaRPr/>
                    </a:p>
                  </a:txBody>
                  <a:tcPr/>
                </a:tc>
              </a:tr>
              <a:tr h="300960">
                <a:tc>
                  <a:txBody>
                    <a:bodyPr/>
                    <a:p>
                      <a:pPr algn="ctr">
                        <a:lnSpc>
                          <a:spcPct val="100000"/>
                        </a:lnSpc>
                      </a:pPr>
                      <a:r>
                        <a:rPr lang="en-IN" sz="1200">
                          <a:solidFill>
                            <a:srgbClr val="000000"/>
                          </a:solidFill>
                          <a:latin typeface="Times New Roman"/>
                          <a:ea typeface="Times New Roman"/>
                        </a:rPr>
                        <a:t>14</a:t>
                      </a:r>
                      <a:endParaRPr/>
                    </a:p>
                  </a:txBody>
                  <a:tcPr/>
                </a:tc>
                <a:tc>
                  <a:txBody>
                    <a:bodyPr/>
                    <a:p>
                      <a:pPr algn="ctr">
                        <a:lnSpc>
                          <a:spcPct val="100000"/>
                        </a:lnSpc>
                      </a:pPr>
                      <a:r>
                        <a:rPr lang="en-IN" sz="1200">
                          <a:solidFill>
                            <a:srgbClr val="000000"/>
                          </a:solidFill>
                          <a:latin typeface="Times New Roman"/>
                          <a:ea typeface="Times New Roman"/>
                        </a:rPr>
                        <a:t>17</a:t>
                      </a:r>
                      <a:endParaRPr/>
                    </a:p>
                  </a:txBody>
                  <a:tcPr/>
                </a:tc>
                <a:tc>
                  <a:txBody>
                    <a:bodyPr/>
                    <a:p>
                      <a:pPr algn="ctr">
                        <a:lnSpc>
                          <a:spcPct val="100000"/>
                        </a:lnSpc>
                      </a:pPr>
                      <a:r>
                        <a:rPr lang="en-IN" sz="1200">
                          <a:solidFill>
                            <a:srgbClr val="000000"/>
                          </a:solidFill>
                          <a:latin typeface="Times New Roman"/>
                          <a:ea typeface="Times New Roman"/>
                        </a:rPr>
                        <a:t>22</a:t>
                      </a:r>
                      <a:endParaRPr/>
                    </a:p>
                  </a:txBody>
                  <a:tcPr/>
                </a:tc>
                <a:tc>
                  <a:txBody>
                    <a:bodyPr/>
                    <a:p>
                      <a:pPr algn="ctr">
                        <a:lnSpc>
                          <a:spcPct val="100000"/>
                        </a:lnSpc>
                      </a:pPr>
                      <a:r>
                        <a:rPr lang="en-IN" sz="1200">
                          <a:solidFill>
                            <a:srgbClr val="000000"/>
                          </a:solidFill>
                          <a:latin typeface="Times New Roman"/>
                          <a:ea typeface="Times New Roman"/>
                        </a:rPr>
                        <a:t>29</a:t>
                      </a:r>
                      <a:endParaRPr/>
                    </a:p>
                  </a:txBody>
                  <a:tcPr/>
                </a:tc>
                <a:tc>
                  <a:txBody>
                    <a:bodyPr/>
                    <a:p>
                      <a:pPr algn="ctr">
                        <a:lnSpc>
                          <a:spcPct val="100000"/>
                        </a:lnSpc>
                      </a:pPr>
                      <a:r>
                        <a:rPr lang="en-IN" sz="1200">
                          <a:solidFill>
                            <a:srgbClr val="000000"/>
                          </a:solidFill>
                          <a:latin typeface="Times New Roman"/>
                          <a:ea typeface="Times New Roman"/>
                        </a:rPr>
                        <a:t>51</a:t>
                      </a:r>
                      <a:endParaRPr/>
                    </a:p>
                  </a:txBody>
                  <a:tcPr/>
                </a:tc>
                <a:tc>
                  <a:txBody>
                    <a:bodyPr/>
                    <a:p>
                      <a:pPr algn="ctr">
                        <a:lnSpc>
                          <a:spcPct val="100000"/>
                        </a:lnSpc>
                      </a:pPr>
                      <a:r>
                        <a:rPr lang="en-IN" sz="1200">
                          <a:solidFill>
                            <a:srgbClr val="000000"/>
                          </a:solidFill>
                          <a:latin typeface="Times New Roman"/>
                          <a:ea typeface="Times New Roman"/>
                        </a:rPr>
                        <a:t>87</a:t>
                      </a:r>
                      <a:endParaRPr/>
                    </a:p>
                  </a:txBody>
                  <a:tcPr/>
                </a:tc>
                <a:tc>
                  <a:txBody>
                    <a:bodyPr/>
                    <a:p>
                      <a:pPr algn="ctr">
                        <a:lnSpc>
                          <a:spcPct val="100000"/>
                        </a:lnSpc>
                      </a:pPr>
                      <a:r>
                        <a:rPr lang="en-IN" sz="1200">
                          <a:solidFill>
                            <a:srgbClr val="000000"/>
                          </a:solidFill>
                          <a:latin typeface="Times New Roman"/>
                          <a:ea typeface="Times New Roman"/>
                        </a:rPr>
                        <a:t>80</a:t>
                      </a:r>
                      <a:endParaRPr/>
                    </a:p>
                  </a:txBody>
                  <a:tcPr/>
                </a:tc>
                <a:tc>
                  <a:txBody>
                    <a:bodyPr/>
                    <a:p>
                      <a:pPr algn="ctr">
                        <a:lnSpc>
                          <a:spcPct val="100000"/>
                        </a:lnSpc>
                      </a:pPr>
                      <a:r>
                        <a:rPr lang="en-IN" sz="1200">
                          <a:solidFill>
                            <a:srgbClr val="000000"/>
                          </a:solidFill>
                          <a:latin typeface="Times New Roman"/>
                          <a:ea typeface="Times New Roman"/>
                        </a:rPr>
                        <a:t>62</a:t>
                      </a:r>
                      <a:endParaRPr/>
                    </a:p>
                  </a:txBody>
                  <a:tcPr/>
                </a:tc>
              </a:tr>
              <a:tr h="300960">
                <a:tc>
                  <a:txBody>
                    <a:bodyPr/>
                    <a:p>
                      <a:pPr algn="ctr">
                        <a:lnSpc>
                          <a:spcPct val="100000"/>
                        </a:lnSpc>
                      </a:pPr>
                      <a:r>
                        <a:rPr lang="en-IN" sz="1200">
                          <a:solidFill>
                            <a:srgbClr val="000000"/>
                          </a:solidFill>
                          <a:latin typeface="Times New Roman"/>
                          <a:ea typeface="Times New Roman"/>
                        </a:rPr>
                        <a:t>18</a:t>
                      </a:r>
                      <a:endParaRPr/>
                    </a:p>
                  </a:txBody>
                  <a:tcPr/>
                </a:tc>
                <a:tc>
                  <a:txBody>
                    <a:bodyPr/>
                    <a:p>
                      <a:pPr algn="ctr">
                        <a:lnSpc>
                          <a:spcPct val="100000"/>
                        </a:lnSpc>
                      </a:pPr>
                      <a:r>
                        <a:rPr lang="en-IN" sz="1200">
                          <a:solidFill>
                            <a:srgbClr val="000000"/>
                          </a:solidFill>
                          <a:latin typeface="Times New Roman"/>
                          <a:ea typeface="Times New Roman"/>
                        </a:rPr>
                        <a:t>22</a:t>
                      </a:r>
                      <a:endParaRPr/>
                    </a:p>
                  </a:txBody>
                  <a:tcPr/>
                </a:tc>
                <a:tc>
                  <a:txBody>
                    <a:bodyPr/>
                    <a:p>
                      <a:pPr algn="ctr">
                        <a:lnSpc>
                          <a:spcPct val="100000"/>
                        </a:lnSpc>
                      </a:pPr>
                      <a:r>
                        <a:rPr lang="en-IN" sz="1200">
                          <a:solidFill>
                            <a:srgbClr val="000000"/>
                          </a:solidFill>
                          <a:latin typeface="Times New Roman"/>
                          <a:ea typeface="Times New Roman"/>
                        </a:rPr>
                        <a:t>37</a:t>
                      </a:r>
                      <a:endParaRPr/>
                    </a:p>
                  </a:txBody>
                  <a:tcPr/>
                </a:tc>
                <a:tc>
                  <a:txBody>
                    <a:bodyPr/>
                    <a:p>
                      <a:pPr algn="ctr">
                        <a:lnSpc>
                          <a:spcPct val="100000"/>
                        </a:lnSpc>
                      </a:pPr>
                      <a:r>
                        <a:rPr lang="en-IN" sz="1200">
                          <a:solidFill>
                            <a:srgbClr val="000000"/>
                          </a:solidFill>
                          <a:latin typeface="Times New Roman"/>
                          <a:ea typeface="Times New Roman"/>
                        </a:rPr>
                        <a:t>56</a:t>
                      </a:r>
                      <a:endParaRPr/>
                    </a:p>
                  </a:txBody>
                  <a:tcPr/>
                </a:tc>
                <a:tc>
                  <a:txBody>
                    <a:bodyPr/>
                    <a:p>
                      <a:pPr algn="ctr">
                        <a:lnSpc>
                          <a:spcPct val="100000"/>
                        </a:lnSpc>
                      </a:pPr>
                      <a:r>
                        <a:rPr lang="en-IN" sz="1200">
                          <a:solidFill>
                            <a:srgbClr val="000000"/>
                          </a:solidFill>
                          <a:latin typeface="Times New Roman"/>
                          <a:ea typeface="Times New Roman"/>
                        </a:rPr>
                        <a:t>68</a:t>
                      </a:r>
                      <a:endParaRPr/>
                    </a:p>
                  </a:txBody>
                  <a:tcPr/>
                </a:tc>
                <a:tc>
                  <a:txBody>
                    <a:bodyPr/>
                    <a:p>
                      <a:pPr algn="ctr">
                        <a:lnSpc>
                          <a:spcPct val="100000"/>
                        </a:lnSpc>
                      </a:pPr>
                      <a:r>
                        <a:rPr lang="en-IN" sz="1200">
                          <a:solidFill>
                            <a:srgbClr val="000000"/>
                          </a:solidFill>
                          <a:latin typeface="Times New Roman"/>
                          <a:ea typeface="Times New Roman"/>
                        </a:rPr>
                        <a:t>109</a:t>
                      </a:r>
                      <a:endParaRPr/>
                    </a:p>
                  </a:txBody>
                  <a:tcPr/>
                </a:tc>
                <a:tc>
                  <a:txBody>
                    <a:bodyPr/>
                    <a:p>
                      <a:pPr algn="ctr">
                        <a:lnSpc>
                          <a:spcPct val="100000"/>
                        </a:lnSpc>
                      </a:pPr>
                      <a:r>
                        <a:rPr lang="en-IN" sz="1200">
                          <a:solidFill>
                            <a:srgbClr val="000000"/>
                          </a:solidFill>
                          <a:latin typeface="Times New Roman"/>
                          <a:ea typeface="Times New Roman"/>
                        </a:rPr>
                        <a:t>103</a:t>
                      </a:r>
                      <a:endParaRPr/>
                    </a:p>
                  </a:txBody>
                  <a:tcPr/>
                </a:tc>
                <a:tc>
                  <a:txBody>
                    <a:bodyPr/>
                    <a:p>
                      <a:pPr algn="ctr">
                        <a:lnSpc>
                          <a:spcPct val="100000"/>
                        </a:lnSpc>
                      </a:pPr>
                      <a:r>
                        <a:rPr lang="en-IN" sz="1200">
                          <a:solidFill>
                            <a:srgbClr val="000000"/>
                          </a:solidFill>
                          <a:latin typeface="Times New Roman"/>
                          <a:ea typeface="Times New Roman"/>
                        </a:rPr>
                        <a:t>77</a:t>
                      </a:r>
                      <a:endParaRPr/>
                    </a:p>
                  </a:txBody>
                  <a:tcPr/>
                </a:tc>
              </a:tr>
              <a:tr h="300960">
                <a:tc>
                  <a:txBody>
                    <a:bodyPr/>
                    <a:p>
                      <a:pPr algn="ctr">
                        <a:lnSpc>
                          <a:spcPct val="100000"/>
                        </a:lnSpc>
                      </a:pPr>
                      <a:r>
                        <a:rPr lang="en-IN" sz="1200">
                          <a:solidFill>
                            <a:srgbClr val="000000"/>
                          </a:solidFill>
                          <a:latin typeface="Times New Roman"/>
                          <a:ea typeface="Times New Roman"/>
                        </a:rPr>
                        <a:t>24</a:t>
                      </a:r>
                      <a:endParaRPr/>
                    </a:p>
                  </a:txBody>
                  <a:tcPr/>
                </a:tc>
                <a:tc>
                  <a:txBody>
                    <a:bodyPr/>
                    <a:p>
                      <a:pPr algn="ctr">
                        <a:lnSpc>
                          <a:spcPct val="100000"/>
                        </a:lnSpc>
                      </a:pPr>
                      <a:r>
                        <a:rPr lang="en-IN" sz="1200">
                          <a:solidFill>
                            <a:srgbClr val="000000"/>
                          </a:solidFill>
                          <a:latin typeface="Times New Roman"/>
                          <a:ea typeface="Times New Roman"/>
                        </a:rPr>
                        <a:t>35</a:t>
                      </a:r>
                      <a:endParaRPr/>
                    </a:p>
                  </a:txBody>
                  <a:tcPr/>
                </a:tc>
                <a:tc>
                  <a:txBody>
                    <a:bodyPr/>
                    <a:p>
                      <a:pPr algn="ctr">
                        <a:lnSpc>
                          <a:spcPct val="100000"/>
                        </a:lnSpc>
                      </a:pPr>
                      <a:r>
                        <a:rPr lang="en-IN" sz="1200">
                          <a:solidFill>
                            <a:srgbClr val="000000"/>
                          </a:solidFill>
                          <a:latin typeface="Times New Roman"/>
                          <a:ea typeface="Times New Roman"/>
                        </a:rPr>
                        <a:t>55</a:t>
                      </a:r>
                      <a:endParaRPr/>
                    </a:p>
                  </a:txBody>
                  <a:tcPr/>
                </a:tc>
                <a:tc>
                  <a:txBody>
                    <a:bodyPr/>
                    <a:p>
                      <a:pPr algn="ctr">
                        <a:lnSpc>
                          <a:spcPct val="100000"/>
                        </a:lnSpc>
                      </a:pPr>
                      <a:r>
                        <a:rPr lang="en-IN" sz="1200">
                          <a:solidFill>
                            <a:srgbClr val="000000"/>
                          </a:solidFill>
                          <a:latin typeface="Times New Roman"/>
                          <a:ea typeface="Times New Roman"/>
                        </a:rPr>
                        <a:t>64</a:t>
                      </a:r>
                      <a:endParaRPr/>
                    </a:p>
                  </a:txBody>
                  <a:tcPr/>
                </a:tc>
                <a:tc>
                  <a:txBody>
                    <a:bodyPr/>
                    <a:p>
                      <a:pPr algn="ctr">
                        <a:lnSpc>
                          <a:spcPct val="100000"/>
                        </a:lnSpc>
                      </a:pPr>
                      <a:r>
                        <a:rPr lang="en-IN" sz="1200">
                          <a:solidFill>
                            <a:srgbClr val="000000"/>
                          </a:solidFill>
                          <a:latin typeface="Times New Roman"/>
                          <a:ea typeface="Times New Roman"/>
                        </a:rPr>
                        <a:t>81</a:t>
                      </a:r>
                      <a:endParaRPr/>
                    </a:p>
                  </a:txBody>
                  <a:tcPr/>
                </a:tc>
                <a:tc>
                  <a:txBody>
                    <a:bodyPr/>
                    <a:p>
                      <a:pPr algn="ctr">
                        <a:lnSpc>
                          <a:spcPct val="100000"/>
                        </a:lnSpc>
                      </a:pPr>
                      <a:r>
                        <a:rPr lang="en-IN" sz="1200">
                          <a:solidFill>
                            <a:srgbClr val="000000"/>
                          </a:solidFill>
                          <a:latin typeface="Times New Roman"/>
                          <a:ea typeface="Times New Roman"/>
                        </a:rPr>
                        <a:t>104</a:t>
                      </a:r>
                      <a:endParaRPr/>
                    </a:p>
                  </a:txBody>
                  <a:tcPr/>
                </a:tc>
                <a:tc>
                  <a:txBody>
                    <a:bodyPr/>
                    <a:p>
                      <a:pPr algn="ctr">
                        <a:lnSpc>
                          <a:spcPct val="100000"/>
                        </a:lnSpc>
                      </a:pPr>
                      <a:r>
                        <a:rPr lang="en-IN" sz="1200">
                          <a:solidFill>
                            <a:srgbClr val="000000"/>
                          </a:solidFill>
                          <a:latin typeface="Times New Roman"/>
                          <a:ea typeface="Times New Roman"/>
                        </a:rPr>
                        <a:t>113</a:t>
                      </a:r>
                      <a:endParaRPr/>
                    </a:p>
                  </a:txBody>
                  <a:tcPr/>
                </a:tc>
                <a:tc>
                  <a:txBody>
                    <a:bodyPr/>
                    <a:p>
                      <a:pPr algn="ctr">
                        <a:lnSpc>
                          <a:spcPct val="100000"/>
                        </a:lnSpc>
                      </a:pPr>
                      <a:r>
                        <a:rPr lang="en-IN" sz="1200">
                          <a:solidFill>
                            <a:srgbClr val="000000"/>
                          </a:solidFill>
                          <a:latin typeface="Times New Roman"/>
                          <a:ea typeface="Times New Roman"/>
                        </a:rPr>
                        <a:t>92</a:t>
                      </a:r>
                      <a:endParaRPr/>
                    </a:p>
                  </a:txBody>
                  <a:tcPr/>
                </a:tc>
              </a:tr>
              <a:tr h="300960">
                <a:tc>
                  <a:txBody>
                    <a:bodyPr/>
                    <a:p>
                      <a:pPr algn="ctr">
                        <a:lnSpc>
                          <a:spcPct val="100000"/>
                        </a:lnSpc>
                      </a:pPr>
                      <a:r>
                        <a:rPr lang="en-IN" sz="1200">
                          <a:solidFill>
                            <a:srgbClr val="000000"/>
                          </a:solidFill>
                          <a:latin typeface="Times New Roman"/>
                          <a:ea typeface="Times New Roman"/>
                        </a:rPr>
                        <a:t>49</a:t>
                      </a:r>
                      <a:endParaRPr/>
                    </a:p>
                  </a:txBody>
                  <a:tcPr/>
                </a:tc>
                <a:tc>
                  <a:txBody>
                    <a:bodyPr/>
                    <a:p>
                      <a:pPr algn="ctr">
                        <a:lnSpc>
                          <a:spcPct val="100000"/>
                        </a:lnSpc>
                      </a:pPr>
                      <a:r>
                        <a:rPr lang="en-IN" sz="1200">
                          <a:solidFill>
                            <a:srgbClr val="000000"/>
                          </a:solidFill>
                          <a:latin typeface="Times New Roman"/>
                          <a:ea typeface="Times New Roman"/>
                        </a:rPr>
                        <a:t>64</a:t>
                      </a:r>
                      <a:endParaRPr/>
                    </a:p>
                  </a:txBody>
                  <a:tcPr/>
                </a:tc>
                <a:tc>
                  <a:txBody>
                    <a:bodyPr/>
                    <a:p>
                      <a:pPr algn="ctr">
                        <a:lnSpc>
                          <a:spcPct val="100000"/>
                        </a:lnSpc>
                      </a:pPr>
                      <a:r>
                        <a:rPr lang="en-IN" sz="1200">
                          <a:solidFill>
                            <a:srgbClr val="000000"/>
                          </a:solidFill>
                          <a:latin typeface="Times New Roman"/>
                          <a:ea typeface="Times New Roman"/>
                        </a:rPr>
                        <a:t>78</a:t>
                      </a:r>
                      <a:endParaRPr/>
                    </a:p>
                  </a:txBody>
                  <a:tcPr/>
                </a:tc>
                <a:tc>
                  <a:txBody>
                    <a:bodyPr/>
                    <a:p>
                      <a:pPr algn="ctr">
                        <a:lnSpc>
                          <a:spcPct val="100000"/>
                        </a:lnSpc>
                      </a:pPr>
                      <a:r>
                        <a:rPr lang="en-IN" sz="1200">
                          <a:solidFill>
                            <a:srgbClr val="000000"/>
                          </a:solidFill>
                          <a:latin typeface="Times New Roman"/>
                          <a:ea typeface="Times New Roman"/>
                        </a:rPr>
                        <a:t>87</a:t>
                      </a:r>
                      <a:endParaRPr/>
                    </a:p>
                  </a:txBody>
                  <a:tcPr/>
                </a:tc>
                <a:tc>
                  <a:txBody>
                    <a:bodyPr/>
                    <a:p>
                      <a:pPr algn="ctr">
                        <a:lnSpc>
                          <a:spcPct val="100000"/>
                        </a:lnSpc>
                      </a:pPr>
                      <a:r>
                        <a:rPr lang="en-IN" sz="1200">
                          <a:solidFill>
                            <a:srgbClr val="000000"/>
                          </a:solidFill>
                          <a:latin typeface="Times New Roman"/>
                          <a:ea typeface="Times New Roman"/>
                        </a:rPr>
                        <a:t>103</a:t>
                      </a:r>
                      <a:endParaRPr/>
                    </a:p>
                  </a:txBody>
                  <a:tcPr/>
                </a:tc>
                <a:tc>
                  <a:txBody>
                    <a:bodyPr/>
                    <a:p>
                      <a:pPr algn="ctr">
                        <a:lnSpc>
                          <a:spcPct val="100000"/>
                        </a:lnSpc>
                      </a:pPr>
                      <a:r>
                        <a:rPr lang="en-IN" sz="1200">
                          <a:solidFill>
                            <a:srgbClr val="000000"/>
                          </a:solidFill>
                          <a:latin typeface="Times New Roman"/>
                          <a:ea typeface="Times New Roman"/>
                        </a:rPr>
                        <a:t>121</a:t>
                      </a:r>
                      <a:endParaRPr/>
                    </a:p>
                  </a:txBody>
                  <a:tcPr/>
                </a:tc>
                <a:tc>
                  <a:txBody>
                    <a:bodyPr/>
                    <a:p>
                      <a:pPr algn="ctr">
                        <a:lnSpc>
                          <a:spcPct val="100000"/>
                        </a:lnSpc>
                      </a:pPr>
                      <a:r>
                        <a:rPr lang="en-IN" sz="1200">
                          <a:solidFill>
                            <a:srgbClr val="000000"/>
                          </a:solidFill>
                          <a:latin typeface="Times New Roman"/>
                          <a:ea typeface="Times New Roman"/>
                        </a:rPr>
                        <a:t>120</a:t>
                      </a:r>
                      <a:endParaRPr/>
                    </a:p>
                  </a:txBody>
                  <a:tcPr/>
                </a:tc>
                <a:tc>
                  <a:txBody>
                    <a:bodyPr/>
                    <a:p>
                      <a:pPr algn="ctr">
                        <a:lnSpc>
                          <a:spcPct val="100000"/>
                        </a:lnSpc>
                      </a:pPr>
                      <a:r>
                        <a:rPr lang="en-IN" sz="1200">
                          <a:solidFill>
                            <a:srgbClr val="000000"/>
                          </a:solidFill>
                          <a:latin typeface="Times New Roman"/>
                          <a:ea typeface="Times New Roman"/>
                        </a:rPr>
                        <a:t>101</a:t>
                      </a:r>
                      <a:endParaRPr/>
                    </a:p>
                  </a:txBody>
                  <a:tcPr/>
                </a:tc>
              </a:tr>
              <a:tr h="298080">
                <a:tc>
                  <a:txBody>
                    <a:bodyPr/>
                    <a:p>
                      <a:pPr algn="ctr">
                        <a:lnSpc>
                          <a:spcPct val="100000"/>
                        </a:lnSpc>
                      </a:pPr>
                      <a:r>
                        <a:rPr lang="en-IN" sz="1200">
                          <a:solidFill>
                            <a:srgbClr val="000000"/>
                          </a:solidFill>
                          <a:latin typeface="Times New Roman"/>
                          <a:ea typeface="Times New Roman"/>
                        </a:rPr>
                        <a:t>72</a:t>
                      </a:r>
                      <a:endParaRPr/>
                    </a:p>
                  </a:txBody>
                  <a:tcPr/>
                </a:tc>
                <a:tc>
                  <a:txBody>
                    <a:bodyPr/>
                    <a:p>
                      <a:pPr algn="ctr">
                        <a:lnSpc>
                          <a:spcPct val="100000"/>
                        </a:lnSpc>
                      </a:pPr>
                      <a:r>
                        <a:rPr lang="en-IN" sz="1200">
                          <a:solidFill>
                            <a:srgbClr val="000000"/>
                          </a:solidFill>
                          <a:latin typeface="Times New Roman"/>
                          <a:ea typeface="Times New Roman"/>
                        </a:rPr>
                        <a:t>92</a:t>
                      </a:r>
                      <a:endParaRPr/>
                    </a:p>
                  </a:txBody>
                  <a:tcPr/>
                </a:tc>
                <a:tc>
                  <a:txBody>
                    <a:bodyPr/>
                    <a:p>
                      <a:pPr algn="ctr">
                        <a:lnSpc>
                          <a:spcPct val="100000"/>
                        </a:lnSpc>
                      </a:pPr>
                      <a:r>
                        <a:rPr lang="en-IN" sz="1200">
                          <a:solidFill>
                            <a:srgbClr val="000000"/>
                          </a:solidFill>
                          <a:latin typeface="Times New Roman"/>
                          <a:ea typeface="Times New Roman"/>
                        </a:rPr>
                        <a:t>95</a:t>
                      </a:r>
                      <a:endParaRPr/>
                    </a:p>
                  </a:txBody>
                  <a:tcPr/>
                </a:tc>
                <a:tc>
                  <a:txBody>
                    <a:bodyPr/>
                    <a:p>
                      <a:pPr algn="ctr">
                        <a:lnSpc>
                          <a:spcPct val="100000"/>
                        </a:lnSpc>
                      </a:pPr>
                      <a:r>
                        <a:rPr lang="en-IN" sz="1200">
                          <a:solidFill>
                            <a:srgbClr val="000000"/>
                          </a:solidFill>
                          <a:latin typeface="Times New Roman"/>
                          <a:ea typeface="Times New Roman"/>
                        </a:rPr>
                        <a:t>98</a:t>
                      </a:r>
                      <a:endParaRPr/>
                    </a:p>
                  </a:txBody>
                  <a:tcPr/>
                </a:tc>
                <a:tc>
                  <a:txBody>
                    <a:bodyPr/>
                    <a:p>
                      <a:pPr algn="ctr">
                        <a:lnSpc>
                          <a:spcPct val="100000"/>
                        </a:lnSpc>
                      </a:pPr>
                      <a:r>
                        <a:rPr lang="en-IN" sz="1200">
                          <a:solidFill>
                            <a:srgbClr val="000000"/>
                          </a:solidFill>
                          <a:latin typeface="Times New Roman"/>
                          <a:ea typeface="Times New Roman"/>
                        </a:rPr>
                        <a:t>112</a:t>
                      </a:r>
                      <a:endParaRPr/>
                    </a:p>
                  </a:txBody>
                  <a:tcPr/>
                </a:tc>
                <a:tc>
                  <a:txBody>
                    <a:bodyPr/>
                    <a:p>
                      <a:pPr algn="ctr">
                        <a:lnSpc>
                          <a:spcPct val="100000"/>
                        </a:lnSpc>
                      </a:pPr>
                      <a:r>
                        <a:rPr lang="en-IN" sz="1200">
                          <a:solidFill>
                            <a:srgbClr val="000000"/>
                          </a:solidFill>
                          <a:latin typeface="Times New Roman"/>
                          <a:ea typeface="Times New Roman"/>
                        </a:rPr>
                        <a:t>100</a:t>
                      </a:r>
                      <a:endParaRPr/>
                    </a:p>
                  </a:txBody>
                  <a:tcPr/>
                </a:tc>
                <a:tc>
                  <a:txBody>
                    <a:bodyPr/>
                    <a:p>
                      <a:pPr algn="ctr">
                        <a:lnSpc>
                          <a:spcPct val="100000"/>
                        </a:lnSpc>
                      </a:pPr>
                      <a:r>
                        <a:rPr lang="en-IN" sz="1200">
                          <a:solidFill>
                            <a:srgbClr val="000000"/>
                          </a:solidFill>
                          <a:latin typeface="Times New Roman"/>
                          <a:ea typeface="Times New Roman"/>
                        </a:rPr>
                        <a:t>103</a:t>
                      </a:r>
                      <a:endParaRPr/>
                    </a:p>
                  </a:txBody>
                  <a:tcPr/>
                </a:tc>
                <a:tc>
                  <a:txBody>
                    <a:bodyPr/>
                    <a:p>
                      <a:pPr algn="ctr">
                        <a:lnSpc>
                          <a:spcPct val="100000"/>
                        </a:lnSpc>
                      </a:pPr>
                      <a:r>
                        <a:rPr lang="en-IN" sz="1200">
                          <a:solidFill>
                            <a:srgbClr val="000000"/>
                          </a:solidFill>
                          <a:latin typeface="Times New Roman"/>
                          <a:ea typeface="Times New Roman"/>
                        </a:rPr>
                        <a:t>99</a:t>
                      </a:r>
                      <a:endParaRPr/>
                    </a:p>
                  </a:txBody>
                  <a:tcPr/>
                </a:tc>
              </a:tr>
            </a:tbl>
          </a:graphicData>
        </a:graphic>
      </p:graphicFrame>
      <p:graphicFrame>
        <p:nvGraphicFramePr>
          <p:cNvPr id="315" name="Table 3"/>
          <p:cNvGraphicFramePr/>
          <p:nvPr/>
        </p:nvGraphicFramePr>
        <p:xfrm>
          <a:off x="5042880" y="3529800"/>
          <a:ext cx="3860640" cy="2404800"/>
        </p:xfrm>
        <a:graphic>
          <a:graphicData uri="http://schemas.openxmlformats.org/drawingml/2006/table">
            <a:tbl>
              <a:tblPr/>
              <a:tblGrid>
                <a:gridCol w="482760"/>
                <a:gridCol w="482760"/>
                <a:gridCol w="482760"/>
                <a:gridCol w="482760"/>
                <a:gridCol w="483120"/>
                <a:gridCol w="482760"/>
                <a:gridCol w="482760"/>
                <a:gridCol w="480960"/>
              </a:tblGrid>
              <a:tr h="300960">
                <a:tc>
                  <a:txBody>
                    <a:bodyPr/>
                    <a:p>
                      <a:pPr algn="ctr">
                        <a:lnSpc>
                          <a:spcPct val="100000"/>
                        </a:lnSpc>
                      </a:pPr>
                      <a:r>
                        <a:rPr lang="en-IN" sz="1200">
                          <a:solidFill>
                            <a:srgbClr val="000000"/>
                          </a:solidFill>
                          <a:latin typeface="Times New Roman"/>
                          <a:ea typeface="Times New Roman"/>
                        </a:rPr>
                        <a:t>17</a:t>
                      </a:r>
                      <a:endParaRPr/>
                    </a:p>
                  </a:txBody>
                  <a:tcPr/>
                </a:tc>
                <a:tc>
                  <a:txBody>
                    <a:bodyPr/>
                    <a:p>
                      <a:pPr algn="ctr">
                        <a:lnSpc>
                          <a:spcPct val="100000"/>
                        </a:lnSpc>
                      </a:pPr>
                      <a:r>
                        <a:rPr lang="en-IN" sz="1200">
                          <a:solidFill>
                            <a:srgbClr val="000000"/>
                          </a:solidFill>
                          <a:latin typeface="Times New Roman"/>
                          <a:ea typeface="Times New Roman"/>
                        </a:rPr>
                        <a:t>18</a:t>
                      </a:r>
                      <a:endParaRPr/>
                    </a:p>
                  </a:txBody>
                  <a:tcPr/>
                </a:tc>
                <a:tc>
                  <a:txBody>
                    <a:bodyPr/>
                    <a:p>
                      <a:pPr algn="ctr">
                        <a:lnSpc>
                          <a:spcPct val="100000"/>
                        </a:lnSpc>
                      </a:pPr>
                      <a:r>
                        <a:rPr lang="en-IN" sz="1200">
                          <a:solidFill>
                            <a:srgbClr val="000000"/>
                          </a:solidFill>
                          <a:latin typeface="Times New Roman"/>
                          <a:ea typeface="Times New Roman"/>
                        </a:rPr>
                        <a:t>24</a:t>
                      </a:r>
                      <a:endParaRPr/>
                    </a:p>
                  </a:txBody>
                  <a:tcPr/>
                </a:tc>
                <a:tc>
                  <a:txBody>
                    <a:bodyPr/>
                    <a:p>
                      <a:pPr algn="ctr">
                        <a:lnSpc>
                          <a:spcPct val="100000"/>
                        </a:lnSpc>
                      </a:pPr>
                      <a:r>
                        <a:rPr lang="en-IN" sz="1200">
                          <a:solidFill>
                            <a:srgbClr val="000000"/>
                          </a:solidFill>
                          <a:latin typeface="Times New Roman"/>
                          <a:ea typeface="Times New Roman"/>
                        </a:rPr>
                        <a:t>47</a:t>
                      </a:r>
                      <a:endParaRPr/>
                    </a:p>
                  </a:txBody>
                  <a:tcPr/>
                </a:tc>
                <a:tc>
                  <a:txBody>
                    <a:bodyPr/>
                    <a:p>
                      <a:pPr algn="ctr">
                        <a:lnSpc>
                          <a:spcPct val="100000"/>
                        </a:lnSpc>
                      </a:pPr>
                      <a:r>
                        <a:rPr lang="en-IN" sz="1200">
                          <a:solidFill>
                            <a:srgbClr val="000000"/>
                          </a:solidFill>
                          <a:latin typeface="Times New Roman"/>
                          <a:ea typeface="Times New Roman"/>
                        </a:rPr>
                        <a:t>99</a:t>
                      </a:r>
                      <a:endParaRPr/>
                    </a:p>
                  </a:txBody>
                  <a:tcPr/>
                </a:tc>
                <a:tc>
                  <a:txBody>
                    <a:bodyPr/>
                    <a:p>
                      <a:pPr algn="ctr">
                        <a:lnSpc>
                          <a:spcPct val="100000"/>
                        </a:lnSpc>
                      </a:pPr>
                      <a:r>
                        <a:rPr lang="en-IN" sz="1200">
                          <a:solidFill>
                            <a:srgbClr val="000000"/>
                          </a:solidFill>
                          <a:latin typeface="Times New Roman"/>
                          <a:ea typeface="Times New Roman"/>
                        </a:rPr>
                        <a:t>99</a:t>
                      </a:r>
                      <a:endParaRPr/>
                    </a:p>
                  </a:txBody>
                  <a:tcPr/>
                </a:tc>
                <a:tc>
                  <a:txBody>
                    <a:bodyPr/>
                    <a:p>
                      <a:pPr algn="ctr">
                        <a:lnSpc>
                          <a:spcPct val="100000"/>
                        </a:lnSpc>
                      </a:pPr>
                      <a:r>
                        <a:rPr lang="en-IN" sz="1200">
                          <a:solidFill>
                            <a:srgbClr val="000000"/>
                          </a:solidFill>
                          <a:latin typeface="Times New Roman"/>
                          <a:ea typeface="Times New Roman"/>
                        </a:rPr>
                        <a:t>99</a:t>
                      </a:r>
                      <a:endParaRPr/>
                    </a:p>
                  </a:txBody>
                  <a:tcPr/>
                </a:tc>
                <a:tc>
                  <a:txBody>
                    <a:bodyPr/>
                    <a:p>
                      <a:pPr algn="ctr">
                        <a:lnSpc>
                          <a:spcPct val="100000"/>
                        </a:lnSpc>
                      </a:pPr>
                      <a:r>
                        <a:rPr lang="en-IN" sz="1200">
                          <a:solidFill>
                            <a:srgbClr val="000000"/>
                          </a:solidFill>
                          <a:latin typeface="Times New Roman"/>
                          <a:ea typeface="Times New Roman"/>
                        </a:rPr>
                        <a:t>99</a:t>
                      </a:r>
                      <a:endParaRPr/>
                    </a:p>
                  </a:txBody>
                  <a:tcPr/>
                </a:tc>
              </a:tr>
              <a:tr h="300960">
                <a:tc>
                  <a:txBody>
                    <a:bodyPr/>
                    <a:p>
                      <a:pPr algn="ctr">
                        <a:lnSpc>
                          <a:spcPct val="100000"/>
                        </a:lnSpc>
                      </a:pPr>
                      <a:r>
                        <a:rPr lang="en-IN" sz="1200">
                          <a:solidFill>
                            <a:srgbClr val="000000"/>
                          </a:solidFill>
                          <a:latin typeface="Times New Roman"/>
                          <a:ea typeface="Times New Roman"/>
                        </a:rPr>
                        <a:t>18</a:t>
                      </a:r>
                      <a:endParaRPr/>
                    </a:p>
                  </a:txBody>
                  <a:tcPr/>
                </a:tc>
                <a:tc>
                  <a:txBody>
                    <a:bodyPr/>
                    <a:p>
                      <a:pPr algn="ctr">
                        <a:lnSpc>
                          <a:spcPct val="100000"/>
                        </a:lnSpc>
                      </a:pPr>
                      <a:r>
                        <a:rPr lang="en-IN" sz="1200">
                          <a:solidFill>
                            <a:srgbClr val="000000"/>
                          </a:solidFill>
                          <a:latin typeface="Times New Roman"/>
                          <a:ea typeface="Times New Roman"/>
                        </a:rPr>
                        <a:t>21</a:t>
                      </a:r>
                      <a:endParaRPr/>
                    </a:p>
                  </a:txBody>
                  <a:tcPr/>
                </a:tc>
                <a:tc>
                  <a:txBody>
                    <a:bodyPr/>
                    <a:p>
                      <a:pPr algn="ctr">
                        <a:lnSpc>
                          <a:spcPct val="100000"/>
                        </a:lnSpc>
                      </a:pPr>
                      <a:r>
                        <a:rPr lang="en-IN" sz="1200">
                          <a:solidFill>
                            <a:srgbClr val="000000"/>
                          </a:solidFill>
                          <a:latin typeface="Times New Roman"/>
                          <a:ea typeface="Times New Roman"/>
                        </a:rPr>
                        <a:t>26</a:t>
                      </a:r>
                      <a:endParaRPr/>
                    </a:p>
                  </a:txBody>
                  <a:tcPr/>
                </a:tc>
                <a:tc>
                  <a:txBody>
                    <a:bodyPr/>
                    <a:p>
                      <a:pPr algn="ctr">
                        <a:lnSpc>
                          <a:spcPct val="100000"/>
                        </a:lnSpc>
                      </a:pPr>
                      <a:r>
                        <a:rPr lang="en-IN" sz="1200">
                          <a:solidFill>
                            <a:srgbClr val="000000"/>
                          </a:solidFill>
                          <a:latin typeface="Times New Roman"/>
                          <a:ea typeface="Times New Roman"/>
                        </a:rPr>
                        <a:t>66</a:t>
                      </a:r>
                      <a:endParaRPr/>
                    </a:p>
                  </a:txBody>
                  <a:tcPr/>
                </a:tc>
                <a:tc>
                  <a:txBody>
                    <a:bodyPr/>
                    <a:p>
                      <a:pPr algn="ctr">
                        <a:lnSpc>
                          <a:spcPct val="100000"/>
                        </a:lnSpc>
                      </a:pPr>
                      <a:r>
                        <a:rPr lang="en-IN" sz="1200">
                          <a:solidFill>
                            <a:srgbClr val="000000"/>
                          </a:solidFill>
                          <a:latin typeface="Times New Roman"/>
                          <a:ea typeface="Times New Roman"/>
                        </a:rPr>
                        <a:t>99</a:t>
                      </a:r>
                      <a:endParaRPr/>
                    </a:p>
                  </a:txBody>
                  <a:tcPr/>
                </a:tc>
                <a:tc>
                  <a:txBody>
                    <a:bodyPr/>
                    <a:p>
                      <a:pPr algn="ctr">
                        <a:lnSpc>
                          <a:spcPct val="100000"/>
                        </a:lnSpc>
                      </a:pPr>
                      <a:r>
                        <a:rPr lang="en-IN" sz="1200">
                          <a:solidFill>
                            <a:srgbClr val="000000"/>
                          </a:solidFill>
                          <a:latin typeface="Times New Roman"/>
                          <a:ea typeface="Times New Roman"/>
                        </a:rPr>
                        <a:t>99</a:t>
                      </a:r>
                      <a:endParaRPr/>
                    </a:p>
                  </a:txBody>
                  <a:tcPr/>
                </a:tc>
                <a:tc>
                  <a:txBody>
                    <a:bodyPr/>
                    <a:p>
                      <a:pPr algn="ctr">
                        <a:lnSpc>
                          <a:spcPct val="100000"/>
                        </a:lnSpc>
                      </a:pPr>
                      <a:r>
                        <a:rPr lang="en-IN" sz="1200">
                          <a:solidFill>
                            <a:srgbClr val="000000"/>
                          </a:solidFill>
                          <a:latin typeface="Times New Roman"/>
                          <a:ea typeface="Times New Roman"/>
                        </a:rPr>
                        <a:t>99</a:t>
                      </a:r>
                      <a:endParaRPr/>
                    </a:p>
                  </a:txBody>
                  <a:tcPr/>
                </a:tc>
                <a:tc>
                  <a:txBody>
                    <a:bodyPr/>
                    <a:p>
                      <a:pPr algn="ctr">
                        <a:lnSpc>
                          <a:spcPct val="100000"/>
                        </a:lnSpc>
                      </a:pPr>
                      <a:r>
                        <a:rPr lang="en-IN" sz="1200">
                          <a:solidFill>
                            <a:srgbClr val="000000"/>
                          </a:solidFill>
                          <a:latin typeface="Times New Roman"/>
                          <a:ea typeface="Times New Roman"/>
                        </a:rPr>
                        <a:t>99</a:t>
                      </a:r>
                      <a:endParaRPr/>
                    </a:p>
                  </a:txBody>
                  <a:tcPr/>
                </a:tc>
              </a:tr>
              <a:tr h="300960">
                <a:tc>
                  <a:txBody>
                    <a:bodyPr/>
                    <a:p>
                      <a:pPr algn="ctr">
                        <a:lnSpc>
                          <a:spcPct val="100000"/>
                        </a:lnSpc>
                      </a:pPr>
                      <a:r>
                        <a:rPr lang="en-IN" sz="1200">
                          <a:solidFill>
                            <a:srgbClr val="000000"/>
                          </a:solidFill>
                          <a:latin typeface="Times New Roman"/>
                          <a:ea typeface="Times New Roman"/>
                        </a:rPr>
                        <a:t>24</a:t>
                      </a:r>
                      <a:endParaRPr/>
                    </a:p>
                  </a:txBody>
                  <a:tcPr/>
                </a:tc>
                <a:tc>
                  <a:txBody>
                    <a:bodyPr/>
                    <a:p>
                      <a:pPr algn="ctr">
                        <a:lnSpc>
                          <a:spcPct val="100000"/>
                        </a:lnSpc>
                      </a:pPr>
                      <a:r>
                        <a:rPr lang="en-IN" sz="1200">
                          <a:solidFill>
                            <a:srgbClr val="000000"/>
                          </a:solidFill>
                          <a:latin typeface="Times New Roman"/>
                          <a:ea typeface="Times New Roman"/>
                        </a:rPr>
                        <a:t>26</a:t>
                      </a:r>
                      <a:endParaRPr/>
                    </a:p>
                  </a:txBody>
                  <a:tcPr/>
                </a:tc>
                <a:tc>
                  <a:txBody>
                    <a:bodyPr/>
                    <a:p>
                      <a:pPr algn="ctr">
                        <a:lnSpc>
                          <a:spcPct val="100000"/>
                        </a:lnSpc>
                      </a:pPr>
                      <a:r>
                        <a:rPr lang="en-IN" sz="1200">
                          <a:solidFill>
                            <a:srgbClr val="000000"/>
                          </a:solidFill>
                          <a:latin typeface="Times New Roman"/>
                          <a:ea typeface="Times New Roman"/>
                        </a:rPr>
                        <a:t>56</a:t>
                      </a:r>
                      <a:endParaRPr/>
                    </a:p>
                  </a:txBody>
                  <a:tcPr/>
                </a:tc>
                <a:tc>
                  <a:txBody>
                    <a:bodyPr/>
                    <a:p>
                      <a:pPr algn="ctr">
                        <a:lnSpc>
                          <a:spcPct val="100000"/>
                        </a:lnSpc>
                      </a:pPr>
                      <a:r>
                        <a:rPr lang="en-IN" sz="1200">
                          <a:solidFill>
                            <a:srgbClr val="000000"/>
                          </a:solidFill>
                          <a:latin typeface="Times New Roman"/>
                          <a:ea typeface="Times New Roman"/>
                        </a:rPr>
                        <a:t>99</a:t>
                      </a:r>
                      <a:endParaRPr/>
                    </a:p>
                  </a:txBody>
                  <a:tcPr/>
                </a:tc>
                <a:tc>
                  <a:txBody>
                    <a:bodyPr/>
                    <a:p>
                      <a:pPr algn="ctr">
                        <a:lnSpc>
                          <a:spcPct val="100000"/>
                        </a:lnSpc>
                      </a:pPr>
                      <a:r>
                        <a:rPr lang="en-IN" sz="1200">
                          <a:solidFill>
                            <a:srgbClr val="000000"/>
                          </a:solidFill>
                          <a:latin typeface="Times New Roman"/>
                          <a:ea typeface="Times New Roman"/>
                        </a:rPr>
                        <a:t>99</a:t>
                      </a:r>
                      <a:endParaRPr/>
                    </a:p>
                  </a:txBody>
                  <a:tcPr/>
                </a:tc>
                <a:tc>
                  <a:txBody>
                    <a:bodyPr/>
                    <a:p>
                      <a:pPr algn="ctr">
                        <a:lnSpc>
                          <a:spcPct val="100000"/>
                        </a:lnSpc>
                      </a:pPr>
                      <a:r>
                        <a:rPr lang="en-IN" sz="1200">
                          <a:solidFill>
                            <a:srgbClr val="000000"/>
                          </a:solidFill>
                          <a:latin typeface="Times New Roman"/>
                          <a:ea typeface="Times New Roman"/>
                        </a:rPr>
                        <a:t>99</a:t>
                      </a:r>
                      <a:endParaRPr/>
                    </a:p>
                  </a:txBody>
                  <a:tcPr/>
                </a:tc>
                <a:tc>
                  <a:txBody>
                    <a:bodyPr/>
                    <a:p>
                      <a:pPr algn="ctr">
                        <a:lnSpc>
                          <a:spcPct val="100000"/>
                        </a:lnSpc>
                      </a:pPr>
                      <a:r>
                        <a:rPr lang="en-IN" sz="1200">
                          <a:solidFill>
                            <a:srgbClr val="000000"/>
                          </a:solidFill>
                          <a:latin typeface="Times New Roman"/>
                          <a:ea typeface="Times New Roman"/>
                        </a:rPr>
                        <a:t>99</a:t>
                      </a:r>
                      <a:endParaRPr/>
                    </a:p>
                  </a:txBody>
                  <a:tcPr/>
                </a:tc>
                <a:tc>
                  <a:txBody>
                    <a:bodyPr/>
                    <a:p>
                      <a:pPr algn="ctr">
                        <a:lnSpc>
                          <a:spcPct val="100000"/>
                        </a:lnSpc>
                      </a:pPr>
                      <a:r>
                        <a:rPr lang="en-IN" sz="1200">
                          <a:solidFill>
                            <a:srgbClr val="000000"/>
                          </a:solidFill>
                          <a:latin typeface="Times New Roman"/>
                          <a:ea typeface="Times New Roman"/>
                        </a:rPr>
                        <a:t>99</a:t>
                      </a:r>
                      <a:endParaRPr/>
                    </a:p>
                  </a:txBody>
                  <a:tcPr/>
                </a:tc>
              </a:tr>
              <a:tr h="300960">
                <a:tc>
                  <a:txBody>
                    <a:bodyPr/>
                    <a:p>
                      <a:pPr algn="ctr">
                        <a:lnSpc>
                          <a:spcPct val="100000"/>
                        </a:lnSpc>
                      </a:pPr>
                      <a:r>
                        <a:rPr lang="en-IN" sz="1200">
                          <a:solidFill>
                            <a:srgbClr val="000000"/>
                          </a:solidFill>
                          <a:latin typeface="Times New Roman"/>
                          <a:ea typeface="Times New Roman"/>
                        </a:rPr>
                        <a:t>47</a:t>
                      </a:r>
                      <a:endParaRPr/>
                    </a:p>
                  </a:txBody>
                  <a:tcPr/>
                </a:tc>
                <a:tc>
                  <a:txBody>
                    <a:bodyPr/>
                    <a:p>
                      <a:pPr algn="ctr">
                        <a:lnSpc>
                          <a:spcPct val="100000"/>
                        </a:lnSpc>
                      </a:pPr>
                      <a:r>
                        <a:rPr lang="en-IN" sz="1200">
                          <a:solidFill>
                            <a:srgbClr val="000000"/>
                          </a:solidFill>
                          <a:latin typeface="Times New Roman"/>
                          <a:ea typeface="Times New Roman"/>
                        </a:rPr>
                        <a:t>66</a:t>
                      </a:r>
                      <a:endParaRPr/>
                    </a:p>
                  </a:txBody>
                  <a:tcPr/>
                </a:tc>
                <a:tc>
                  <a:txBody>
                    <a:bodyPr/>
                    <a:p>
                      <a:pPr algn="ctr">
                        <a:lnSpc>
                          <a:spcPct val="100000"/>
                        </a:lnSpc>
                      </a:pPr>
                      <a:r>
                        <a:rPr lang="en-IN" sz="1200">
                          <a:solidFill>
                            <a:srgbClr val="000000"/>
                          </a:solidFill>
                          <a:latin typeface="Times New Roman"/>
                          <a:ea typeface="Times New Roman"/>
                        </a:rPr>
                        <a:t>99</a:t>
                      </a:r>
                      <a:endParaRPr/>
                    </a:p>
                  </a:txBody>
                  <a:tcPr/>
                </a:tc>
                <a:tc>
                  <a:txBody>
                    <a:bodyPr/>
                    <a:p>
                      <a:pPr algn="ctr">
                        <a:lnSpc>
                          <a:spcPct val="100000"/>
                        </a:lnSpc>
                      </a:pPr>
                      <a:r>
                        <a:rPr lang="en-IN" sz="1200">
                          <a:solidFill>
                            <a:srgbClr val="000000"/>
                          </a:solidFill>
                          <a:latin typeface="Times New Roman"/>
                          <a:ea typeface="Times New Roman"/>
                        </a:rPr>
                        <a:t>99</a:t>
                      </a:r>
                      <a:endParaRPr/>
                    </a:p>
                  </a:txBody>
                  <a:tcPr/>
                </a:tc>
                <a:tc>
                  <a:txBody>
                    <a:bodyPr/>
                    <a:p>
                      <a:pPr algn="ctr">
                        <a:lnSpc>
                          <a:spcPct val="100000"/>
                        </a:lnSpc>
                      </a:pPr>
                      <a:r>
                        <a:rPr lang="en-IN" sz="1200">
                          <a:solidFill>
                            <a:srgbClr val="000000"/>
                          </a:solidFill>
                          <a:latin typeface="Times New Roman"/>
                          <a:ea typeface="Times New Roman"/>
                        </a:rPr>
                        <a:t>99</a:t>
                      </a:r>
                      <a:endParaRPr/>
                    </a:p>
                  </a:txBody>
                  <a:tcPr/>
                </a:tc>
                <a:tc>
                  <a:txBody>
                    <a:bodyPr/>
                    <a:p>
                      <a:pPr algn="ctr">
                        <a:lnSpc>
                          <a:spcPct val="100000"/>
                        </a:lnSpc>
                      </a:pPr>
                      <a:r>
                        <a:rPr lang="en-IN" sz="1200">
                          <a:solidFill>
                            <a:srgbClr val="000000"/>
                          </a:solidFill>
                          <a:latin typeface="Times New Roman"/>
                          <a:ea typeface="Times New Roman"/>
                        </a:rPr>
                        <a:t>99</a:t>
                      </a:r>
                      <a:endParaRPr/>
                    </a:p>
                  </a:txBody>
                  <a:tcPr/>
                </a:tc>
                <a:tc>
                  <a:txBody>
                    <a:bodyPr/>
                    <a:p>
                      <a:pPr algn="ctr">
                        <a:lnSpc>
                          <a:spcPct val="100000"/>
                        </a:lnSpc>
                      </a:pPr>
                      <a:r>
                        <a:rPr lang="en-IN" sz="1200">
                          <a:solidFill>
                            <a:srgbClr val="000000"/>
                          </a:solidFill>
                          <a:latin typeface="Times New Roman"/>
                          <a:ea typeface="Times New Roman"/>
                        </a:rPr>
                        <a:t>99</a:t>
                      </a:r>
                      <a:endParaRPr/>
                    </a:p>
                  </a:txBody>
                  <a:tcPr/>
                </a:tc>
                <a:tc>
                  <a:txBody>
                    <a:bodyPr/>
                    <a:p>
                      <a:pPr algn="ctr">
                        <a:lnSpc>
                          <a:spcPct val="100000"/>
                        </a:lnSpc>
                      </a:pPr>
                      <a:r>
                        <a:rPr lang="en-IN" sz="1200">
                          <a:solidFill>
                            <a:srgbClr val="000000"/>
                          </a:solidFill>
                          <a:latin typeface="Times New Roman"/>
                          <a:ea typeface="Times New Roman"/>
                        </a:rPr>
                        <a:t>99</a:t>
                      </a:r>
                      <a:endParaRPr/>
                    </a:p>
                  </a:txBody>
                  <a:tcPr/>
                </a:tc>
              </a:tr>
              <a:tr h="300960">
                <a:tc>
                  <a:txBody>
                    <a:bodyPr/>
                    <a:p>
                      <a:pPr algn="ctr">
                        <a:lnSpc>
                          <a:spcPct val="100000"/>
                        </a:lnSpc>
                      </a:pPr>
                      <a:r>
                        <a:rPr lang="en-IN" sz="1200">
                          <a:solidFill>
                            <a:srgbClr val="000000"/>
                          </a:solidFill>
                          <a:latin typeface="Times New Roman"/>
                          <a:ea typeface="Times New Roman"/>
                        </a:rPr>
                        <a:t>99</a:t>
                      </a:r>
                      <a:endParaRPr/>
                    </a:p>
                  </a:txBody>
                  <a:tcPr/>
                </a:tc>
                <a:tc>
                  <a:txBody>
                    <a:bodyPr/>
                    <a:p>
                      <a:pPr algn="ctr">
                        <a:lnSpc>
                          <a:spcPct val="100000"/>
                        </a:lnSpc>
                      </a:pPr>
                      <a:r>
                        <a:rPr lang="en-IN" sz="1200">
                          <a:solidFill>
                            <a:srgbClr val="000000"/>
                          </a:solidFill>
                          <a:latin typeface="Times New Roman"/>
                          <a:ea typeface="Times New Roman"/>
                        </a:rPr>
                        <a:t>99</a:t>
                      </a:r>
                      <a:endParaRPr/>
                    </a:p>
                  </a:txBody>
                  <a:tcPr/>
                </a:tc>
                <a:tc>
                  <a:txBody>
                    <a:bodyPr/>
                    <a:p>
                      <a:pPr algn="ctr">
                        <a:lnSpc>
                          <a:spcPct val="100000"/>
                        </a:lnSpc>
                      </a:pPr>
                      <a:r>
                        <a:rPr lang="en-IN" sz="1200">
                          <a:solidFill>
                            <a:srgbClr val="000000"/>
                          </a:solidFill>
                          <a:latin typeface="Times New Roman"/>
                          <a:ea typeface="Times New Roman"/>
                        </a:rPr>
                        <a:t>99</a:t>
                      </a:r>
                      <a:endParaRPr/>
                    </a:p>
                  </a:txBody>
                  <a:tcPr/>
                </a:tc>
                <a:tc>
                  <a:txBody>
                    <a:bodyPr/>
                    <a:p>
                      <a:pPr algn="ctr">
                        <a:lnSpc>
                          <a:spcPct val="100000"/>
                        </a:lnSpc>
                      </a:pPr>
                      <a:r>
                        <a:rPr lang="en-IN" sz="1200">
                          <a:solidFill>
                            <a:srgbClr val="000000"/>
                          </a:solidFill>
                          <a:latin typeface="Times New Roman"/>
                          <a:ea typeface="Times New Roman"/>
                        </a:rPr>
                        <a:t>99</a:t>
                      </a:r>
                      <a:endParaRPr/>
                    </a:p>
                  </a:txBody>
                  <a:tcPr/>
                </a:tc>
                <a:tc>
                  <a:txBody>
                    <a:bodyPr/>
                    <a:p>
                      <a:pPr algn="ctr">
                        <a:lnSpc>
                          <a:spcPct val="100000"/>
                        </a:lnSpc>
                      </a:pPr>
                      <a:r>
                        <a:rPr lang="en-IN" sz="1200">
                          <a:solidFill>
                            <a:srgbClr val="000000"/>
                          </a:solidFill>
                          <a:latin typeface="Times New Roman"/>
                          <a:ea typeface="Times New Roman"/>
                        </a:rPr>
                        <a:t>99</a:t>
                      </a:r>
                      <a:endParaRPr/>
                    </a:p>
                  </a:txBody>
                  <a:tcPr/>
                </a:tc>
                <a:tc>
                  <a:txBody>
                    <a:bodyPr/>
                    <a:p>
                      <a:pPr algn="ctr">
                        <a:lnSpc>
                          <a:spcPct val="100000"/>
                        </a:lnSpc>
                      </a:pPr>
                      <a:r>
                        <a:rPr lang="en-IN" sz="1200">
                          <a:solidFill>
                            <a:srgbClr val="000000"/>
                          </a:solidFill>
                          <a:latin typeface="Times New Roman"/>
                          <a:ea typeface="Times New Roman"/>
                        </a:rPr>
                        <a:t>99</a:t>
                      </a:r>
                      <a:endParaRPr/>
                    </a:p>
                  </a:txBody>
                  <a:tcPr/>
                </a:tc>
                <a:tc>
                  <a:txBody>
                    <a:bodyPr/>
                    <a:p>
                      <a:pPr algn="ctr">
                        <a:lnSpc>
                          <a:spcPct val="100000"/>
                        </a:lnSpc>
                      </a:pPr>
                      <a:r>
                        <a:rPr lang="en-IN" sz="1200">
                          <a:solidFill>
                            <a:srgbClr val="000000"/>
                          </a:solidFill>
                          <a:latin typeface="Times New Roman"/>
                          <a:ea typeface="Times New Roman"/>
                        </a:rPr>
                        <a:t>99</a:t>
                      </a:r>
                      <a:endParaRPr/>
                    </a:p>
                  </a:txBody>
                  <a:tcPr/>
                </a:tc>
                <a:tc>
                  <a:txBody>
                    <a:bodyPr/>
                    <a:p>
                      <a:pPr algn="ctr">
                        <a:lnSpc>
                          <a:spcPct val="100000"/>
                        </a:lnSpc>
                      </a:pPr>
                      <a:r>
                        <a:rPr lang="en-IN" sz="1200">
                          <a:solidFill>
                            <a:srgbClr val="000000"/>
                          </a:solidFill>
                          <a:latin typeface="Times New Roman"/>
                          <a:ea typeface="Times New Roman"/>
                        </a:rPr>
                        <a:t>99</a:t>
                      </a:r>
                      <a:endParaRPr/>
                    </a:p>
                  </a:txBody>
                  <a:tcPr/>
                </a:tc>
              </a:tr>
              <a:tr h="300960">
                <a:tc>
                  <a:txBody>
                    <a:bodyPr/>
                    <a:p>
                      <a:pPr algn="ctr">
                        <a:lnSpc>
                          <a:spcPct val="100000"/>
                        </a:lnSpc>
                      </a:pPr>
                      <a:r>
                        <a:rPr lang="en-IN" sz="1200">
                          <a:solidFill>
                            <a:srgbClr val="000000"/>
                          </a:solidFill>
                          <a:latin typeface="Times New Roman"/>
                          <a:ea typeface="Times New Roman"/>
                        </a:rPr>
                        <a:t>99</a:t>
                      </a:r>
                      <a:endParaRPr/>
                    </a:p>
                  </a:txBody>
                  <a:tcPr/>
                </a:tc>
                <a:tc>
                  <a:txBody>
                    <a:bodyPr/>
                    <a:p>
                      <a:pPr algn="ctr">
                        <a:lnSpc>
                          <a:spcPct val="100000"/>
                        </a:lnSpc>
                      </a:pPr>
                      <a:r>
                        <a:rPr lang="en-IN" sz="1200">
                          <a:solidFill>
                            <a:srgbClr val="000000"/>
                          </a:solidFill>
                          <a:latin typeface="Times New Roman"/>
                          <a:ea typeface="Times New Roman"/>
                        </a:rPr>
                        <a:t>99</a:t>
                      </a:r>
                      <a:endParaRPr/>
                    </a:p>
                  </a:txBody>
                  <a:tcPr/>
                </a:tc>
                <a:tc>
                  <a:txBody>
                    <a:bodyPr/>
                    <a:p>
                      <a:pPr algn="ctr">
                        <a:lnSpc>
                          <a:spcPct val="100000"/>
                        </a:lnSpc>
                      </a:pPr>
                      <a:r>
                        <a:rPr lang="en-IN" sz="1200">
                          <a:solidFill>
                            <a:srgbClr val="000000"/>
                          </a:solidFill>
                          <a:latin typeface="Times New Roman"/>
                          <a:ea typeface="Times New Roman"/>
                        </a:rPr>
                        <a:t>99</a:t>
                      </a:r>
                      <a:endParaRPr/>
                    </a:p>
                  </a:txBody>
                  <a:tcPr/>
                </a:tc>
                <a:tc>
                  <a:txBody>
                    <a:bodyPr/>
                    <a:p>
                      <a:pPr algn="ctr">
                        <a:lnSpc>
                          <a:spcPct val="100000"/>
                        </a:lnSpc>
                      </a:pPr>
                      <a:r>
                        <a:rPr lang="en-IN" sz="1200">
                          <a:solidFill>
                            <a:srgbClr val="000000"/>
                          </a:solidFill>
                          <a:latin typeface="Times New Roman"/>
                          <a:ea typeface="Times New Roman"/>
                        </a:rPr>
                        <a:t>99</a:t>
                      </a:r>
                      <a:endParaRPr/>
                    </a:p>
                  </a:txBody>
                  <a:tcPr/>
                </a:tc>
                <a:tc>
                  <a:txBody>
                    <a:bodyPr/>
                    <a:p>
                      <a:pPr algn="ctr">
                        <a:lnSpc>
                          <a:spcPct val="100000"/>
                        </a:lnSpc>
                      </a:pPr>
                      <a:r>
                        <a:rPr lang="en-IN" sz="1200">
                          <a:solidFill>
                            <a:srgbClr val="000000"/>
                          </a:solidFill>
                          <a:latin typeface="Times New Roman"/>
                          <a:ea typeface="Times New Roman"/>
                        </a:rPr>
                        <a:t>99</a:t>
                      </a:r>
                      <a:endParaRPr/>
                    </a:p>
                  </a:txBody>
                  <a:tcPr/>
                </a:tc>
                <a:tc>
                  <a:txBody>
                    <a:bodyPr/>
                    <a:p>
                      <a:pPr algn="ctr">
                        <a:lnSpc>
                          <a:spcPct val="100000"/>
                        </a:lnSpc>
                      </a:pPr>
                      <a:r>
                        <a:rPr lang="en-IN" sz="1200">
                          <a:solidFill>
                            <a:srgbClr val="000000"/>
                          </a:solidFill>
                          <a:latin typeface="Times New Roman"/>
                          <a:ea typeface="Times New Roman"/>
                        </a:rPr>
                        <a:t>99</a:t>
                      </a:r>
                      <a:endParaRPr/>
                    </a:p>
                  </a:txBody>
                  <a:tcPr/>
                </a:tc>
                <a:tc>
                  <a:txBody>
                    <a:bodyPr/>
                    <a:p>
                      <a:pPr algn="ctr">
                        <a:lnSpc>
                          <a:spcPct val="100000"/>
                        </a:lnSpc>
                      </a:pPr>
                      <a:r>
                        <a:rPr lang="en-IN" sz="1200">
                          <a:solidFill>
                            <a:srgbClr val="000000"/>
                          </a:solidFill>
                          <a:latin typeface="Times New Roman"/>
                          <a:ea typeface="Times New Roman"/>
                        </a:rPr>
                        <a:t>99</a:t>
                      </a:r>
                      <a:endParaRPr/>
                    </a:p>
                  </a:txBody>
                  <a:tcPr/>
                </a:tc>
                <a:tc>
                  <a:txBody>
                    <a:bodyPr/>
                    <a:p>
                      <a:pPr algn="ctr">
                        <a:lnSpc>
                          <a:spcPct val="100000"/>
                        </a:lnSpc>
                      </a:pPr>
                      <a:r>
                        <a:rPr lang="en-IN" sz="1200">
                          <a:solidFill>
                            <a:srgbClr val="000000"/>
                          </a:solidFill>
                          <a:latin typeface="Times New Roman"/>
                          <a:ea typeface="Times New Roman"/>
                        </a:rPr>
                        <a:t>99</a:t>
                      </a:r>
                      <a:endParaRPr/>
                    </a:p>
                  </a:txBody>
                  <a:tcPr/>
                </a:tc>
              </a:tr>
              <a:tr h="300960">
                <a:tc>
                  <a:txBody>
                    <a:bodyPr/>
                    <a:p>
                      <a:pPr algn="ctr">
                        <a:lnSpc>
                          <a:spcPct val="100000"/>
                        </a:lnSpc>
                      </a:pPr>
                      <a:r>
                        <a:rPr lang="en-IN" sz="1200">
                          <a:solidFill>
                            <a:srgbClr val="000000"/>
                          </a:solidFill>
                          <a:latin typeface="Times New Roman"/>
                          <a:ea typeface="Times New Roman"/>
                        </a:rPr>
                        <a:t>99</a:t>
                      </a:r>
                      <a:endParaRPr/>
                    </a:p>
                  </a:txBody>
                  <a:tcPr/>
                </a:tc>
                <a:tc>
                  <a:txBody>
                    <a:bodyPr/>
                    <a:p>
                      <a:pPr algn="ctr">
                        <a:lnSpc>
                          <a:spcPct val="100000"/>
                        </a:lnSpc>
                      </a:pPr>
                      <a:r>
                        <a:rPr lang="en-IN" sz="1200">
                          <a:solidFill>
                            <a:srgbClr val="000000"/>
                          </a:solidFill>
                          <a:latin typeface="Times New Roman"/>
                          <a:ea typeface="Times New Roman"/>
                        </a:rPr>
                        <a:t>99</a:t>
                      </a:r>
                      <a:endParaRPr/>
                    </a:p>
                  </a:txBody>
                  <a:tcPr/>
                </a:tc>
                <a:tc>
                  <a:txBody>
                    <a:bodyPr/>
                    <a:p>
                      <a:pPr algn="ctr">
                        <a:lnSpc>
                          <a:spcPct val="100000"/>
                        </a:lnSpc>
                      </a:pPr>
                      <a:r>
                        <a:rPr lang="en-IN" sz="1200">
                          <a:solidFill>
                            <a:srgbClr val="000000"/>
                          </a:solidFill>
                          <a:latin typeface="Times New Roman"/>
                          <a:ea typeface="Times New Roman"/>
                        </a:rPr>
                        <a:t>99</a:t>
                      </a:r>
                      <a:endParaRPr/>
                    </a:p>
                  </a:txBody>
                  <a:tcPr/>
                </a:tc>
                <a:tc>
                  <a:txBody>
                    <a:bodyPr/>
                    <a:p>
                      <a:pPr algn="ctr">
                        <a:lnSpc>
                          <a:spcPct val="100000"/>
                        </a:lnSpc>
                      </a:pPr>
                      <a:r>
                        <a:rPr lang="en-IN" sz="1200">
                          <a:solidFill>
                            <a:srgbClr val="000000"/>
                          </a:solidFill>
                          <a:latin typeface="Times New Roman"/>
                          <a:ea typeface="Times New Roman"/>
                        </a:rPr>
                        <a:t>99</a:t>
                      </a:r>
                      <a:endParaRPr/>
                    </a:p>
                  </a:txBody>
                  <a:tcPr/>
                </a:tc>
                <a:tc>
                  <a:txBody>
                    <a:bodyPr/>
                    <a:p>
                      <a:pPr algn="ctr">
                        <a:lnSpc>
                          <a:spcPct val="100000"/>
                        </a:lnSpc>
                      </a:pPr>
                      <a:r>
                        <a:rPr lang="en-IN" sz="1200">
                          <a:solidFill>
                            <a:srgbClr val="000000"/>
                          </a:solidFill>
                          <a:latin typeface="Times New Roman"/>
                          <a:ea typeface="Times New Roman"/>
                        </a:rPr>
                        <a:t>99</a:t>
                      </a:r>
                      <a:endParaRPr/>
                    </a:p>
                  </a:txBody>
                  <a:tcPr/>
                </a:tc>
                <a:tc>
                  <a:txBody>
                    <a:bodyPr/>
                    <a:p>
                      <a:pPr algn="ctr">
                        <a:lnSpc>
                          <a:spcPct val="100000"/>
                        </a:lnSpc>
                      </a:pPr>
                      <a:r>
                        <a:rPr lang="en-IN" sz="1200">
                          <a:solidFill>
                            <a:srgbClr val="000000"/>
                          </a:solidFill>
                          <a:latin typeface="Times New Roman"/>
                          <a:ea typeface="Times New Roman"/>
                        </a:rPr>
                        <a:t>99</a:t>
                      </a:r>
                      <a:endParaRPr/>
                    </a:p>
                  </a:txBody>
                  <a:tcPr/>
                </a:tc>
                <a:tc>
                  <a:txBody>
                    <a:bodyPr/>
                    <a:p>
                      <a:pPr algn="ctr">
                        <a:lnSpc>
                          <a:spcPct val="100000"/>
                        </a:lnSpc>
                      </a:pPr>
                      <a:r>
                        <a:rPr lang="en-IN" sz="1200">
                          <a:solidFill>
                            <a:srgbClr val="000000"/>
                          </a:solidFill>
                          <a:latin typeface="Times New Roman"/>
                          <a:ea typeface="Times New Roman"/>
                        </a:rPr>
                        <a:t>99</a:t>
                      </a:r>
                      <a:endParaRPr/>
                    </a:p>
                  </a:txBody>
                  <a:tcPr/>
                </a:tc>
                <a:tc>
                  <a:txBody>
                    <a:bodyPr/>
                    <a:p>
                      <a:pPr algn="ctr">
                        <a:lnSpc>
                          <a:spcPct val="100000"/>
                        </a:lnSpc>
                      </a:pPr>
                      <a:r>
                        <a:rPr lang="en-IN" sz="1200">
                          <a:solidFill>
                            <a:srgbClr val="000000"/>
                          </a:solidFill>
                          <a:latin typeface="Times New Roman"/>
                          <a:ea typeface="Times New Roman"/>
                        </a:rPr>
                        <a:t>99</a:t>
                      </a:r>
                      <a:endParaRPr/>
                    </a:p>
                  </a:txBody>
                  <a:tcPr/>
                </a:tc>
              </a:tr>
              <a:tr h="298080">
                <a:tc>
                  <a:txBody>
                    <a:bodyPr/>
                    <a:p>
                      <a:pPr algn="ctr">
                        <a:lnSpc>
                          <a:spcPct val="100000"/>
                        </a:lnSpc>
                      </a:pPr>
                      <a:r>
                        <a:rPr lang="en-IN" sz="1200">
                          <a:solidFill>
                            <a:srgbClr val="000000"/>
                          </a:solidFill>
                          <a:latin typeface="Times New Roman"/>
                          <a:ea typeface="Times New Roman"/>
                        </a:rPr>
                        <a:t>99</a:t>
                      </a:r>
                      <a:endParaRPr/>
                    </a:p>
                  </a:txBody>
                  <a:tcPr/>
                </a:tc>
                <a:tc>
                  <a:txBody>
                    <a:bodyPr/>
                    <a:p>
                      <a:pPr algn="ctr">
                        <a:lnSpc>
                          <a:spcPct val="100000"/>
                        </a:lnSpc>
                      </a:pPr>
                      <a:r>
                        <a:rPr lang="en-IN" sz="1200">
                          <a:solidFill>
                            <a:srgbClr val="000000"/>
                          </a:solidFill>
                          <a:latin typeface="Times New Roman"/>
                          <a:ea typeface="Times New Roman"/>
                        </a:rPr>
                        <a:t>99</a:t>
                      </a:r>
                      <a:endParaRPr/>
                    </a:p>
                  </a:txBody>
                  <a:tcPr/>
                </a:tc>
                <a:tc>
                  <a:txBody>
                    <a:bodyPr/>
                    <a:p>
                      <a:pPr algn="ctr">
                        <a:lnSpc>
                          <a:spcPct val="100000"/>
                        </a:lnSpc>
                      </a:pPr>
                      <a:r>
                        <a:rPr lang="en-IN" sz="1200">
                          <a:solidFill>
                            <a:srgbClr val="000000"/>
                          </a:solidFill>
                          <a:latin typeface="Times New Roman"/>
                          <a:ea typeface="Times New Roman"/>
                        </a:rPr>
                        <a:t>99</a:t>
                      </a:r>
                      <a:endParaRPr/>
                    </a:p>
                  </a:txBody>
                  <a:tcPr/>
                </a:tc>
                <a:tc>
                  <a:txBody>
                    <a:bodyPr/>
                    <a:p>
                      <a:pPr algn="ctr">
                        <a:lnSpc>
                          <a:spcPct val="100000"/>
                        </a:lnSpc>
                      </a:pPr>
                      <a:r>
                        <a:rPr lang="en-IN" sz="1200">
                          <a:solidFill>
                            <a:srgbClr val="000000"/>
                          </a:solidFill>
                          <a:latin typeface="Times New Roman"/>
                          <a:ea typeface="Times New Roman"/>
                        </a:rPr>
                        <a:t>99</a:t>
                      </a:r>
                      <a:endParaRPr/>
                    </a:p>
                  </a:txBody>
                  <a:tcPr/>
                </a:tc>
                <a:tc>
                  <a:txBody>
                    <a:bodyPr/>
                    <a:p>
                      <a:pPr algn="ctr">
                        <a:lnSpc>
                          <a:spcPct val="100000"/>
                        </a:lnSpc>
                      </a:pPr>
                      <a:r>
                        <a:rPr lang="en-IN" sz="1200">
                          <a:solidFill>
                            <a:srgbClr val="000000"/>
                          </a:solidFill>
                          <a:latin typeface="Times New Roman"/>
                          <a:ea typeface="Times New Roman"/>
                        </a:rPr>
                        <a:t>99</a:t>
                      </a:r>
                      <a:endParaRPr/>
                    </a:p>
                  </a:txBody>
                  <a:tcPr/>
                </a:tc>
                <a:tc>
                  <a:txBody>
                    <a:bodyPr/>
                    <a:p>
                      <a:pPr algn="ctr">
                        <a:lnSpc>
                          <a:spcPct val="100000"/>
                        </a:lnSpc>
                      </a:pPr>
                      <a:r>
                        <a:rPr lang="en-IN" sz="1200">
                          <a:solidFill>
                            <a:srgbClr val="000000"/>
                          </a:solidFill>
                          <a:latin typeface="Times New Roman"/>
                          <a:ea typeface="Times New Roman"/>
                        </a:rPr>
                        <a:t>99</a:t>
                      </a:r>
                      <a:endParaRPr/>
                    </a:p>
                  </a:txBody>
                  <a:tcPr/>
                </a:tc>
                <a:tc>
                  <a:txBody>
                    <a:bodyPr/>
                    <a:p>
                      <a:pPr algn="ctr">
                        <a:lnSpc>
                          <a:spcPct val="100000"/>
                        </a:lnSpc>
                      </a:pPr>
                      <a:r>
                        <a:rPr lang="en-IN" sz="1200">
                          <a:solidFill>
                            <a:srgbClr val="000000"/>
                          </a:solidFill>
                          <a:latin typeface="Times New Roman"/>
                          <a:ea typeface="Times New Roman"/>
                        </a:rPr>
                        <a:t>99</a:t>
                      </a:r>
                      <a:endParaRPr/>
                    </a:p>
                  </a:txBody>
                  <a:tcPr/>
                </a:tc>
                <a:tc>
                  <a:txBody>
                    <a:bodyPr/>
                    <a:p>
                      <a:pPr algn="ctr">
                        <a:lnSpc>
                          <a:spcPct val="100000"/>
                        </a:lnSpc>
                      </a:pPr>
                      <a:r>
                        <a:rPr lang="en-IN" sz="1200">
                          <a:solidFill>
                            <a:srgbClr val="000000"/>
                          </a:solidFill>
                          <a:latin typeface="Times New Roman"/>
                          <a:ea typeface="Times New Roman"/>
                        </a:rPr>
                        <a:t>99</a:t>
                      </a:r>
                      <a:endParaRPr/>
                    </a:p>
                  </a:txBody>
                  <a:tcPr/>
                </a:tc>
              </a:tr>
            </a:tbl>
          </a:graphicData>
        </a:graphic>
      </p:graphicFrame>
      <p:sp>
        <p:nvSpPr>
          <p:cNvPr id="316" name="CustomShape 4"/>
          <p:cNvSpPr/>
          <p:nvPr/>
        </p:nvSpPr>
        <p:spPr>
          <a:xfrm>
            <a:off x="1080000" y="6199200"/>
            <a:ext cx="6940440" cy="437040"/>
          </a:xfrm>
          <a:prstGeom prst="rect">
            <a:avLst/>
          </a:prstGeom>
          <a:noFill/>
          <a:ln>
            <a:noFill/>
          </a:ln>
        </p:spPr>
        <p:txBody>
          <a:bodyPr wrap="none" lIns="90000" rIns="90000" tIns="46800" bIns="46800" anchor="ctr"/>
          <a:p>
            <a:pPr algn="ctr">
              <a:lnSpc>
                <a:spcPct val="100000"/>
              </a:lnSpc>
            </a:pPr>
            <a:r>
              <a:rPr lang="en-IN" sz="2000">
                <a:solidFill>
                  <a:srgbClr val="000000"/>
                </a:solidFill>
                <a:latin typeface="Times New Roman"/>
                <a:ea typeface="DejaVu Sans"/>
              </a:rPr>
              <a:t>Figure 3.  Luminance and Chrominance quantization matrix</a:t>
            </a:r>
            <a:endParaRPr/>
          </a:p>
        </p:txBody>
      </p:sp>
      <p:pic>
        <p:nvPicPr>
          <p:cNvPr id="317" name="" descr=""/>
          <p:cNvPicPr/>
          <p:nvPr/>
        </p:nvPicPr>
        <p:blipFill>
          <a:blip r:embed="rId1"/>
          <a:stretch>
            <a:fillRect/>
          </a:stretch>
        </p:blipFill>
        <p:spPr>
          <a:xfrm>
            <a:off x="2590920" y="1752480"/>
            <a:ext cx="3733560" cy="1002960"/>
          </a:xfrm>
          <a:prstGeom prst="rect">
            <a:avLst/>
          </a:prstGeom>
          <a:ln>
            <a:noFill/>
          </a:ln>
        </p:spPr>
      </p:pic>
    </p:spTree>
  </p:cSld>
  <p:timing>
    <p:tnLst>
      <p:par>
        <p:cTn id="148" dur="indefinite" restart="never" nodeType="tmRoot">
          <p:childTnLst>
            <p:seq>
              <p:cTn id="149"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8" name="CustomShape 1"/>
          <p:cNvSpPr/>
          <p:nvPr/>
        </p:nvSpPr>
        <p:spPr>
          <a:xfrm>
            <a:off x="504000" y="301320"/>
            <a:ext cx="9069120" cy="1259640"/>
          </a:xfrm>
          <a:prstGeom prst="rect">
            <a:avLst/>
          </a:prstGeom>
          <a:noFill/>
          <a:ln>
            <a:noFill/>
          </a:ln>
        </p:spPr>
        <p:txBody>
          <a:bodyPr lIns="0" rIns="0" tIns="0" bIns="0" anchor="ctr"/>
          <a:p>
            <a:pPr algn="ctr">
              <a:lnSpc>
                <a:spcPct val="100000"/>
              </a:lnSpc>
            </a:pPr>
            <a:r>
              <a:rPr lang="en-IN" sz="4400">
                <a:solidFill>
                  <a:srgbClr val="000000"/>
                </a:solidFill>
                <a:latin typeface="Arial"/>
                <a:ea typeface="DejaVu Sans"/>
              </a:rPr>
              <a:t>4. Quantization</a:t>
            </a:r>
            <a:endParaRPr/>
          </a:p>
        </p:txBody>
      </p:sp>
      <p:sp>
        <p:nvSpPr>
          <p:cNvPr id="319" name="CustomShape 2"/>
          <p:cNvSpPr/>
          <p:nvPr/>
        </p:nvSpPr>
        <p:spPr>
          <a:xfrm>
            <a:off x="4952880" y="1477800"/>
            <a:ext cx="2782080" cy="824760"/>
          </a:xfrm>
          <a:prstGeom prst="rect">
            <a:avLst/>
          </a:prstGeom>
          <a:noFill/>
          <a:ln>
            <a:noFill/>
          </a:ln>
        </p:spPr>
        <p:txBody>
          <a:bodyPr wrap="none" lIns="90000" rIns="90000" tIns="46800" bIns="46800"/>
          <a:p>
            <a:pPr>
              <a:lnSpc>
                <a:spcPct val="100000"/>
              </a:lnSpc>
            </a:pPr>
            <a:r>
              <a:rPr i="1" lang="en-IN" sz="2800">
                <a:solidFill>
                  <a:srgbClr val="000000"/>
                </a:solidFill>
                <a:latin typeface="Times New Roman"/>
                <a:ea typeface="新細明體"/>
              </a:rPr>
              <a:t>F</a:t>
            </a:r>
            <a:r>
              <a:rPr lang="en-IN" sz="2800">
                <a:solidFill>
                  <a:srgbClr val="000000"/>
                </a:solidFill>
                <a:latin typeface="Times New Roman"/>
                <a:ea typeface="新細明體"/>
              </a:rPr>
              <a:t>(</a:t>
            </a:r>
            <a:r>
              <a:rPr i="1" lang="en-IN" sz="2800">
                <a:solidFill>
                  <a:srgbClr val="000000"/>
                </a:solidFill>
                <a:latin typeface="Times New Roman"/>
                <a:ea typeface="新細明體"/>
              </a:rPr>
              <a:t>u</a:t>
            </a:r>
            <a:r>
              <a:rPr lang="en-IN" sz="2800">
                <a:solidFill>
                  <a:srgbClr val="000000"/>
                </a:solidFill>
                <a:latin typeface="Times New Roman"/>
                <a:ea typeface="新細明體"/>
              </a:rPr>
              <a:t>,</a:t>
            </a:r>
            <a:r>
              <a:rPr i="1" lang="en-IN" sz="2800">
                <a:solidFill>
                  <a:srgbClr val="000000"/>
                </a:solidFill>
                <a:latin typeface="Times New Roman"/>
                <a:ea typeface="新細明體"/>
              </a:rPr>
              <a:t>v</a:t>
            </a:r>
            <a:r>
              <a:rPr lang="en-IN" sz="2800">
                <a:solidFill>
                  <a:srgbClr val="000000"/>
                </a:solidFill>
                <a:latin typeface="Times New Roman"/>
                <a:ea typeface="新細明體"/>
              </a:rPr>
              <a:t>)</a:t>
            </a:r>
            <a:r>
              <a:rPr lang="en-IN" sz="2400">
                <a:solidFill>
                  <a:srgbClr val="000000"/>
                </a:solidFill>
                <a:latin typeface="Arial"/>
                <a:ea typeface="新細明體"/>
              </a:rPr>
              <a:t> </a:t>
            </a:r>
            <a:endParaRPr/>
          </a:p>
          <a:p>
            <a:pPr>
              <a:lnSpc>
                <a:spcPct val="100000"/>
              </a:lnSpc>
            </a:pPr>
            <a:r>
              <a:rPr lang="en-IN" sz="2000">
                <a:solidFill>
                  <a:srgbClr val="000000"/>
                </a:solidFill>
                <a:latin typeface="Arial"/>
                <a:ea typeface="新細明體"/>
              </a:rPr>
              <a:t>8x8 DCT coefficiences </a:t>
            </a:r>
            <a:endParaRPr/>
          </a:p>
        </p:txBody>
      </p:sp>
      <p:graphicFrame>
        <p:nvGraphicFramePr>
          <p:cNvPr id="320" name="Table 3"/>
          <p:cNvGraphicFramePr/>
          <p:nvPr/>
        </p:nvGraphicFramePr>
        <p:xfrm>
          <a:off x="914400" y="4064040"/>
          <a:ext cx="3886920" cy="2208960"/>
        </p:xfrm>
        <a:graphic>
          <a:graphicData uri="http://schemas.openxmlformats.org/drawingml/2006/table">
            <a:tbl>
              <a:tblPr/>
              <a:tblGrid>
                <a:gridCol w="485640"/>
                <a:gridCol w="485640"/>
                <a:gridCol w="485640"/>
                <a:gridCol w="487080"/>
                <a:gridCol w="485640"/>
                <a:gridCol w="485640"/>
                <a:gridCol w="485640"/>
                <a:gridCol w="486360"/>
              </a:tblGrid>
              <a:tr h="276120">
                <a:tc>
                  <a:txBody>
                    <a:bodyPr/>
                    <a:p>
                      <a:pPr algn="ctr">
                        <a:lnSpc>
                          <a:spcPct val="93000"/>
                        </a:lnSpc>
                      </a:pPr>
                      <a:r>
                        <a:rPr lang="en-IN" sz="1200">
                          <a:solidFill>
                            <a:srgbClr val="000000"/>
                          </a:solidFill>
                          <a:latin typeface="Times New Roman"/>
                          <a:ea typeface="新細明體"/>
                        </a:rPr>
                        <a:t>16</a:t>
                      </a:r>
                      <a:endParaRPr/>
                    </a:p>
                  </a:txBody>
                  <a:tcPr/>
                </a:tc>
                <a:tc>
                  <a:txBody>
                    <a:bodyPr/>
                    <a:p>
                      <a:pPr algn="ctr">
                        <a:lnSpc>
                          <a:spcPct val="93000"/>
                        </a:lnSpc>
                      </a:pPr>
                      <a:r>
                        <a:rPr lang="en-IN" sz="1200">
                          <a:solidFill>
                            <a:srgbClr val="000000"/>
                          </a:solidFill>
                          <a:latin typeface="Times New Roman"/>
                          <a:ea typeface="新細明體"/>
                        </a:rPr>
                        <a:t>11</a:t>
                      </a:r>
                      <a:endParaRPr/>
                    </a:p>
                  </a:txBody>
                  <a:tcPr/>
                </a:tc>
                <a:tc>
                  <a:txBody>
                    <a:bodyPr/>
                    <a:p>
                      <a:pPr algn="ctr">
                        <a:lnSpc>
                          <a:spcPct val="93000"/>
                        </a:lnSpc>
                      </a:pPr>
                      <a:r>
                        <a:rPr lang="en-IN" sz="1200">
                          <a:solidFill>
                            <a:srgbClr val="000000"/>
                          </a:solidFill>
                          <a:latin typeface="Times New Roman"/>
                          <a:ea typeface="新細明體"/>
                        </a:rPr>
                        <a:t>10</a:t>
                      </a:r>
                      <a:endParaRPr/>
                    </a:p>
                  </a:txBody>
                  <a:tcPr/>
                </a:tc>
                <a:tc>
                  <a:txBody>
                    <a:bodyPr/>
                    <a:p>
                      <a:pPr algn="ctr">
                        <a:lnSpc>
                          <a:spcPct val="93000"/>
                        </a:lnSpc>
                      </a:pPr>
                      <a:r>
                        <a:rPr lang="en-IN" sz="1200">
                          <a:solidFill>
                            <a:srgbClr val="000000"/>
                          </a:solidFill>
                          <a:latin typeface="Times New Roman"/>
                          <a:ea typeface="新細明體"/>
                        </a:rPr>
                        <a:t>16</a:t>
                      </a:r>
                      <a:endParaRPr/>
                    </a:p>
                  </a:txBody>
                  <a:tcPr/>
                </a:tc>
                <a:tc>
                  <a:txBody>
                    <a:bodyPr/>
                    <a:p>
                      <a:pPr algn="ctr">
                        <a:lnSpc>
                          <a:spcPct val="93000"/>
                        </a:lnSpc>
                      </a:pPr>
                      <a:r>
                        <a:rPr lang="en-IN" sz="1200">
                          <a:solidFill>
                            <a:srgbClr val="000000"/>
                          </a:solidFill>
                          <a:latin typeface="Times New Roman"/>
                          <a:ea typeface="新細明體"/>
                        </a:rPr>
                        <a:t>24</a:t>
                      </a:r>
                      <a:endParaRPr/>
                    </a:p>
                  </a:txBody>
                  <a:tcPr/>
                </a:tc>
                <a:tc>
                  <a:txBody>
                    <a:bodyPr/>
                    <a:p>
                      <a:pPr algn="ctr">
                        <a:lnSpc>
                          <a:spcPct val="93000"/>
                        </a:lnSpc>
                      </a:pPr>
                      <a:r>
                        <a:rPr lang="en-IN" sz="1200">
                          <a:solidFill>
                            <a:srgbClr val="000000"/>
                          </a:solidFill>
                          <a:latin typeface="Times New Roman"/>
                          <a:ea typeface="新細明體"/>
                        </a:rPr>
                        <a:t>40</a:t>
                      </a:r>
                      <a:endParaRPr/>
                    </a:p>
                  </a:txBody>
                  <a:tcPr/>
                </a:tc>
                <a:tc>
                  <a:txBody>
                    <a:bodyPr/>
                    <a:p>
                      <a:pPr algn="ctr">
                        <a:lnSpc>
                          <a:spcPct val="93000"/>
                        </a:lnSpc>
                      </a:pPr>
                      <a:r>
                        <a:rPr lang="en-IN" sz="1200">
                          <a:solidFill>
                            <a:srgbClr val="000000"/>
                          </a:solidFill>
                          <a:latin typeface="Times New Roman"/>
                          <a:ea typeface="新細明體"/>
                        </a:rPr>
                        <a:t>51</a:t>
                      </a:r>
                      <a:endParaRPr/>
                    </a:p>
                  </a:txBody>
                  <a:tcPr/>
                </a:tc>
                <a:tc>
                  <a:txBody>
                    <a:bodyPr/>
                    <a:p>
                      <a:pPr algn="ctr">
                        <a:lnSpc>
                          <a:spcPct val="93000"/>
                        </a:lnSpc>
                      </a:pPr>
                      <a:r>
                        <a:rPr lang="en-IN" sz="1200">
                          <a:solidFill>
                            <a:srgbClr val="000000"/>
                          </a:solidFill>
                          <a:latin typeface="Times New Roman"/>
                          <a:ea typeface="新細明體"/>
                        </a:rPr>
                        <a:t>61</a:t>
                      </a:r>
                      <a:endParaRPr/>
                    </a:p>
                  </a:txBody>
                  <a:tcPr/>
                </a:tc>
              </a:tr>
              <a:tr h="276120">
                <a:tc>
                  <a:txBody>
                    <a:bodyPr/>
                    <a:p>
                      <a:pPr algn="ctr">
                        <a:lnSpc>
                          <a:spcPct val="93000"/>
                        </a:lnSpc>
                      </a:pPr>
                      <a:r>
                        <a:rPr lang="en-IN" sz="1200">
                          <a:solidFill>
                            <a:srgbClr val="000000"/>
                          </a:solidFill>
                          <a:latin typeface="Times New Roman"/>
                          <a:ea typeface="新細明體"/>
                        </a:rPr>
                        <a:t>12</a:t>
                      </a:r>
                      <a:endParaRPr/>
                    </a:p>
                  </a:txBody>
                  <a:tcPr/>
                </a:tc>
                <a:tc>
                  <a:txBody>
                    <a:bodyPr/>
                    <a:p>
                      <a:pPr algn="ctr">
                        <a:lnSpc>
                          <a:spcPct val="93000"/>
                        </a:lnSpc>
                      </a:pPr>
                      <a:r>
                        <a:rPr lang="en-IN" sz="1200">
                          <a:solidFill>
                            <a:srgbClr val="000000"/>
                          </a:solidFill>
                          <a:latin typeface="Times New Roman"/>
                          <a:ea typeface="新細明體"/>
                        </a:rPr>
                        <a:t>12</a:t>
                      </a:r>
                      <a:endParaRPr/>
                    </a:p>
                  </a:txBody>
                  <a:tcPr/>
                </a:tc>
                <a:tc>
                  <a:txBody>
                    <a:bodyPr/>
                    <a:p>
                      <a:pPr algn="ctr">
                        <a:lnSpc>
                          <a:spcPct val="93000"/>
                        </a:lnSpc>
                      </a:pPr>
                      <a:r>
                        <a:rPr lang="en-IN" sz="1200">
                          <a:solidFill>
                            <a:srgbClr val="000000"/>
                          </a:solidFill>
                          <a:latin typeface="Times New Roman"/>
                          <a:ea typeface="新細明體"/>
                        </a:rPr>
                        <a:t>14</a:t>
                      </a:r>
                      <a:endParaRPr/>
                    </a:p>
                  </a:txBody>
                  <a:tcPr/>
                </a:tc>
                <a:tc>
                  <a:txBody>
                    <a:bodyPr/>
                    <a:p>
                      <a:pPr algn="ctr">
                        <a:lnSpc>
                          <a:spcPct val="93000"/>
                        </a:lnSpc>
                      </a:pPr>
                      <a:r>
                        <a:rPr lang="en-IN" sz="1200">
                          <a:solidFill>
                            <a:srgbClr val="000000"/>
                          </a:solidFill>
                          <a:latin typeface="Times New Roman"/>
                          <a:ea typeface="新細明體"/>
                        </a:rPr>
                        <a:t>19</a:t>
                      </a:r>
                      <a:endParaRPr/>
                    </a:p>
                  </a:txBody>
                  <a:tcPr/>
                </a:tc>
                <a:tc>
                  <a:txBody>
                    <a:bodyPr/>
                    <a:p>
                      <a:pPr algn="ctr">
                        <a:lnSpc>
                          <a:spcPct val="93000"/>
                        </a:lnSpc>
                      </a:pPr>
                      <a:r>
                        <a:rPr lang="en-IN" sz="1200">
                          <a:solidFill>
                            <a:srgbClr val="000000"/>
                          </a:solidFill>
                          <a:latin typeface="Times New Roman"/>
                          <a:ea typeface="新細明體"/>
                        </a:rPr>
                        <a:t>26</a:t>
                      </a:r>
                      <a:endParaRPr/>
                    </a:p>
                  </a:txBody>
                  <a:tcPr/>
                </a:tc>
                <a:tc>
                  <a:txBody>
                    <a:bodyPr/>
                    <a:p>
                      <a:pPr algn="ctr">
                        <a:lnSpc>
                          <a:spcPct val="93000"/>
                        </a:lnSpc>
                      </a:pPr>
                      <a:r>
                        <a:rPr lang="en-IN" sz="1200">
                          <a:solidFill>
                            <a:srgbClr val="000000"/>
                          </a:solidFill>
                          <a:latin typeface="Times New Roman"/>
                          <a:ea typeface="新細明體"/>
                        </a:rPr>
                        <a:t>58</a:t>
                      </a:r>
                      <a:endParaRPr/>
                    </a:p>
                  </a:txBody>
                  <a:tcPr/>
                </a:tc>
                <a:tc>
                  <a:txBody>
                    <a:bodyPr/>
                    <a:p>
                      <a:pPr algn="ctr">
                        <a:lnSpc>
                          <a:spcPct val="93000"/>
                        </a:lnSpc>
                      </a:pPr>
                      <a:r>
                        <a:rPr lang="en-IN" sz="1200">
                          <a:solidFill>
                            <a:srgbClr val="000000"/>
                          </a:solidFill>
                          <a:latin typeface="Times New Roman"/>
                          <a:ea typeface="新細明體"/>
                        </a:rPr>
                        <a:t>60</a:t>
                      </a:r>
                      <a:endParaRPr/>
                    </a:p>
                  </a:txBody>
                  <a:tcPr/>
                </a:tc>
                <a:tc>
                  <a:txBody>
                    <a:bodyPr/>
                    <a:p>
                      <a:pPr algn="ctr">
                        <a:lnSpc>
                          <a:spcPct val="93000"/>
                        </a:lnSpc>
                      </a:pPr>
                      <a:r>
                        <a:rPr lang="en-IN" sz="1200">
                          <a:solidFill>
                            <a:srgbClr val="000000"/>
                          </a:solidFill>
                          <a:latin typeface="Times New Roman"/>
                          <a:ea typeface="新細明體"/>
                        </a:rPr>
                        <a:t>55</a:t>
                      </a:r>
                      <a:endParaRPr/>
                    </a:p>
                  </a:txBody>
                  <a:tcPr/>
                </a:tc>
              </a:tr>
              <a:tr h="276120">
                <a:tc>
                  <a:txBody>
                    <a:bodyPr/>
                    <a:p>
                      <a:pPr algn="ctr">
                        <a:lnSpc>
                          <a:spcPct val="93000"/>
                        </a:lnSpc>
                      </a:pPr>
                      <a:r>
                        <a:rPr lang="en-IN" sz="1200">
                          <a:solidFill>
                            <a:srgbClr val="000000"/>
                          </a:solidFill>
                          <a:latin typeface="Times New Roman"/>
                          <a:ea typeface="新細明體"/>
                        </a:rPr>
                        <a:t>14</a:t>
                      </a:r>
                      <a:endParaRPr/>
                    </a:p>
                  </a:txBody>
                  <a:tcPr/>
                </a:tc>
                <a:tc>
                  <a:txBody>
                    <a:bodyPr/>
                    <a:p>
                      <a:pPr algn="ctr">
                        <a:lnSpc>
                          <a:spcPct val="93000"/>
                        </a:lnSpc>
                      </a:pPr>
                      <a:r>
                        <a:rPr lang="en-IN" sz="1200">
                          <a:solidFill>
                            <a:srgbClr val="000000"/>
                          </a:solidFill>
                          <a:latin typeface="Times New Roman"/>
                          <a:ea typeface="新細明體"/>
                        </a:rPr>
                        <a:t>13</a:t>
                      </a:r>
                      <a:endParaRPr/>
                    </a:p>
                  </a:txBody>
                  <a:tcPr/>
                </a:tc>
                <a:tc>
                  <a:txBody>
                    <a:bodyPr/>
                    <a:p>
                      <a:pPr algn="ctr">
                        <a:lnSpc>
                          <a:spcPct val="93000"/>
                        </a:lnSpc>
                      </a:pPr>
                      <a:r>
                        <a:rPr lang="en-IN" sz="1200">
                          <a:solidFill>
                            <a:srgbClr val="000000"/>
                          </a:solidFill>
                          <a:latin typeface="Times New Roman"/>
                          <a:ea typeface="新細明體"/>
                        </a:rPr>
                        <a:t>16</a:t>
                      </a:r>
                      <a:endParaRPr/>
                    </a:p>
                  </a:txBody>
                  <a:tcPr/>
                </a:tc>
                <a:tc>
                  <a:txBody>
                    <a:bodyPr/>
                    <a:p>
                      <a:pPr algn="ctr">
                        <a:lnSpc>
                          <a:spcPct val="93000"/>
                        </a:lnSpc>
                      </a:pPr>
                      <a:r>
                        <a:rPr lang="en-IN" sz="1200">
                          <a:solidFill>
                            <a:srgbClr val="000000"/>
                          </a:solidFill>
                          <a:latin typeface="Times New Roman"/>
                          <a:ea typeface="新細明體"/>
                        </a:rPr>
                        <a:t>24</a:t>
                      </a:r>
                      <a:endParaRPr/>
                    </a:p>
                  </a:txBody>
                  <a:tcPr/>
                </a:tc>
                <a:tc>
                  <a:txBody>
                    <a:bodyPr/>
                    <a:p>
                      <a:pPr algn="ctr">
                        <a:lnSpc>
                          <a:spcPct val="93000"/>
                        </a:lnSpc>
                      </a:pPr>
                      <a:r>
                        <a:rPr lang="en-IN" sz="1200">
                          <a:solidFill>
                            <a:srgbClr val="000000"/>
                          </a:solidFill>
                          <a:latin typeface="Times New Roman"/>
                          <a:ea typeface="新細明體"/>
                        </a:rPr>
                        <a:t>40</a:t>
                      </a:r>
                      <a:endParaRPr/>
                    </a:p>
                  </a:txBody>
                  <a:tcPr/>
                </a:tc>
                <a:tc>
                  <a:txBody>
                    <a:bodyPr/>
                    <a:p>
                      <a:pPr algn="ctr">
                        <a:lnSpc>
                          <a:spcPct val="93000"/>
                        </a:lnSpc>
                      </a:pPr>
                      <a:r>
                        <a:rPr lang="en-IN" sz="1200">
                          <a:solidFill>
                            <a:srgbClr val="000000"/>
                          </a:solidFill>
                          <a:latin typeface="Times New Roman"/>
                          <a:ea typeface="新細明體"/>
                        </a:rPr>
                        <a:t>57</a:t>
                      </a:r>
                      <a:endParaRPr/>
                    </a:p>
                  </a:txBody>
                  <a:tcPr/>
                </a:tc>
                <a:tc>
                  <a:txBody>
                    <a:bodyPr/>
                    <a:p>
                      <a:pPr algn="ctr">
                        <a:lnSpc>
                          <a:spcPct val="93000"/>
                        </a:lnSpc>
                      </a:pPr>
                      <a:r>
                        <a:rPr lang="en-IN" sz="1200">
                          <a:solidFill>
                            <a:srgbClr val="000000"/>
                          </a:solidFill>
                          <a:latin typeface="Times New Roman"/>
                          <a:ea typeface="新細明體"/>
                        </a:rPr>
                        <a:t>69</a:t>
                      </a:r>
                      <a:endParaRPr/>
                    </a:p>
                  </a:txBody>
                  <a:tcPr/>
                </a:tc>
                <a:tc>
                  <a:txBody>
                    <a:bodyPr/>
                    <a:p>
                      <a:pPr algn="ctr">
                        <a:lnSpc>
                          <a:spcPct val="93000"/>
                        </a:lnSpc>
                      </a:pPr>
                      <a:r>
                        <a:rPr lang="en-IN" sz="1200">
                          <a:solidFill>
                            <a:srgbClr val="000000"/>
                          </a:solidFill>
                          <a:latin typeface="Times New Roman"/>
                          <a:ea typeface="新細明體"/>
                        </a:rPr>
                        <a:t>56</a:t>
                      </a:r>
                      <a:endParaRPr/>
                    </a:p>
                  </a:txBody>
                  <a:tcPr/>
                </a:tc>
              </a:tr>
              <a:tr h="276120">
                <a:tc>
                  <a:txBody>
                    <a:bodyPr/>
                    <a:p>
                      <a:pPr algn="ctr">
                        <a:lnSpc>
                          <a:spcPct val="93000"/>
                        </a:lnSpc>
                      </a:pPr>
                      <a:r>
                        <a:rPr lang="en-IN" sz="1200">
                          <a:solidFill>
                            <a:srgbClr val="000000"/>
                          </a:solidFill>
                          <a:latin typeface="Times New Roman"/>
                          <a:ea typeface="新細明體"/>
                        </a:rPr>
                        <a:t>14</a:t>
                      </a:r>
                      <a:endParaRPr/>
                    </a:p>
                  </a:txBody>
                  <a:tcPr/>
                </a:tc>
                <a:tc>
                  <a:txBody>
                    <a:bodyPr/>
                    <a:p>
                      <a:pPr algn="ctr">
                        <a:lnSpc>
                          <a:spcPct val="93000"/>
                        </a:lnSpc>
                      </a:pPr>
                      <a:r>
                        <a:rPr lang="en-IN" sz="1200">
                          <a:solidFill>
                            <a:srgbClr val="000000"/>
                          </a:solidFill>
                          <a:latin typeface="Times New Roman"/>
                          <a:ea typeface="新細明體"/>
                        </a:rPr>
                        <a:t>17</a:t>
                      </a:r>
                      <a:endParaRPr/>
                    </a:p>
                  </a:txBody>
                  <a:tcPr/>
                </a:tc>
                <a:tc>
                  <a:txBody>
                    <a:bodyPr/>
                    <a:p>
                      <a:pPr algn="ctr">
                        <a:lnSpc>
                          <a:spcPct val="93000"/>
                        </a:lnSpc>
                      </a:pPr>
                      <a:r>
                        <a:rPr lang="en-IN" sz="1200">
                          <a:solidFill>
                            <a:srgbClr val="000000"/>
                          </a:solidFill>
                          <a:latin typeface="Times New Roman"/>
                          <a:ea typeface="新細明體"/>
                        </a:rPr>
                        <a:t>22</a:t>
                      </a:r>
                      <a:endParaRPr/>
                    </a:p>
                  </a:txBody>
                  <a:tcPr/>
                </a:tc>
                <a:tc>
                  <a:txBody>
                    <a:bodyPr/>
                    <a:p>
                      <a:pPr algn="ctr">
                        <a:lnSpc>
                          <a:spcPct val="93000"/>
                        </a:lnSpc>
                      </a:pPr>
                      <a:r>
                        <a:rPr lang="en-IN" sz="1200">
                          <a:solidFill>
                            <a:srgbClr val="000000"/>
                          </a:solidFill>
                          <a:latin typeface="Times New Roman"/>
                          <a:ea typeface="新細明體"/>
                        </a:rPr>
                        <a:t>29</a:t>
                      </a:r>
                      <a:endParaRPr/>
                    </a:p>
                  </a:txBody>
                  <a:tcPr/>
                </a:tc>
                <a:tc>
                  <a:txBody>
                    <a:bodyPr/>
                    <a:p>
                      <a:pPr algn="ctr">
                        <a:lnSpc>
                          <a:spcPct val="93000"/>
                        </a:lnSpc>
                      </a:pPr>
                      <a:r>
                        <a:rPr lang="en-IN" sz="1200">
                          <a:solidFill>
                            <a:srgbClr val="000000"/>
                          </a:solidFill>
                          <a:latin typeface="Times New Roman"/>
                          <a:ea typeface="新細明體"/>
                        </a:rPr>
                        <a:t>51</a:t>
                      </a:r>
                      <a:endParaRPr/>
                    </a:p>
                  </a:txBody>
                  <a:tcPr/>
                </a:tc>
                <a:tc>
                  <a:txBody>
                    <a:bodyPr/>
                    <a:p>
                      <a:pPr algn="ctr">
                        <a:lnSpc>
                          <a:spcPct val="93000"/>
                        </a:lnSpc>
                      </a:pPr>
                      <a:r>
                        <a:rPr lang="en-IN" sz="1200">
                          <a:solidFill>
                            <a:srgbClr val="000000"/>
                          </a:solidFill>
                          <a:latin typeface="Times New Roman"/>
                          <a:ea typeface="新細明體"/>
                        </a:rPr>
                        <a:t>87</a:t>
                      </a:r>
                      <a:endParaRPr/>
                    </a:p>
                  </a:txBody>
                  <a:tcPr/>
                </a:tc>
                <a:tc>
                  <a:txBody>
                    <a:bodyPr/>
                    <a:p>
                      <a:pPr algn="ctr">
                        <a:lnSpc>
                          <a:spcPct val="93000"/>
                        </a:lnSpc>
                      </a:pPr>
                      <a:r>
                        <a:rPr lang="en-IN" sz="1200">
                          <a:solidFill>
                            <a:srgbClr val="000000"/>
                          </a:solidFill>
                          <a:latin typeface="Times New Roman"/>
                          <a:ea typeface="新細明體"/>
                        </a:rPr>
                        <a:t>80</a:t>
                      </a:r>
                      <a:endParaRPr/>
                    </a:p>
                  </a:txBody>
                  <a:tcPr/>
                </a:tc>
                <a:tc>
                  <a:txBody>
                    <a:bodyPr/>
                    <a:p>
                      <a:pPr algn="ctr">
                        <a:lnSpc>
                          <a:spcPct val="93000"/>
                        </a:lnSpc>
                      </a:pPr>
                      <a:r>
                        <a:rPr lang="en-IN" sz="1200">
                          <a:solidFill>
                            <a:srgbClr val="000000"/>
                          </a:solidFill>
                          <a:latin typeface="Times New Roman"/>
                          <a:ea typeface="新細明體"/>
                        </a:rPr>
                        <a:t>62</a:t>
                      </a:r>
                      <a:endParaRPr/>
                    </a:p>
                  </a:txBody>
                  <a:tcPr/>
                </a:tc>
              </a:tr>
              <a:tr h="276120">
                <a:tc>
                  <a:txBody>
                    <a:bodyPr/>
                    <a:p>
                      <a:pPr algn="ctr">
                        <a:lnSpc>
                          <a:spcPct val="93000"/>
                        </a:lnSpc>
                      </a:pPr>
                      <a:r>
                        <a:rPr lang="en-IN" sz="1200">
                          <a:solidFill>
                            <a:srgbClr val="000000"/>
                          </a:solidFill>
                          <a:latin typeface="Times New Roman"/>
                          <a:ea typeface="新細明體"/>
                        </a:rPr>
                        <a:t>18</a:t>
                      </a:r>
                      <a:endParaRPr/>
                    </a:p>
                  </a:txBody>
                  <a:tcPr/>
                </a:tc>
                <a:tc>
                  <a:txBody>
                    <a:bodyPr/>
                    <a:p>
                      <a:pPr algn="ctr">
                        <a:lnSpc>
                          <a:spcPct val="93000"/>
                        </a:lnSpc>
                      </a:pPr>
                      <a:r>
                        <a:rPr lang="en-IN" sz="1200">
                          <a:solidFill>
                            <a:srgbClr val="000000"/>
                          </a:solidFill>
                          <a:latin typeface="Times New Roman"/>
                          <a:ea typeface="新細明體"/>
                        </a:rPr>
                        <a:t>22</a:t>
                      </a:r>
                      <a:endParaRPr/>
                    </a:p>
                  </a:txBody>
                  <a:tcPr/>
                </a:tc>
                <a:tc>
                  <a:txBody>
                    <a:bodyPr/>
                    <a:p>
                      <a:pPr algn="ctr">
                        <a:lnSpc>
                          <a:spcPct val="93000"/>
                        </a:lnSpc>
                      </a:pPr>
                      <a:r>
                        <a:rPr lang="en-IN" sz="1200">
                          <a:solidFill>
                            <a:srgbClr val="000000"/>
                          </a:solidFill>
                          <a:latin typeface="Times New Roman"/>
                          <a:ea typeface="新細明體"/>
                        </a:rPr>
                        <a:t>37</a:t>
                      </a:r>
                      <a:endParaRPr/>
                    </a:p>
                  </a:txBody>
                  <a:tcPr/>
                </a:tc>
                <a:tc>
                  <a:txBody>
                    <a:bodyPr/>
                    <a:p>
                      <a:pPr algn="ctr">
                        <a:lnSpc>
                          <a:spcPct val="93000"/>
                        </a:lnSpc>
                      </a:pPr>
                      <a:r>
                        <a:rPr lang="en-IN" sz="1200">
                          <a:solidFill>
                            <a:srgbClr val="000000"/>
                          </a:solidFill>
                          <a:latin typeface="Times New Roman"/>
                          <a:ea typeface="新細明體"/>
                        </a:rPr>
                        <a:t>56</a:t>
                      </a:r>
                      <a:endParaRPr/>
                    </a:p>
                  </a:txBody>
                  <a:tcPr/>
                </a:tc>
                <a:tc>
                  <a:txBody>
                    <a:bodyPr/>
                    <a:p>
                      <a:pPr algn="ctr">
                        <a:lnSpc>
                          <a:spcPct val="93000"/>
                        </a:lnSpc>
                      </a:pPr>
                      <a:r>
                        <a:rPr lang="en-IN" sz="1200">
                          <a:solidFill>
                            <a:srgbClr val="000000"/>
                          </a:solidFill>
                          <a:latin typeface="Times New Roman"/>
                          <a:ea typeface="新細明體"/>
                        </a:rPr>
                        <a:t>68</a:t>
                      </a:r>
                      <a:endParaRPr/>
                    </a:p>
                  </a:txBody>
                  <a:tcPr/>
                </a:tc>
                <a:tc>
                  <a:txBody>
                    <a:bodyPr/>
                    <a:p>
                      <a:pPr algn="ctr">
                        <a:lnSpc>
                          <a:spcPct val="93000"/>
                        </a:lnSpc>
                      </a:pPr>
                      <a:r>
                        <a:rPr lang="en-IN" sz="1200">
                          <a:solidFill>
                            <a:srgbClr val="000000"/>
                          </a:solidFill>
                          <a:latin typeface="Times New Roman"/>
                          <a:ea typeface="新細明體"/>
                        </a:rPr>
                        <a:t>109</a:t>
                      </a:r>
                      <a:endParaRPr/>
                    </a:p>
                  </a:txBody>
                  <a:tcPr/>
                </a:tc>
                <a:tc>
                  <a:txBody>
                    <a:bodyPr/>
                    <a:p>
                      <a:pPr algn="ctr">
                        <a:lnSpc>
                          <a:spcPct val="93000"/>
                        </a:lnSpc>
                      </a:pPr>
                      <a:r>
                        <a:rPr lang="en-IN" sz="1200">
                          <a:solidFill>
                            <a:srgbClr val="000000"/>
                          </a:solidFill>
                          <a:latin typeface="Times New Roman"/>
                          <a:ea typeface="新細明體"/>
                        </a:rPr>
                        <a:t>103</a:t>
                      </a:r>
                      <a:endParaRPr/>
                    </a:p>
                  </a:txBody>
                  <a:tcPr/>
                </a:tc>
                <a:tc>
                  <a:txBody>
                    <a:bodyPr/>
                    <a:p>
                      <a:pPr algn="ctr">
                        <a:lnSpc>
                          <a:spcPct val="93000"/>
                        </a:lnSpc>
                      </a:pPr>
                      <a:r>
                        <a:rPr lang="en-IN" sz="1200">
                          <a:solidFill>
                            <a:srgbClr val="000000"/>
                          </a:solidFill>
                          <a:latin typeface="Times New Roman"/>
                          <a:ea typeface="新細明體"/>
                        </a:rPr>
                        <a:t>77</a:t>
                      </a:r>
                      <a:endParaRPr/>
                    </a:p>
                  </a:txBody>
                  <a:tcPr/>
                </a:tc>
              </a:tr>
              <a:tr h="276120">
                <a:tc>
                  <a:txBody>
                    <a:bodyPr/>
                    <a:p>
                      <a:pPr algn="ctr">
                        <a:lnSpc>
                          <a:spcPct val="93000"/>
                        </a:lnSpc>
                      </a:pPr>
                      <a:r>
                        <a:rPr lang="en-IN" sz="1200">
                          <a:solidFill>
                            <a:srgbClr val="000000"/>
                          </a:solidFill>
                          <a:latin typeface="Times New Roman"/>
                          <a:ea typeface="新細明體"/>
                        </a:rPr>
                        <a:t>24</a:t>
                      </a:r>
                      <a:endParaRPr/>
                    </a:p>
                  </a:txBody>
                  <a:tcPr/>
                </a:tc>
                <a:tc>
                  <a:txBody>
                    <a:bodyPr/>
                    <a:p>
                      <a:pPr algn="ctr">
                        <a:lnSpc>
                          <a:spcPct val="93000"/>
                        </a:lnSpc>
                      </a:pPr>
                      <a:r>
                        <a:rPr lang="en-IN" sz="1200">
                          <a:solidFill>
                            <a:srgbClr val="000000"/>
                          </a:solidFill>
                          <a:latin typeface="Times New Roman"/>
                          <a:ea typeface="新細明體"/>
                        </a:rPr>
                        <a:t>35</a:t>
                      </a:r>
                      <a:endParaRPr/>
                    </a:p>
                  </a:txBody>
                  <a:tcPr/>
                </a:tc>
                <a:tc>
                  <a:txBody>
                    <a:bodyPr/>
                    <a:p>
                      <a:pPr algn="ctr">
                        <a:lnSpc>
                          <a:spcPct val="93000"/>
                        </a:lnSpc>
                      </a:pPr>
                      <a:r>
                        <a:rPr lang="en-IN" sz="1200">
                          <a:solidFill>
                            <a:srgbClr val="000000"/>
                          </a:solidFill>
                          <a:latin typeface="Times New Roman"/>
                          <a:ea typeface="新細明體"/>
                        </a:rPr>
                        <a:t>55</a:t>
                      </a:r>
                      <a:endParaRPr/>
                    </a:p>
                  </a:txBody>
                  <a:tcPr/>
                </a:tc>
                <a:tc>
                  <a:txBody>
                    <a:bodyPr/>
                    <a:p>
                      <a:pPr algn="ctr">
                        <a:lnSpc>
                          <a:spcPct val="93000"/>
                        </a:lnSpc>
                      </a:pPr>
                      <a:r>
                        <a:rPr lang="en-IN" sz="1200">
                          <a:solidFill>
                            <a:srgbClr val="000000"/>
                          </a:solidFill>
                          <a:latin typeface="Times New Roman"/>
                          <a:ea typeface="新細明體"/>
                        </a:rPr>
                        <a:t>64</a:t>
                      </a:r>
                      <a:endParaRPr/>
                    </a:p>
                  </a:txBody>
                  <a:tcPr/>
                </a:tc>
                <a:tc>
                  <a:txBody>
                    <a:bodyPr/>
                    <a:p>
                      <a:pPr algn="ctr">
                        <a:lnSpc>
                          <a:spcPct val="93000"/>
                        </a:lnSpc>
                      </a:pPr>
                      <a:r>
                        <a:rPr lang="en-IN" sz="1200">
                          <a:solidFill>
                            <a:srgbClr val="000000"/>
                          </a:solidFill>
                          <a:latin typeface="Times New Roman"/>
                          <a:ea typeface="新細明體"/>
                        </a:rPr>
                        <a:t>81</a:t>
                      </a:r>
                      <a:endParaRPr/>
                    </a:p>
                  </a:txBody>
                  <a:tcPr/>
                </a:tc>
                <a:tc>
                  <a:txBody>
                    <a:bodyPr/>
                    <a:p>
                      <a:pPr algn="ctr">
                        <a:lnSpc>
                          <a:spcPct val="93000"/>
                        </a:lnSpc>
                      </a:pPr>
                      <a:r>
                        <a:rPr lang="en-IN" sz="1200">
                          <a:solidFill>
                            <a:srgbClr val="000000"/>
                          </a:solidFill>
                          <a:latin typeface="Times New Roman"/>
                          <a:ea typeface="新細明體"/>
                        </a:rPr>
                        <a:t>104</a:t>
                      </a:r>
                      <a:endParaRPr/>
                    </a:p>
                  </a:txBody>
                  <a:tcPr/>
                </a:tc>
                <a:tc>
                  <a:txBody>
                    <a:bodyPr/>
                    <a:p>
                      <a:pPr algn="ctr">
                        <a:lnSpc>
                          <a:spcPct val="93000"/>
                        </a:lnSpc>
                      </a:pPr>
                      <a:r>
                        <a:rPr lang="en-IN" sz="1200">
                          <a:solidFill>
                            <a:srgbClr val="000000"/>
                          </a:solidFill>
                          <a:latin typeface="Times New Roman"/>
                          <a:ea typeface="新細明體"/>
                        </a:rPr>
                        <a:t>113</a:t>
                      </a:r>
                      <a:endParaRPr/>
                    </a:p>
                  </a:txBody>
                  <a:tcPr/>
                </a:tc>
                <a:tc>
                  <a:txBody>
                    <a:bodyPr/>
                    <a:p>
                      <a:pPr algn="ctr">
                        <a:lnSpc>
                          <a:spcPct val="93000"/>
                        </a:lnSpc>
                      </a:pPr>
                      <a:r>
                        <a:rPr lang="en-IN" sz="1200">
                          <a:solidFill>
                            <a:srgbClr val="000000"/>
                          </a:solidFill>
                          <a:latin typeface="Times New Roman"/>
                          <a:ea typeface="新細明體"/>
                        </a:rPr>
                        <a:t>92</a:t>
                      </a:r>
                      <a:endParaRPr/>
                    </a:p>
                  </a:txBody>
                  <a:tcPr/>
                </a:tc>
              </a:tr>
              <a:tr h="276120">
                <a:tc>
                  <a:txBody>
                    <a:bodyPr/>
                    <a:p>
                      <a:pPr algn="ctr">
                        <a:lnSpc>
                          <a:spcPct val="93000"/>
                        </a:lnSpc>
                      </a:pPr>
                      <a:r>
                        <a:rPr lang="en-IN" sz="1200">
                          <a:solidFill>
                            <a:srgbClr val="000000"/>
                          </a:solidFill>
                          <a:latin typeface="Times New Roman"/>
                          <a:ea typeface="新細明體"/>
                        </a:rPr>
                        <a:t>49</a:t>
                      </a:r>
                      <a:endParaRPr/>
                    </a:p>
                  </a:txBody>
                  <a:tcPr/>
                </a:tc>
                <a:tc>
                  <a:txBody>
                    <a:bodyPr/>
                    <a:p>
                      <a:pPr algn="ctr">
                        <a:lnSpc>
                          <a:spcPct val="93000"/>
                        </a:lnSpc>
                      </a:pPr>
                      <a:r>
                        <a:rPr lang="en-IN" sz="1200">
                          <a:solidFill>
                            <a:srgbClr val="000000"/>
                          </a:solidFill>
                          <a:latin typeface="Times New Roman"/>
                          <a:ea typeface="新細明體"/>
                        </a:rPr>
                        <a:t>64</a:t>
                      </a:r>
                      <a:endParaRPr/>
                    </a:p>
                  </a:txBody>
                  <a:tcPr/>
                </a:tc>
                <a:tc>
                  <a:txBody>
                    <a:bodyPr/>
                    <a:p>
                      <a:pPr algn="ctr">
                        <a:lnSpc>
                          <a:spcPct val="93000"/>
                        </a:lnSpc>
                      </a:pPr>
                      <a:r>
                        <a:rPr lang="en-IN" sz="1200">
                          <a:solidFill>
                            <a:srgbClr val="000000"/>
                          </a:solidFill>
                          <a:latin typeface="Times New Roman"/>
                          <a:ea typeface="新細明體"/>
                        </a:rPr>
                        <a:t>78</a:t>
                      </a:r>
                      <a:endParaRPr/>
                    </a:p>
                  </a:txBody>
                  <a:tcPr/>
                </a:tc>
                <a:tc>
                  <a:txBody>
                    <a:bodyPr/>
                    <a:p>
                      <a:pPr algn="ctr">
                        <a:lnSpc>
                          <a:spcPct val="93000"/>
                        </a:lnSpc>
                      </a:pPr>
                      <a:r>
                        <a:rPr lang="en-IN" sz="1200">
                          <a:solidFill>
                            <a:srgbClr val="000000"/>
                          </a:solidFill>
                          <a:latin typeface="Times New Roman"/>
                          <a:ea typeface="新細明體"/>
                        </a:rPr>
                        <a:t>87</a:t>
                      </a:r>
                      <a:endParaRPr/>
                    </a:p>
                  </a:txBody>
                  <a:tcPr/>
                </a:tc>
                <a:tc>
                  <a:txBody>
                    <a:bodyPr/>
                    <a:p>
                      <a:pPr algn="ctr">
                        <a:lnSpc>
                          <a:spcPct val="93000"/>
                        </a:lnSpc>
                      </a:pPr>
                      <a:r>
                        <a:rPr lang="en-IN" sz="1200">
                          <a:solidFill>
                            <a:srgbClr val="000000"/>
                          </a:solidFill>
                          <a:latin typeface="Times New Roman"/>
                          <a:ea typeface="新細明體"/>
                        </a:rPr>
                        <a:t>103</a:t>
                      </a:r>
                      <a:endParaRPr/>
                    </a:p>
                  </a:txBody>
                  <a:tcPr/>
                </a:tc>
                <a:tc>
                  <a:txBody>
                    <a:bodyPr/>
                    <a:p>
                      <a:pPr algn="ctr">
                        <a:lnSpc>
                          <a:spcPct val="93000"/>
                        </a:lnSpc>
                      </a:pPr>
                      <a:r>
                        <a:rPr lang="en-IN" sz="1200">
                          <a:solidFill>
                            <a:srgbClr val="000000"/>
                          </a:solidFill>
                          <a:latin typeface="Times New Roman"/>
                          <a:ea typeface="新細明體"/>
                        </a:rPr>
                        <a:t>121</a:t>
                      </a:r>
                      <a:endParaRPr/>
                    </a:p>
                  </a:txBody>
                  <a:tcPr/>
                </a:tc>
                <a:tc>
                  <a:txBody>
                    <a:bodyPr/>
                    <a:p>
                      <a:pPr algn="ctr">
                        <a:lnSpc>
                          <a:spcPct val="93000"/>
                        </a:lnSpc>
                      </a:pPr>
                      <a:r>
                        <a:rPr lang="en-IN" sz="1200">
                          <a:solidFill>
                            <a:srgbClr val="000000"/>
                          </a:solidFill>
                          <a:latin typeface="Times New Roman"/>
                          <a:ea typeface="新細明體"/>
                        </a:rPr>
                        <a:t>120</a:t>
                      </a:r>
                      <a:endParaRPr/>
                    </a:p>
                  </a:txBody>
                  <a:tcPr/>
                </a:tc>
                <a:tc>
                  <a:txBody>
                    <a:bodyPr/>
                    <a:p>
                      <a:pPr algn="ctr">
                        <a:lnSpc>
                          <a:spcPct val="93000"/>
                        </a:lnSpc>
                      </a:pPr>
                      <a:r>
                        <a:rPr lang="en-IN" sz="1200">
                          <a:solidFill>
                            <a:srgbClr val="000000"/>
                          </a:solidFill>
                          <a:latin typeface="Times New Roman"/>
                          <a:ea typeface="新細明體"/>
                        </a:rPr>
                        <a:t>101</a:t>
                      </a:r>
                      <a:endParaRPr/>
                    </a:p>
                  </a:txBody>
                  <a:tcPr/>
                </a:tc>
              </a:tr>
              <a:tr h="276120">
                <a:tc>
                  <a:txBody>
                    <a:bodyPr/>
                    <a:p>
                      <a:pPr algn="ctr">
                        <a:lnSpc>
                          <a:spcPct val="93000"/>
                        </a:lnSpc>
                      </a:pPr>
                      <a:r>
                        <a:rPr lang="en-IN" sz="1200">
                          <a:solidFill>
                            <a:srgbClr val="000000"/>
                          </a:solidFill>
                          <a:latin typeface="Times New Roman"/>
                          <a:ea typeface="新細明體"/>
                        </a:rPr>
                        <a:t>72</a:t>
                      </a:r>
                      <a:endParaRPr/>
                    </a:p>
                  </a:txBody>
                  <a:tcPr/>
                </a:tc>
                <a:tc>
                  <a:txBody>
                    <a:bodyPr/>
                    <a:p>
                      <a:pPr algn="ctr">
                        <a:lnSpc>
                          <a:spcPct val="93000"/>
                        </a:lnSpc>
                      </a:pPr>
                      <a:r>
                        <a:rPr lang="en-IN" sz="1200">
                          <a:solidFill>
                            <a:srgbClr val="000000"/>
                          </a:solidFill>
                          <a:latin typeface="Times New Roman"/>
                          <a:ea typeface="新細明體"/>
                        </a:rPr>
                        <a:t>92</a:t>
                      </a:r>
                      <a:endParaRPr/>
                    </a:p>
                  </a:txBody>
                  <a:tcPr/>
                </a:tc>
                <a:tc>
                  <a:txBody>
                    <a:bodyPr/>
                    <a:p>
                      <a:pPr algn="ctr">
                        <a:lnSpc>
                          <a:spcPct val="93000"/>
                        </a:lnSpc>
                      </a:pPr>
                      <a:r>
                        <a:rPr lang="en-IN" sz="1200">
                          <a:solidFill>
                            <a:srgbClr val="000000"/>
                          </a:solidFill>
                          <a:latin typeface="Times New Roman"/>
                          <a:ea typeface="新細明體"/>
                        </a:rPr>
                        <a:t>95</a:t>
                      </a:r>
                      <a:endParaRPr/>
                    </a:p>
                  </a:txBody>
                  <a:tcPr/>
                </a:tc>
                <a:tc>
                  <a:txBody>
                    <a:bodyPr/>
                    <a:p>
                      <a:pPr algn="ctr">
                        <a:lnSpc>
                          <a:spcPct val="93000"/>
                        </a:lnSpc>
                      </a:pPr>
                      <a:r>
                        <a:rPr lang="en-IN" sz="1200">
                          <a:solidFill>
                            <a:srgbClr val="000000"/>
                          </a:solidFill>
                          <a:latin typeface="Times New Roman"/>
                          <a:ea typeface="新細明體"/>
                        </a:rPr>
                        <a:t>98</a:t>
                      </a:r>
                      <a:endParaRPr/>
                    </a:p>
                  </a:txBody>
                  <a:tcPr/>
                </a:tc>
                <a:tc>
                  <a:txBody>
                    <a:bodyPr/>
                    <a:p>
                      <a:pPr algn="ctr">
                        <a:lnSpc>
                          <a:spcPct val="93000"/>
                        </a:lnSpc>
                      </a:pPr>
                      <a:r>
                        <a:rPr lang="en-IN" sz="1200">
                          <a:solidFill>
                            <a:srgbClr val="000000"/>
                          </a:solidFill>
                          <a:latin typeface="Times New Roman"/>
                          <a:ea typeface="新細明體"/>
                        </a:rPr>
                        <a:t>112</a:t>
                      </a:r>
                      <a:endParaRPr/>
                    </a:p>
                  </a:txBody>
                  <a:tcPr/>
                </a:tc>
                <a:tc>
                  <a:txBody>
                    <a:bodyPr/>
                    <a:p>
                      <a:pPr algn="ctr">
                        <a:lnSpc>
                          <a:spcPct val="93000"/>
                        </a:lnSpc>
                      </a:pPr>
                      <a:r>
                        <a:rPr lang="en-IN" sz="1200">
                          <a:solidFill>
                            <a:srgbClr val="000000"/>
                          </a:solidFill>
                          <a:latin typeface="Times New Roman"/>
                          <a:ea typeface="新細明體"/>
                        </a:rPr>
                        <a:t>100</a:t>
                      </a:r>
                      <a:endParaRPr/>
                    </a:p>
                  </a:txBody>
                  <a:tcPr/>
                </a:tc>
                <a:tc>
                  <a:txBody>
                    <a:bodyPr/>
                    <a:p>
                      <a:pPr algn="ctr">
                        <a:lnSpc>
                          <a:spcPct val="93000"/>
                        </a:lnSpc>
                      </a:pPr>
                      <a:r>
                        <a:rPr lang="en-IN" sz="1200">
                          <a:solidFill>
                            <a:srgbClr val="000000"/>
                          </a:solidFill>
                          <a:latin typeface="Times New Roman"/>
                          <a:ea typeface="新細明體"/>
                        </a:rPr>
                        <a:t>103</a:t>
                      </a:r>
                      <a:endParaRPr/>
                    </a:p>
                  </a:txBody>
                  <a:tcPr/>
                </a:tc>
                <a:tc>
                  <a:txBody>
                    <a:bodyPr/>
                    <a:p>
                      <a:pPr algn="ctr">
                        <a:lnSpc>
                          <a:spcPct val="93000"/>
                        </a:lnSpc>
                      </a:pPr>
                      <a:r>
                        <a:rPr lang="en-IN" sz="1200">
                          <a:solidFill>
                            <a:srgbClr val="000000"/>
                          </a:solidFill>
                          <a:latin typeface="Times New Roman"/>
                          <a:ea typeface="新細明體"/>
                        </a:rPr>
                        <a:t>99</a:t>
                      </a:r>
                      <a:endParaRPr/>
                    </a:p>
                  </a:txBody>
                  <a:tcPr/>
                </a:tc>
              </a:tr>
            </a:tbl>
          </a:graphicData>
        </a:graphic>
      </p:graphicFrame>
      <p:sp>
        <p:nvSpPr>
          <p:cNvPr id="321" name="CustomShape 4"/>
          <p:cNvSpPr/>
          <p:nvPr/>
        </p:nvSpPr>
        <p:spPr>
          <a:xfrm>
            <a:off x="4952880" y="3900600"/>
            <a:ext cx="2437560" cy="824760"/>
          </a:xfrm>
          <a:prstGeom prst="rect">
            <a:avLst/>
          </a:prstGeom>
          <a:noFill/>
          <a:ln>
            <a:noFill/>
          </a:ln>
        </p:spPr>
        <p:txBody>
          <a:bodyPr wrap="none" lIns="90000" rIns="90000" tIns="46800" bIns="46800"/>
          <a:p>
            <a:pPr>
              <a:lnSpc>
                <a:spcPct val="100000"/>
              </a:lnSpc>
            </a:pPr>
            <a:r>
              <a:rPr i="1" lang="en-IN" sz="2800">
                <a:solidFill>
                  <a:srgbClr val="000000"/>
                </a:solidFill>
                <a:latin typeface="Times New Roman"/>
                <a:ea typeface="新細明體"/>
              </a:rPr>
              <a:t>Q</a:t>
            </a:r>
            <a:r>
              <a:rPr lang="en-IN" sz="2800">
                <a:solidFill>
                  <a:srgbClr val="000000"/>
                </a:solidFill>
                <a:latin typeface="Times New Roman"/>
                <a:ea typeface="新細明體"/>
              </a:rPr>
              <a:t>(</a:t>
            </a:r>
            <a:r>
              <a:rPr i="1" lang="en-IN" sz="2800">
                <a:solidFill>
                  <a:srgbClr val="000000"/>
                </a:solidFill>
                <a:latin typeface="Times New Roman"/>
                <a:ea typeface="新細明體"/>
              </a:rPr>
              <a:t>u</a:t>
            </a:r>
            <a:r>
              <a:rPr lang="en-IN" sz="2800">
                <a:solidFill>
                  <a:srgbClr val="000000"/>
                </a:solidFill>
                <a:latin typeface="Times New Roman"/>
                <a:ea typeface="新細明體"/>
              </a:rPr>
              <a:t>,</a:t>
            </a:r>
            <a:r>
              <a:rPr i="1" lang="en-IN" sz="2800">
                <a:solidFill>
                  <a:srgbClr val="000000"/>
                </a:solidFill>
                <a:latin typeface="Times New Roman"/>
                <a:ea typeface="新細明體"/>
              </a:rPr>
              <a:t>v</a:t>
            </a:r>
            <a:r>
              <a:rPr lang="en-IN" sz="2800">
                <a:solidFill>
                  <a:srgbClr val="000000"/>
                </a:solidFill>
                <a:latin typeface="Times New Roman"/>
                <a:ea typeface="新細明體"/>
              </a:rPr>
              <a:t>)</a:t>
            </a:r>
            <a:r>
              <a:rPr lang="en-IN" sz="2800">
                <a:solidFill>
                  <a:srgbClr val="000000"/>
                </a:solidFill>
                <a:latin typeface="Arial"/>
                <a:ea typeface="新細明體"/>
              </a:rPr>
              <a:t> </a:t>
            </a:r>
            <a:endParaRPr/>
          </a:p>
          <a:p>
            <a:pPr>
              <a:lnSpc>
                <a:spcPct val="100000"/>
              </a:lnSpc>
            </a:pPr>
            <a:r>
              <a:rPr lang="en-IN" sz="2000">
                <a:solidFill>
                  <a:srgbClr val="000000"/>
                </a:solidFill>
                <a:latin typeface="Arial"/>
                <a:ea typeface="新細明體"/>
              </a:rPr>
              <a:t>Quantization matrix </a:t>
            </a:r>
            <a:endParaRPr/>
          </a:p>
        </p:txBody>
      </p:sp>
      <p:graphicFrame>
        <p:nvGraphicFramePr>
          <p:cNvPr id="322" name="Table 5"/>
          <p:cNvGraphicFramePr/>
          <p:nvPr/>
        </p:nvGraphicFramePr>
        <p:xfrm>
          <a:off x="914400" y="1523880"/>
          <a:ext cx="3886920" cy="2208960"/>
        </p:xfrm>
        <a:graphic>
          <a:graphicData uri="http://schemas.openxmlformats.org/drawingml/2006/table">
            <a:tbl>
              <a:tblPr/>
              <a:tblGrid>
                <a:gridCol w="485640"/>
                <a:gridCol w="485640"/>
                <a:gridCol w="485640"/>
                <a:gridCol w="487080"/>
                <a:gridCol w="485640"/>
                <a:gridCol w="485640"/>
                <a:gridCol w="485640"/>
                <a:gridCol w="486360"/>
              </a:tblGrid>
              <a:tr h="579240">
                <a:tc>
                  <a:txBody>
                    <a:bodyPr/>
                    <a:p>
                      <a:pPr algn="ctr">
                        <a:lnSpc>
                          <a:spcPct val="93000"/>
                        </a:lnSpc>
                      </a:pPr>
                      <a:r>
                        <a:rPr lang="en-IN" sz="1200">
                          <a:solidFill>
                            <a:srgbClr val="000000"/>
                          </a:solidFill>
                          <a:latin typeface="Times New Roman"/>
                          <a:ea typeface="新細明體"/>
                        </a:rPr>
                        <a:t>699.25 </a:t>
                      </a:r>
                      <a:endParaRPr/>
                    </a:p>
                  </a:txBody>
                  <a:tcPr/>
                </a:tc>
                <a:tc>
                  <a:txBody>
                    <a:bodyPr/>
                    <a:p>
                      <a:pPr algn="ctr">
                        <a:lnSpc>
                          <a:spcPct val="93000"/>
                        </a:lnSpc>
                      </a:pPr>
                      <a:r>
                        <a:rPr lang="en-IN" sz="1200">
                          <a:solidFill>
                            <a:srgbClr val="000000"/>
                          </a:solidFill>
                          <a:latin typeface="Times New Roman"/>
                          <a:ea typeface="新細明體"/>
                        </a:rPr>
                        <a:t>43.18 </a:t>
                      </a:r>
                      <a:endParaRPr/>
                    </a:p>
                  </a:txBody>
                  <a:tcPr/>
                </a:tc>
                <a:tc>
                  <a:txBody>
                    <a:bodyPr/>
                    <a:p>
                      <a:pPr algn="ctr">
                        <a:lnSpc>
                          <a:spcPct val="93000"/>
                        </a:lnSpc>
                      </a:pPr>
                      <a:r>
                        <a:rPr lang="en-IN" sz="1200">
                          <a:solidFill>
                            <a:srgbClr val="000000"/>
                          </a:solidFill>
                          <a:latin typeface="Times New Roman"/>
                          <a:ea typeface="新細明體"/>
                        </a:rPr>
                        <a:t>55.25 </a:t>
                      </a:r>
                      <a:endParaRPr/>
                    </a:p>
                  </a:txBody>
                  <a:tcPr/>
                </a:tc>
                <a:tc>
                  <a:txBody>
                    <a:bodyPr/>
                    <a:p>
                      <a:pPr algn="ctr">
                        <a:lnSpc>
                          <a:spcPct val="93000"/>
                        </a:lnSpc>
                      </a:pPr>
                      <a:r>
                        <a:rPr lang="en-IN" sz="1200">
                          <a:solidFill>
                            <a:srgbClr val="000000"/>
                          </a:solidFill>
                          <a:latin typeface="Times New Roman"/>
                          <a:ea typeface="新細明體"/>
                        </a:rPr>
                        <a:t>72.11 </a:t>
                      </a:r>
                      <a:endParaRPr/>
                    </a:p>
                  </a:txBody>
                  <a:tcPr/>
                </a:tc>
                <a:tc>
                  <a:txBody>
                    <a:bodyPr/>
                    <a:p>
                      <a:pPr algn="ctr">
                        <a:lnSpc>
                          <a:spcPct val="93000"/>
                        </a:lnSpc>
                      </a:pPr>
                      <a:r>
                        <a:rPr lang="en-IN" sz="1200">
                          <a:solidFill>
                            <a:srgbClr val="000000"/>
                          </a:solidFill>
                          <a:latin typeface="Times New Roman"/>
                          <a:ea typeface="新細明體"/>
                        </a:rPr>
                        <a:t>24.00 </a:t>
                      </a:r>
                      <a:endParaRPr/>
                    </a:p>
                  </a:txBody>
                  <a:tcPr/>
                </a:tc>
                <a:tc>
                  <a:txBody>
                    <a:bodyPr/>
                    <a:p>
                      <a:pPr algn="ctr">
                        <a:lnSpc>
                          <a:spcPct val="93000"/>
                        </a:lnSpc>
                      </a:pPr>
                      <a:r>
                        <a:rPr lang="en-IN" sz="1200">
                          <a:solidFill>
                            <a:srgbClr val="000000"/>
                          </a:solidFill>
                          <a:latin typeface="Times New Roman"/>
                          <a:ea typeface="新細明體"/>
                        </a:rPr>
                        <a:t>-25.51 </a:t>
                      </a:r>
                      <a:endParaRPr/>
                    </a:p>
                  </a:txBody>
                  <a:tcPr/>
                </a:tc>
                <a:tc>
                  <a:txBody>
                    <a:bodyPr/>
                    <a:p>
                      <a:pPr algn="ctr">
                        <a:lnSpc>
                          <a:spcPct val="93000"/>
                        </a:lnSpc>
                      </a:pPr>
                      <a:r>
                        <a:rPr lang="en-IN" sz="1200">
                          <a:solidFill>
                            <a:srgbClr val="000000"/>
                          </a:solidFill>
                          <a:latin typeface="Times New Roman"/>
                          <a:ea typeface="新細明體"/>
                        </a:rPr>
                        <a:t>11.21 </a:t>
                      </a:r>
                      <a:endParaRPr/>
                    </a:p>
                  </a:txBody>
                  <a:tcPr/>
                </a:tc>
                <a:tc>
                  <a:txBody>
                    <a:bodyPr/>
                    <a:p>
                      <a:pPr algn="ctr">
                        <a:lnSpc>
                          <a:spcPct val="93000"/>
                        </a:lnSpc>
                      </a:pPr>
                      <a:r>
                        <a:rPr lang="en-IN" sz="1200">
                          <a:solidFill>
                            <a:srgbClr val="000000"/>
                          </a:solidFill>
                          <a:latin typeface="Times New Roman"/>
                          <a:ea typeface="新細明體"/>
                        </a:rPr>
                        <a:t>-4.14 </a:t>
                      </a:r>
                      <a:endParaRPr/>
                    </a:p>
                  </a:txBody>
                  <a:tcPr/>
                </a:tc>
              </a:tr>
              <a:tr h="579240">
                <a:tc>
                  <a:txBody>
                    <a:bodyPr/>
                    <a:p>
                      <a:pPr algn="ctr">
                        <a:lnSpc>
                          <a:spcPct val="93000"/>
                        </a:lnSpc>
                      </a:pPr>
                      <a:r>
                        <a:rPr lang="en-IN" sz="1200">
                          <a:solidFill>
                            <a:srgbClr val="000000"/>
                          </a:solidFill>
                          <a:latin typeface="Times New Roman"/>
                          <a:ea typeface="新細明體"/>
                        </a:rPr>
                        <a:t>-129.78 </a:t>
                      </a:r>
                      <a:endParaRPr/>
                    </a:p>
                  </a:txBody>
                  <a:tcPr/>
                </a:tc>
                <a:tc>
                  <a:txBody>
                    <a:bodyPr/>
                    <a:p>
                      <a:pPr algn="ctr">
                        <a:lnSpc>
                          <a:spcPct val="93000"/>
                        </a:lnSpc>
                      </a:pPr>
                      <a:r>
                        <a:rPr lang="en-IN" sz="1200">
                          <a:solidFill>
                            <a:srgbClr val="000000"/>
                          </a:solidFill>
                          <a:latin typeface="Times New Roman"/>
                          <a:ea typeface="新細明體"/>
                        </a:rPr>
                        <a:t>-71.50 </a:t>
                      </a:r>
                      <a:endParaRPr/>
                    </a:p>
                  </a:txBody>
                  <a:tcPr/>
                </a:tc>
                <a:tc>
                  <a:txBody>
                    <a:bodyPr/>
                    <a:p>
                      <a:pPr algn="ctr">
                        <a:lnSpc>
                          <a:spcPct val="93000"/>
                        </a:lnSpc>
                      </a:pPr>
                      <a:r>
                        <a:rPr lang="en-IN" sz="1200">
                          <a:solidFill>
                            <a:srgbClr val="000000"/>
                          </a:solidFill>
                          <a:latin typeface="Times New Roman"/>
                          <a:ea typeface="新細明體"/>
                        </a:rPr>
                        <a:t>-70.26 </a:t>
                      </a:r>
                      <a:endParaRPr/>
                    </a:p>
                  </a:txBody>
                  <a:tcPr/>
                </a:tc>
                <a:tc>
                  <a:txBody>
                    <a:bodyPr/>
                    <a:p>
                      <a:pPr algn="ctr">
                        <a:lnSpc>
                          <a:spcPct val="93000"/>
                        </a:lnSpc>
                      </a:pPr>
                      <a:r>
                        <a:rPr lang="en-IN" sz="1200">
                          <a:solidFill>
                            <a:srgbClr val="000000"/>
                          </a:solidFill>
                          <a:latin typeface="Times New Roman"/>
                          <a:ea typeface="新細明體"/>
                        </a:rPr>
                        <a:t>-73.35 </a:t>
                      </a:r>
                      <a:endParaRPr/>
                    </a:p>
                  </a:txBody>
                  <a:tcPr/>
                </a:tc>
                <a:tc>
                  <a:txBody>
                    <a:bodyPr/>
                    <a:p>
                      <a:pPr algn="ctr">
                        <a:lnSpc>
                          <a:spcPct val="93000"/>
                        </a:lnSpc>
                      </a:pPr>
                      <a:r>
                        <a:rPr lang="en-IN" sz="1200">
                          <a:solidFill>
                            <a:srgbClr val="000000"/>
                          </a:solidFill>
                          <a:latin typeface="Times New Roman"/>
                          <a:ea typeface="新細明體"/>
                        </a:rPr>
                        <a:t>59.43 </a:t>
                      </a:r>
                      <a:endParaRPr/>
                    </a:p>
                  </a:txBody>
                  <a:tcPr/>
                </a:tc>
                <a:tc>
                  <a:txBody>
                    <a:bodyPr/>
                    <a:p>
                      <a:pPr algn="ctr">
                        <a:lnSpc>
                          <a:spcPct val="93000"/>
                        </a:lnSpc>
                      </a:pPr>
                      <a:r>
                        <a:rPr lang="en-IN" sz="1200">
                          <a:solidFill>
                            <a:srgbClr val="000000"/>
                          </a:solidFill>
                          <a:latin typeface="Times New Roman"/>
                          <a:ea typeface="新細明體"/>
                        </a:rPr>
                        <a:t>-24.02 </a:t>
                      </a:r>
                      <a:endParaRPr/>
                    </a:p>
                  </a:txBody>
                  <a:tcPr/>
                </a:tc>
                <a:tc>
                  <a:txBody>
                    <a:bodyPr/>
                    <a:p>
                      <a:pPr algn="ctr">
                        <a:lnSpc>
                          <a:spcPct val="93000"/>
                        </a:lnSpc>
                      </a:pPr>
                      <a:r>
                        <a:rPr lang="en-IN" sz="1200">
                          <a:solidFill>
                            <a:srgbClr val="000000"/>
                          </a:solidFill>
                          <a:latin typeface="Times New Roman"/>
                          <a:ea typeface="新細明體"/>
                        </a:rPr>
                        <a:t>22.61 </a:t>
                      </a:r>
                      <a:endParaRPr/>
                    </a:p>
                  </a:txBody>
                  <a:tcPr/>
                </a:tc>
                <a:tc>
                  <a:txBody>
                    <a:bodyPr/>
                    <a:p>
                      <a:pPr algn="ctr">
                        <a:lnSpc>
                          <a:spcPct val="93000"/>
                        </a:lnSpc>
                      </a:pPr>
                      <a:r>
                        <a:rPr lang="en-IN" sz="1200">
                          <a:solidFill>
                            <a:srgbClr val="000000"/>
                          </a:solidFill>
                          <a:latin typeface="Times New Roman"/>
                          <a:ea typeface="新細明體"/>
                        </a:rPr>
                        <a:t>-2.05 </a:t>
                      </a:r>
                      <a:endParaRPr/>
                    </a:p>
                  </a:txBody>
                  <a:tcPr/>
                </a:tc>
              </a:tr>
              <a:tr h="579240">
                <a:tc>
                  <a:txBody>
                    <a:bodyPr/>
                    <a:p>
                      <a:pPr algn="ctr">
                        <a:lnSpc>
                          <a:spcPct val="93000"/>
                        </a:lnSpc>
                      </a:pPr>
                      <a:r>
                        <a:rPr lang="en-IN" sz="1200">
                          <a:solidFill>
                            <a:srgbClr val="000000"/>
                          </a:solidFill>
                          <a:latin typeface="Times New Roman"/>
                          <a:ea typeface="新細明體"/>
                        </a:rPr>
                        <a:t>85.71 </a:t>
                      </a:r>
                      <a:endParaRPr/>
                    </a:p>
                  </a:txBody>
                  <a:tcPr/>
                </a:tc>
                <a:tc>
                  <a:txBody>
                    <a:bodyPr/>
                    <a:p>
                      <a:pPr algn="ctr">
                        <a:lnSpc>
                          <a:spcPct val="93000"/>
                        </a:lnSpc>
                      </a:pPr>
                      <a:r>
                        <a:rPr lang="en-IN" sz="1200">
                          <a:solidFill>
                            <a:srgbClr val="000000"/>
                          </a:solidFill>
                          <a:latin typeface="Times New Roman"/>
                          <a:ea typeface="新細明體"/>
                        </a:rPr>
                        <a:t>30.32 </a:t>
                      </a:r>
                      <a:endParaRPr/>
                    </a:p>
                  </a:txBody>
                  <a:tcPr/>
                </a:tc>
                <a:tc>
                  <a:txBody>
                    <a:bodyPr/>
                    <a:p>
                      <a:pPr algn="ctr">
                        <a:lnSpc>
                          <a:spcPct val="93000"/>
                        </a:lnSpc>
                      </a:pPr>
                      <a:r>
                        <a:rPr lang="en-IN" sz="1200">
                          <a:solidFill>
                            <a:srgbClr val="000000"/>
                          </a:solidFill>
                          <a:latin typeface="Times New Roman"/>
                          <a:ea typeface="新細明體"/>
                        </a:rPr>
                        <a:t>61.78 </a:t>
                      </a:r>
                      <a:endParaRPr/>
                    </a:p>
                  </a:txBody>
                  <a:tcPr/>
                </a:tc>
                <a:tc>
                  <a:txBody>
                    <a:bodyPr/>
                    <a:p>
                      <a:pPr algn="ctr">
                        <a:lnSpc>
                          <a:spcPct val="93000"/>
                        </a:lnSpc>
                      </a:pPr>
                      <a:r>
                        <a:rPr lang="en-IN" sz="1200">
                          <a:solidFill>
                            <a:srgbClr val="000000"/>
                          </a:solidFill>
                          <a:latin typeface="Times New Roman"/>
                          <a:ea typeface="新細明體"/>
                        </a:rPr>
                        <a:t>44.87 </a:t>
                      </a:r>
                      <a:endParaRPr/>
                    </a:p>
                  </a:txBody>
                  <a:tcPr/>
                </a:tc>
                <a:tc>
                  <a:txBody>
                    <a:bodyPr/>
                    <a:p>
                      <a:pPr algn="ctr">
                        <a:lnSpc>
                          <a:spcPct val="93000"/>
                        </a:lnSpc>
                      </a:pPr>
                      <a:r>
                        <a:rPr lang="en-IN" sz="1200">
                          <a:solidFill>
                            <a:srgbClr val="000000"/>
                          </a:solidFill>
                          <a:latin typeface="Times New Roman"/>
                          <a:ea typeface="新細明體"/>
                        </a:rPr>
                        <a:t>14.84 </a:t>
                      </a:r>
                      <a:endParaRPr/>
                    </a:p>
                  </a:txBody>
                  <a:tcPr/>
                </a:tc>
                <a:tc>
                  <a:txBody>
                    <a:bodyPr/>
                    <a:p>
                      <a:pPr algn="ctr">
                        <a:lnSpc>
                          <a:spcPct val="93000"/>
                        </a:lnSpc>
                      </a:pPr>
                      <a:r>
                        <a:rPr lang="en-IN" sz="1200">
                          <a:solidFill>
                            <a:srgbClr val="000000"/>
                          </a:solidFill>
                          <a:latin typeface="Times New Roman"/>
                          <a:ea typeface="新細明體"/>
                        </a:rPr>
                        <a:t>17.35 </a:t>
                      </a:r>
                      <a:endParaRPr/>
                    </a:p>
                  </a:txBody>
                  <a:tcPr/>
                </a:tc>
                <a:tc>
                  <a:txBody>
                    <a:bodyPr/>
                    <a:p>
                      <a:pPr algn="ctr">
                        <a:lnSpc>
                          <a:spcPct val="93000"/>
                        </a:lnSpc>
                      </a:pPr>
                      <a:r>
                        <a:rPr lang="en-IN" sz="1200">
                          <a:solidFill>
                            <a:srgbClr val="000000"/>
                          </a:solidFill>
                          <a:latin typeface="Times New Roman"/>
                          <a:ea typeface="新細明體"/>
                        </a:rPr>
                        <a:t>15.51 </a:t>
                      </a:r>
                      <a:endParaRPr/>
                    </a:p>
                  </a:txBody>
                  <a:tcPr/>
                </a:tc>
                <a:tc>
                  <a:txBody>
                    <a:bodyPr/>
                    <a:p>
                      <a:pPr algn="ctr">
                        <a:lnSpc>
                          <a:spcPct val="93000"/>
                        </a:lnSpc>
                      </a:pPr>
                      <a:r>
                        <a:rPr lang="en-IN" sz="1200">
                          <a:solidFill>
                            <a:srgbClr val="000000"/>
                          </a:solidFill>
                          <a:latin typeface="Times New Roman"/>
                          <a:ea typeface="新細明體"/>
                        </a:rPr>
                        <a:t>-13.19 </a:t>
                      </a:r>
                      <a:endParaRPr/>
                    </a:p>
                  </a:txBody>
                  <a:tcPr/>
                </a:tc>
              </a:tr>
              <a:tr h="579240">
                <a:tc>
                  <a:txBody>
                    <a:bodyPr/>
                    <a:p>
                      <a:pPr algn="ctr">
                        <a:lnSpc>
                          <a:spcPct val="93000"/>
                        </a:lnSpc>
                      </a:pPr>
                      <a:r>
                        <a:rPr lang="en-IN" sz="1200">
                          <a:solidFill>
                            <a:srgbClr val="000000"/>
                          </a:solidFill>
                          <a:latin typeface="Times New Roman"/>
                          <a:ea typeface="新細明體"/>
                        </a:rPr>
                        <a:t>-40.81 </a:t>
                      </a:r>
                      <a:endParaRPr/>
                    </a:p>
                  </a:txBody>
                  <a:tcPr/>
                </a:tc>
                <a:tc>
                  <a:txBody>
                    <a:bodyPr/>
                    <a:p>
                      <a:pPr algn="ctr">
                        <a:lnSpc>
                          <a:spcPct val="93000"/>
                        </a:lnSpc>
                      </a:pPr>
                      <a:r>
                        <a:rPr lang="en-IN" sz="1200">
                          <a:solidFill>
                            <a:srgbClr val="000000"/>
                          </a:solidFill>
                          <a:latin typeface="Times New Roman"/>
                          <a:ea typeface="新細明體"/>
                        </a:rPr>
                        <a:t>10.17 </a:t>
                      </a:r>
                      <a:endParaRPr/>
                    </a:p>
                  </a:txBody>
                  <a:tcPr/>
                </a:tc>
                <a:tc>
                  <a:txBody>
                    <a:bodyPr/>
                    <a:p>
                      <a:pPr algn="ctr">
                        <a:lnSpc>
                          <a:spcPct val="93000"/>
                        </a:lnSpc>
                      </a:pPr>
                      <a:r>
                        <a:rPr lang="en-IN" sz="1200">
                          <a:solidFill>
                            <a:srgbClr val="000000"/>
                          </a:solidFill>
                          <a:latin typeface="Times New Roman"/>
                          <a:ea typeface="新細明體"/>
                        </a:rPr>
                        <a:t>-17.53 </a:t>
                      </a:r>
                      <a:endParaRPr/>
                    </a:p>
                  </a:txBody>
                  <a:tcPr/>
                </a:tc>
                <a:tc>
                  <a:txBody>
                    <a:bodyPr/>
                    <a:p>
                      <a:pPr algn="ctr">
                        <a:lnSpc>
                          <a:spcPct val="93000"/>
                        </a:lnSpc>
                      </a:pPr>
                      <a:r>
                        <a:rPr lang="en-IN" sz="1200">
                          <a:solidFill>
                            <a:srgbClr val="000000"/>
                          </a:solidFill>
                          <a:latin typeface="Times New Roman"/>
                          <a:ea typeface="新細明體"/>
                        </a:rPr>
                        <a:t>-55.81 </a:t>
                      </a:r>
                      <a:endParaRPr/>
                    </a:p>
                  </a:txBody>
                  <a:tcPr/>
                </a:tc>
                <a:tc>
                  <a:txBody>
                    <a:bodyPr/>
                    <a:p>
                      <a:pPr algn="ctr">
                        <a:lnSpc>
                          <a:spcPct val="93000"/>
                        </a:lnSpc>
                      </a:pPr>
                      <a:r>
                        <a:rPr lang="en-IN" sz="1200">
                          <a:solidFill>
                            <a:srgbClr val="000000"/>
                          </a:solidFill>
                          <a:latin typeface="Times New Roman"/>
                          <a:ea typeface="新細明體"/>
                        </a:rPr>
                        <a:t>30.50 </a:t>
                      </a:r>
                      <a:endParaRPr/>
                    </a:p>
                  </a:txBody>
                  <a:tcPr/>
                </a:tc>
                <a:tc>
                  <a:txBody>
                    <a:bodyPr/>
                    <a:p>
                      <a:pPr algn="ctr">
                        <a:lnSpc>
                          <a:spcPct val="93000"/>
                        </a:lnSpc>
                      </a:pPr>
                      <a:r>
                        <a:rPr lang="en-IN" sz="1200">
                          <a:solidFill>
                            <a:srgbClr val="000000"/>
                          </a:solidFill>
                          <a:latin typeface="Times New Roman"/>
                          <a:ea typeface="新細明體"/>
                        </a:rPr>
                        <a:t>-2.28 </a:t>
                      </a:r>
                      <a:endParaRPr/>
                    </a:p>
                  </a:txBody>
                  <a:tcPr/>
                </a:tc>
                <a:tc>
                  <a:txBody>
                    <a:bodyPr/>
                    <a:p>
                      <a:pPr algn="ctr">
                        <a:lnSpc>
                          <a:spcPct val="93000"/>
                        </a:lnSpc>
                      </a:pPr>
                      <a:r>
                        <a:rPr lang="en-IN" sz="1200">
                          <a:solidFill>
                            <a:srgbClr val="000000"/>
                          </a:solidFill>
                          <a:latin typeface="Times New Roman"/>
                          <a:ea typeface="新細明體"/>
                        </a:rPr>
                        <a:t>-21.00 </a:t>
                      </a:r>
                      <a:endParaRPr/>
                    </a:p>
                  </a:txBody>
                  <a:tcPr/>
                </a:tc>
                <a:tc>
                  <a:txBody>
                    <a:bodyPr/>
                    <a:p>
                      <a:pPr algn="ctr">
                        <a:lnSpc>
                          <a:spcPct val="93000"/>
                        </a:lnSpc>
                      </a:pPr>
                      <a:r>
                        <a:rPr lang="en-IN" sz="1200">
                          <a:solidFill>
                            <a:srgbClr val="000000"/>
                          </a:solidFill>
                          <a:latin typeface="Times New Roman"/>
                          <a:ea typeface="新細明體"/>
                        </a:rPr>
                        <a:t>-1.26 </a:t>
                      </a:r>
                      <a:endParaRPr/>
                    </a:p>
                  </a:txBody>
                  <a:tcPr/>
                </a:tc>
              </a:tr>
              <a:tr h="579240">
                <a:tc>
                  <a:txBody>
                    <a:bodyPr/>
                    <a:p>
                      <a:pPr algn="ctr">
                        <a:lnSpc>
                          <a:spcPct val="93000"/>
                        </a:lnSpc>
                      </a:pPr>
                      <a:r>
                        <a:rPr lang="en-IN" sz="1200">
                          <a:solidFill>
                            <a:srgbClr val="000000"/>
                          </a:solidFill>
                          <a:latin typeface="Times New Roman"/>
                          <a:ea typeface="新細明體"/>
                        </a:rPr>
                        <a:t>-157.50 </a:t>
                      </a:r>
                      <a:endParaRPr/>
                    </a:p>
                  </a:txBody>
                  <a:tcPr/>
                </a:tc>
                <a:tc>
                  <a:txBody>
                    <a:bodyPr/>
                    <a:p>
                      <a:pPr algn="ctr">
                        <a:lnSpc>
                          <a:spcPct val="93000"/>
                        </a:lnSpc>
                      </a:pPr>
                      <a:r>
                        <a:rPr lang="en-IN" sz="1200">
                          <a:solidFill>
                            <a:srgbClr val="000000"/>
                          </a:solidFill>
                          <a:latin typeface="Times New Roman"/>
                          <a:ea typeface="新細明體"/>
                        </a:rPr>
                        <a:t>-49.39 </a:t>
                      </a:r>
                      <a:endParaRPr/>
                    </a:p>
                  </a:txBody>
                  <a:tcPr/>
                </a:tc>
                <a:tc>
                  <a:txBody>
                    <a:bodyPr/>
                    <a:p>
                      <a:pPr algn="ctr">
                        <a:lnSpc>
                          <a:spcPct val="93000"/>
                        </a:lnSpc>
                      </a:pPr>
                      <a:r>
                        <a:rPr lang="en-IN" sz="1200">
                          <a:solidFill>
                            <a:srgbClr val="000000"/>
                          </a:solidFill>
                          <a:latin typeface="Times New Roman"/>
                          <a:ea typeface="新細明體"/>
                        </a:rPr>
                        <a:t>13.27 </a:t>
                      </a:r>
                      <a:endParaRPr/>
                    </a:p>
                  </a:txBody>
                  <a:tcPr/>
                </a:tc>
                <a:tc>
                  <a:txBody>
                    <a:bodyPr/>
                    <a:p>
                      <a:pPr algn="ctr">
                        <a:lnSpc>
                          <a:spcPct val="93000"/>
                        </a:lnSpc>
                      </a:pPr>
                      <a:r>
                        <a:rPr lang="en-IN" sz="1200">
                          <a:solidFill>
                            <a:srgbClr val="000000"/>
                          </a:solidFill>
                          <a:latin typeface="Times New Roman"/>
                          <a:ea typeface="新細明體"/>
                        </a:rPr>
                        <a:t>-1.78 </a:t>
                      </a:r>
                      <a:endParaRPr/>
                    </a:p>
                  </a:txBody>
                  <a:tcPr/>
                </a:tc>
                <a:tc>
                  <a:txBody>
                    <a:bodyPr/>
                    <a:p>
                      <a:pPr algn="ctr">
                        <a:lnSpc>
                          <a:spcPct val="93000"/>
                        </a:lnSpc>
                      </a:pPr>
                      <a:r>
                        <a:rPr lang="en-IN" sz="1200">
                          <a:solidFill>
                            <a:srgbClr val="000000"/>
                          </a:solidFill>
                          <a:latin typeface="Times New Roman"/>
                          <a:ea typeface="新細明體"/>
                        </a:rPr>
                        <a:t>-8.75 </a:t>
                      </a:r>
                      <a:endParaRPr/>
                    </a:p>
                  </a:txBody>
                  <a:tcPr/>
                </a:tc>
                <a:tc>
                  <a:txBody>
                    <a:bodyPr/>
                    <a:p>
                      <a:pPr algn="ctr">
                        <a:lnSpc>
                          <a:spcPct val="93000"/>
                        </a:lnSpc>
                      </a:pPr>
                      <a:r>
                        <a:rPr lang="en-IN" sz="1200">
                          <a:solidFill>
                            <a:srgbClr val="000000"/>
                          </a:solidFill>
                          <a:latin typeface="Times New Roman"/>
                          <a:ea typeface="新細明體"/>
                        </a:rPr>
                        <a:t>22.47 </a:t>
                      </a:r>
                      <a:endParaRPr/>
                    </a:p>
                  </a:txBody>
                  <a:tcPr/>
                </a:tc>
                <a:tc>
                  <a:txBody>
                    <a:bodyPr/>
                    <a:p>
                      <a:pPr algn="ctr">
                        <a:lnSpc>
                          <a:spcPct val="93000"/>
                        </a:lnSpc>
                      </a:pPr>
                      <a:r>
                        <a:rPr lang="en-IN" sz="1200">
                          <a:solidFill>
                            <a:srgbClr val="000000"/>
                          </a:solidFill>
                          <a:latin typeface="Times New Roman"/>
                          <a:ea typeface="新細明體"/>
                        </a:rPr>
                        <a:t>-8.47 </a:t>
                      </a:r>
                      <a:endParaRPr/>
                    </a:p>
                  </a:txBody>
                  <a:tcPr/>
                </a:tc>
                <a:tc>
                  <a:txBody>
                    <a:bodyPr/>
                    <a:p>
                      <a:pPr algn="ctr">
                        <a:lnSpc>
                          <a:spcPct val="93000"/>
                        </a:lnSpc>
                      </a:pPr>
                      <a:r>
                        <a:rPr lang="en-IN" sz="1200">
                          <a:solidFill>
                            <a:srgbClr val="000000"/>
                          </a:solidFill>
                          <a:latin typeface="Times New Roman"/>
                          <a:ea typeface="新細明體"/>
                        </a:rPr>
                        <a:t>-9.23 </a:t>
                      </a:r>
                      <a:endParaRPr/>
                    </a:p>
                  </a:txBody>
                  <a:tcPr/>
                </a:tc>
              </a:tr>
              <a:tr h="579240">
                <a:tc>
                  <a:txBody>
                    <a:bodyPr/>
                    <a:p>
                      <a:pPr algn="ctr">
                        <a:lnSpc>
                          <a:spcPct val="93000"/>
                        </a:lnSpc>
                      </a:pPr>
                      <a:r>
                        <a:rPr lang="en-IN" sz="1200">
                          <a:solidFill>
                            <a:srgbClr val="000000"/>
                          </a:solidFill>
                          <a:latin typeface="Times New Roman"/>
                          <a:ea typeface="新細明體"/>
                        </a:rPr>
                        <a:t>92.49 </a:t>
                      </a:r>
                      <a:endParaRPr/>
                    </a:p>
                  </a:txBody>
                  <a:tcPr/>
                </a:tc>
                <a:tc>
                  <a:txBody>
                    <a:bodyPr/>
                    <a:p>
                      <a:pPr algn="ctr">
                        <a:lnSpc>
                          <a:spcPct val="93000"/>
                        </a:lnSpc>
                      </a:pPr>
                      <a:r>
                        <a:rPr lang="en-IN" sz="1200">
                          <a:solidFill>
                            <a:srgbClr val="000000"/>
                          </a:solidFill>
                          <a:latin typeface="Times New Roman"/>
                          <a:ea typeface="新細明體"/>
                        </a:rPr>
                        <a:t>-9.03 </a:t>
                      </a:r>
                      <a:endParaRPr/>
                    </a:p>
                  </a:txBody>
                  <a:tcPr/>
                </a:tc>
                <a:tc>
                  <a:txBody>
                    <a:bodyPr/>
                    <a:p>
                      <a:pPr algn="ctr">
                        <a:lnSpc>
                          <a:spcPct val="93000"/>
                        </a:lnSpc>
                      </a:pPr>
                      <a:r>
                        <a:rPr lang="en-IN" sz="1200">
                          <a:solidFill>
                            <a:srgbClr val="000000"/>
                          </a:solidFill>
                          <a:latin typeface="Times New Roman"/>
                          <a:ea typeface="新細明體"/>
                        </a:rPr>
                        <a:t>45.72 </a:t>
                      </a:r>
                      <a:endParaRPr/>
                    </a:p>
                  </a:txBody>
                  <a:tcPr/>
                </a:tc>
                <a:tc>
                  <a:txBody>
                    <a:bodyPr/>
                    <a:p>
                      <a:pPr algn="ctr">
                        <a:lnSpc>
                          <a:spcPct val="93000"/>
                        </a:lnSpc>
                      </a:pPr>
                      <a:r>
                        <a:rPr lang="en-IN" sz="1200">
                          <a:solidFill>
                            <a:srgbClr val="000000"/>
                          </a:solidFill>
                          <a:latin typeface="Times New Roman"/>
                          <a:ea typeface="新細明體"/>
                        </a:rPr>
                        <a:t>-48.13 </a:t>
                      </a:r>
                      <a:endParaRPr/>
                    </a:p>
                  </a:txBody>
                  <a:tcPr/>
                </a:tc>
                <a:tc>
                  <a:txBody>
                    <a:bodyPr/>
                    <a:p>
                      <a:pPr algn="ctr">
                        <a:lnSpc>
                          <a:spcPct val="93000"/>
                        </a:lnSpc>
                      </a:pPr>
                      <a:r>
                        <a:rPr lang="en-IN" sz="1200">
                          <a:solidFill>
                            <a:srgbClr val="000000"/>
                          </a:solidFill>
                          <a:latin typeface="Times New Roman"/>
                          <a:ea typeface="新細明體"/>
                        </a:rPr>
                        <a:t>-58.51 </a:t>
                      </a:r>
                      <a:endParaRPr/>
                    </a:p>
                  </a:txBody>
                  <a:tcPr/>
                </a:tc>
                <a:tc>
                  <a:txBody>
                    <a:bodyPr/>
                    <a:p>
                      <a:pPr algn="ctr">
                        <a:lnSpc>
                          <a:spcPct val="93000"/>
                        </a:lnSpc>
                      </a:pPr>
                      <a:r>
                        <a:rPr lang="en-IN" sz="1200">
                          <a:solidFill>
                            <a:srgbClr val="000000"/>
                          </a:solidFill>
                          <a:latin typeface="Times New Roman"/>
                          <a:ea typeface="新細明體"/>
                        </a:rPr>
                        <a:t>-9.01 </a:t>
                      </a:r>
                      <a:endParaRPr/>
                    </a:p>
                  </a:txBody>
                  <a:tcPr/>
                </a:tc>
                <a:tc>
                  <a:txBody>
                    <a:bodyPr/>
                    <a:p>
                      <a:pPr algn="ctr">
                        <a:lnSpc>
                          <a:spcPct val="93000"/>
                        </a:lnSpc>
                      </a:pPr>
                      <a:r>
                        <a:rPr lang="en-IN" sz="1200">
                          <a:solidFill>
                            <a:srgbClr val="000000"/>
                          </a:solidFill>
                          <a:latin typeface="Times New Roman"/>
                          <a:ea typeface="新細明體"/>
                        </a:rPr>
                        <a:t>-28.54 </a:t>
                      </a:r>
                      <a:endParaRPr/>
                    </a:p>
                  </a:txBody>
                  <a:tcPr/>
                </a:tc>
                <a:tc>
                  <a:txBody>
                    <a:bodyPr/>
                    <a:p>
                      <a:pPr algn="ctr">
                        <a:lnSpc>
                          <a:spcPct val="93000"/>
                        </a:lnSpc>
                      </a:pPr>
                      <a:r>
                        <a:rPr lang="en-IN" sz="1200">
                          <a:solidFill>
                            <a:srgbClr val="000000"/>
                          </a:solidFill>
                          <a:latin typeface="Times New Roman"/>
                          <a:ea typeface="新細明體"/>
                        </a:rPr>
                        <a:t>10.38 </a:t>
                      </a:r>
                      <a:endParaRPr/>
                    </a:p>
                  </a:txBody>
                  <a:tcPr/>
                </a:tc>
              </a:tr>
              <a:tr h="579240">
                <a:tc>
                  <a:txBody>
                    <a:bodyPr/>
                    <a:p>
                      <a:pPr algn="ctr">
                        <a:lnSpc>
                          <a:spcPct val="93000"/>
                        </a:lnSpc>
                      </a:pPr>
                      <a:r>
                        <a:rPr lang="en-IN" sz="1200">
                          <a:solidFill>
                            <a:srgbClr val="000000"/>
                          </a:solidFill>
                          <a:latin typeface="Times New Roman"/>
                          <a:ea typeface="新細明體"/>
                        </a:rPr>
                        <a:t>-53.09 </a:t>
                      </a:r>
                      <a:endParaRPr/>
                    </a:p>
                  </a:txBody>
                  <a:tcPr/>
                </a:tc>
                <a:tc>
                  <a:txBody>
                    <a:bodyPr/>
                    <a:p>
                      <a:pPr algn="ctr">
                        <a:lnSpc>
                          <a:spcPct val="93000"/>
                        </a:lnSpc>
                      </a:pPr>
                      <a:r>
                        <a:rPr lang="en-IN" sz="1200">
                          <a:solidFill>
                            <a:srgbClr val="000000"/>
                          </a:solidFill>
                          <a:latin typeface="Times New Roman"/>
                          <a:ea typeface="新細明體"/>
                        </a:rPr>
                        <a:t>-62.97 </a:t>
                      </a:r>
                      <a:endParaRPr/>
                    </a:p>
                  </a:txBody>
                  <a:tcPr/>
                </a:tc>
                <a:tc>
                  <a:txBody>
                    <a:bodyPr/>
                    <a:p>
                      <a:pPr algn="ctr">
                        <a:lnSpc>
                          <a:spcPct val="93000"/>
                        </a:lnSpc>
                      </a:pPr>
                      <a:r>
                        <a:rPr lang="en-IN" sz="1200">
                          <a:solidFill>
                            <a:srgbClr val="000000"/>
                          </a:solidFill>
                          <a:latin typeface="Times New Roman"/>
                          <a:ea typeface="新細明體"/>
                        </a:rPr>
                        <a:t>-3.49 </a:t>
                      </a:r>
                      <a:endParaRPr/>
                    </a:p>
                  </a:txBody>
                  <a:tcPr/>
                </a:tc>
                <a:tc>
                  <a:txBody>
                    <a:bodyPr/>
                    <a:p>
                      <a:pPr algn="ctr">
                        <a:lnSpc>
                          <a:spcPct val="93000"/>
                        </a:lnSpc>
                      </a:pPr>
                      <a:r>
                        <a:rPr lang="en-IN" sz="1200">
                          <a:solidFill>
                            <a:srgbClr val="000000"/>
                          </a:solidFill>
                          <a:latin typeface="Times New Roman"/>
                          <a:ea typeface="新細明體"/>
                        </a:rPr>
                        <a:t>-19.62 </a:t>
                      </a:r>
                      <a:endParaRPr/>
                    </a:p>
                  </a:txBody>
                  <a:tcPr/>
                </a:tc>
                <a:tc>
                  <a:txBody>
                    <a:bodyPr/>
                    <a:p>
                      <a:pPr algn="ctr">
                        <a:lnSpc>
                          <a:spcPct val="93000"/>
                        </a:lnSpc>
                      </a:pPr>
                      <a:r>
                        <a:rPr lang="en-IN" sz="1200">
                          <a:solidFill>
                            <a:srgbClr val="000000"/>
                          </a:solidFill>
                          <a:latin typeface="Times New Roman"/>
                          <a:ea typeface="新細明體"/>
                        </a:rPr>
                        <a:t>56.09 </a:t>
                      </a:r>
                      <a:endParaRPr/>
                    </a:p>
                  </a:txBody>
                  <a:tcPr/>
                </a:tc>
                <a:tc>
                  <a:txBody>
                    <a:bodyPr/>
                    <a:p>
                      <a:pPr algn="ctr">
                        <a:lnSpc>
                          <a:spcPct val="93000"/>
                        </a:lnSpc>
                      </a:pPr>
                      <a:r>
                        <a:rPr lang="en-IN" sz="1200">
                          <a:solidFill>
                            <a:srgbClr val="000000"/>
                          </a:solidFill>
                          <a:latin typeface="Times New Roman"/>
                          <a:ea typeface="新細明體"/>
                        </a:rPr>
                        <a:t>-2.25 </a:t>
                      </a:r>
                      <a:endParaRPr/>
                    </a:p>
                  </a:txBody>
                  <a:tcPr/>
                </a:tc>
                <a:tc>
                  <a:txBody>
                    <a:bodyPr/>
                    <a:p>
                      <a:pPr algn="ctr">
                        <a:lnSpc>
                          <a:spcPct val="93000"/>
                        </a:lnSpc>
                      </a:pPr>
                      <a:r>
                        <a:rPr lang="en-IN" sz="1200">
                          <a:solidFill>
                            <a:srgbClr val="000000"/>
                          </a:solidFill>
                          <a:latin typeface="Times New Roman"/>
                          <a:ea typeface="新細明體"/>
                        </a:rPr>
                        <a:t>-3.28 </a:t>
                      </a:r>
                      <a:endParaRPr/>
                    </a:p>
                  </a:txBody>
                  <a:tcPr/>
                </a:tc>
                <a:tc>
                  <a:txBody>
                    <a:bodyPr/>
                    <a:p>
                      <a:pPr algn="ctr">
                        <a:lnSpc>
                          <a:spcPct val="93000"/>
                        </a:lnSpc>
                      </a:pPr>
                      <a:r>
                        <a:rPr lang="en-IN" sz="1200">
                          <a:solidFill>
                            <a:srgbClr val="000000"/>
                          </a:solidFill>
                          <a:latin typeface="Times New Roman"/>
                          <a:ea typeface="新細明體"/>
                        </a:rPr>
                        <a:t>11.91 </a:t>
                      </a:r>
                      <a:endParaRPr/>
                    </a:p>
                  </a:txBody>
                  <a:tcPr/>
                </a:tc>
              </a:tr>
              <a:tr h="579240">
                <a:tc>
                  <a:txBody>
                    <a:bodyPr/>
                    <a:p>
                      <a:pPr algn="ctr">
                        <a:lnSpc>
                          <a:spcPct val="93000"/>
                        </a:lnSpc>
                      </a:pPr>
                      <a:r>
                        <a:rPr lang="en-IN" sz="1200">
                          <a:solidFill>
                            <a:srgbClr val="000000"/>
                          </a:solidFill>
                          <a:latin typeface="Times New Roman"/>
                          <a:ea typeface="新細明體"/>
                        </a:rPr>
                        <a:t>-20.54 </a:t>
                      </a:r>
                      <a:endParaRPr/>
                    </a:p>
                  </a:txBody>
                  <a:tcPr/>
                </a:tc>
                <a:tc>
                  <a:txBody>
                    <a:bodyPr/>
                    <a:p>
                      <a:pPr algn="ctr">
                        <a:lnSpc>
                          <a:spcPct val="93000"/>
                        </a:lnSpc>
                      </a:pPr>
                      <a:r>
                        <a:rPr lang="en-IN" sz="1200">
                          <a:solidFill>
                            <a:srgbClr val="000000"/>
                          </a:solidFill>
                          <a:latin typeface="Times New Roman"/>
                          <a:ea typeface="新細明體"/>
                        </a:rPr>
                        <a:t>-55.90 </a:t>
                      </a:r>
                      <a:endParaRPr/>
                    </a:p>
                  </a:txBody>
                  <a:tcPr/>
                </a:tc>
                <a:tc>
                  <a:txBody>
                    <a:bodyPr/>
                    <a:p>
                      <a:pPr algn="ctr">
                        <a:lnSpc>
                          <a:spcPct val="93000"/>
                        </a:lnSpc>
                      </a:pPr>
                      <a:r>
                        <a:rPr lang="en-IN" sz="1200">
                          <a:solidFill>
                            <a:srgbClr val="000000"/>
                          </a:solidFill>
                          <a:latin typeface="Times New Roman"/>
                          <a:ea typeface="新細明體"/>
                        </a:rPr>
                        <a:t>-20.59 </a:t>
                      </a:r>
                      <a:endParaRPr/>
                    </a:p>
                  </a:txBody>
                  <a:tcPr/>
                </a:tc>
                <a:tc>
                  <a:txBody>
                    <a:bodyPr/>
                    <a:p>
                      <a:pPr algn="ctr">
                        <a:lnSpc>
                          <a:spcPct val="93000"/>
                        </a:lnSpc>
                      </a:pPr>
                      <a:r>
                        <a:rPr lang="en-IN" sz="1200">
                          <a:solidFill>
                            <a:srgbClr val="000000"/>
                          </a:solidFill>
                          <a:latin typeface="Times New Roman"/>
                          <a:ea typeface="新細明體"/>
                        </a:rPr>
                        <a:t>-18.19 </a:t>
                      </a:r>
                      <a:endParaRPr/>
                    </a:p>
                  </a:txBody>
                  <a:tcPr/>
                </a:tc>
                <a:tc>
                  <a:txBody>
                    <a:bodyPr/>
                    <a:p>
                      <a:pPr algn="ctr">
                        <a:lnSpc>
                          <a:spcPct val="93000"/>
                        </a:lnSpc>
                      </a:pPr>
                      <a:r>
                        <a:rPr lang="en-IN" sz="1200">
                          <a:solidFill>
                            <a:srgbClr val="000000"/>
                          </a:solidFill>
                          <a:latin typeface="Times New Roman"/>
                          <a:ea typeface="新細明體"/>
                        </a:rPr>
                        <a:t>-26.58 </a:t>
                      </a:r>
                      <a:endParaRPr/>
                    </a:p>
                  </a:txBody>
                  <a:tcPr/>
                </a:tc>
                <a:tc>
                  <a:txBody>
                    <a:bodyPr/>
                    <a:p>
                      <a:pPr algn="ctr">
                        <a:lnSpc>
                          <a:spcPct val="93000"/>
                        </a:lnSpc>
                      </a:pPr>
                      <a:r>
                        <a:rPr lang="en-IN" sz="1200">
                          <a:solidFill>
                            <a:srgbClr val="000000"/>
                          </a:solidFill>
                          <a:latin typeface="Times New Roman"/>
                          <a:ea typeface="新細明體"/>
                        </a:rPr>
                        <a:t>-27.07 </a:t>
                      </a:r>
                      <a:endParaRPr/>
                    </a:p>
                  </a:txBody>
                  <a:tcPr/>
                </a:tc>
                <a:tc>
                  <a:txBody>
                    <a:bodyPr/>
                    <a:p>
                      <a:pPr algn="ctr">
                        <a:lnSpc>
                          <a:spcPct val="93000"/>
                        </a:lnSpc>
                      </a:pPr>
                      <a:r>
                        <a:rPr lang="en-IN" sz="1200">
                          <a:solidFill>
                            <a:srgbClr val="000000"/>
                          </a:solidFill>
                          <a:latin typeface="Times New Roman"/>
                          <a:ea typeface="新細明體"/>
                        </a:rPr>
                        <a:t>8.47 </a:t>
                      </a:r>
                      <a:endParaRPr/>
                    </a:p>
                  </a:txBody>
                  <a:tcPr/>
                </a:tc>
                <a:tc>
                  <a:txBody>
                    <a:bodyPr/>
                    <a:p>
                      <a:pPr algn="ctr">
                        <a:lnSpc>
                          <a:spcPct val="93000"/>
                        </a:lnSpc>
                      </a:pPr>
                      <a:r>
                        <a:rPr lang="en-IN" sz="1200">
                          <a:solidFill>
                            <a:srgbClr val="000000"/>
                          </a:solidFill>
                          <a:latin typeface="Times New Roman"/>
                          <a:ea typeface="新細明體"/>
                        </a:rPr>
                        <a:t>0.31 </a:t>
                      </a:r>
                      <a:endParaRPr/>
                    </a:p>
                  </a:txBody>
                  <a:tcPr/>
                </a:tc>
              </a:tr>
            </a:tbl>
          </a:graphicData>
        </a:graphic>
      </p:graphicFrame>
    </p:spTree>
  </p:cSld>
  <p:timing>
    <p:tnLst>
      <p:par>
        <p:cTn id="150" dur="indefinite" restart="never" nodeType="tmRoot">
          <p:childTnLst>
            <p:seq>
              <p:cTn id="151"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3" name="CustomShape 1"/>
          <p:cNvSpPr/>
          <p:nvPr/>
        </p:nvSpPr>
        <p:spPr>
          <a:xfrm>
            <a:off x="504000" y="301320"/>
            <a:ext cx="9069120" cy="1259640"/>
          </a:xfrm>
          <a:prstGeom prst="rect">
            <a:avLst/>
          </a:prstGeom>
          <a:noFill/>
          <a:ln>
            <a:noFill/>
          </a:ln>
        </p:spPr>
        <p:txBody>
          <a:bodyPr lIns="0" rIns="0" tIns="0" bIns="0" anchor="ctr"/>
          <a:p>
            <a:pPr algn="ctr">
              <a:lnSpc>
                <a:spcPct val="100000"/>
              </a:lnSpc>
            </a:pPr>
            <a:r>
              <a:rPr lang="en-IN" sz="4400">
                <a:solidFill>
                  <a:srgbClr val="000000"/>
                </a:solidFill>
                <a:latin typeface="Arial"/>
                <a:ea typeface="DejaVu Sans"/>
              </a:rPr>
              <a:t>4. Quantization</a:t>
            </a:r>
            <a:endParaRPr/>
          </a:p>
        </p:txBody>
      </p:sp>
      <p:sp>
        <p:nvSpPr>
          <p:cNvPr id="324" name="CustomShape 2"/>
          <p:cNvSpPr/>
          <p:nvPr/>
        </p:nvSpPr>
        <p:spPr>
          <a:xfrm>
            <a:off x="762120" y="990720"/>
            <a:ext cx="1310400" cy="397800"/>
          </a:xfrm>
          <a:prstGeom prst="rect">
            <a:avLst/>
          </a:prstGeom>
          <a:noFill/>
          <a:ln>
            <a:noFill/>
          </a:ln>
        </p:spPr>
        <p:txBody>
          <a:bodyPr wrap="none" lIns="90000" rIns="90000" tIns="46800" bIns="46800"/>
          <a:p>
            <a:pPr>
              <a:lnSpc>
                <a:spcPct val="100000"/>
              </a:lnSpc>
            </a:pPr>
            <a:r>
              <a:rPr lang="en-IN" sz="2000">
                <a:solidFill>
                  <a:srgbClr val="000000"/>
                </a:solidFill>
                <a:latin typeface="Arial"/>
                <a:ea typeface="新細明體"/>
              </a:rPr>
              <a:t>Example :</a:t>
            </a:r>
            <a:endParaRPr/>
          </a:p>
        </p:txBody>
      </p:sp>
      <p:graphicFrame>
        <p:nvGraphicFramePr>
          <p:cNvPr id="325" name="Table 3"/>
          <p:cNvGraphicFramePr/>
          <p:nvPr/>
        </p:nvGraphicFramePr>
        <p:xfrm>
          <a:off x="914400" y="1523880"/>
          <a:ext cx="3886920" cy="2208960"/>
        </p:xfrm>
        <a:graphic>
          <a:graphicData uri="http://schemas.openxmlformats.org/drawingml/2006/table">
            <a:tbl>
              <a:tblPr/>
              <a:tblGrid>
                <a:gridCol w="485640"/>
                <a:gridCol w="485640"/>
                <a:gridCol w="485640"/>
                <a:gridCol w="487080"/>
                <a:gridCol w="485640"/>
                <a:gridCol w="485640"/>
                <a:gridCol w="485640"/>
                <a:gridCol w="486360"/>
              </a:tblGrid>
              <a:tr h="420840">
                <a:tc>
                  <a:txBody>
                    <a:bodyPr/>
                    <a:p>
                      <a:pPr algn="ctr">
                        <a:lnSpc>
                          <a:spcPct val="93000"/>
                        </a:lnSpc>
                      </a:pPr>
                      <a:r>
                        <a:rPr lang="en-IN" sz="1200">
                          <a:solidFill>
                            <a:srgbClr val="000000"/>
                          </a:solidFill>
                          <a:latin typeface="Times New Roman"/>
                          <a:ea typeface="新細明體"/>
                        </a:rPr>
                        <a:t>43.70 </a:t>
                      </a:r>
                      <a:endParaRPr/>
                    </a:p>
                  </a:txBody>
                  <a:tcPr/>
                </a:tc>
                <a:tc>
                  <a:txBody>
                    <a:bodyPr/>
                    <a:p>
                      <a:pPr algn="ctr">
                        <a:lnSpc>
                          <a:spcPct val="93000"/>
                        </a:lnSpc>
                      </a:pPr>
                      <a:r>
                        <a:rPr lang="en-IN" sz="1200">
                          <a:solidFill>
                            <a:srgbClr val="000000"/>
                          </a:solidFill>
                          <a:latin typeface="Times New Roman"/>
                          <a:ea typeface="新細明體"/>
                        </a:rPr>
                        <a:t>3.93 </a:t>
                      </a:r>
                      <a:endParaRPr/>
                    </a:p>
                  </a:txBody>
                  <a:tcPr/>
                </a:tc>
                <a:tc>
                  <a:txBody>
                    <a:bodyPr/>
                    <a:p>
                      <a:pPr algn="ctr">
                        <a:lnSpc>
                          <a:spcPct val="93000"/>
                        </a:lnSpc>
                      </a:pPr>
                      <a:r>
                        <a:rPr lang="en-IN" sz="1200">
                          <a:solidFill>
                            <a:srgbClr val="000000"/>
                          </a:solidFill>
                          <a:latin typeface="Times New Roman"/>
                          <a:ea typeface="新細明體"/>
                        </a:rPr>
                        <a:t>5.52 </a:t>
                      </a:r>
                      <a:endParaRPr/>
                    </a:p>
                  </a:txBody>
                  <a:tcPr/>
                </a:tc>
                <a:tc>
                  <a:txBody>
                    <a:bodyPr/>
                    <a:p>
                      <a:pPr algn="ctr">
                        <a:lnSpc>
                          <a:spcPct val="93000"/>
                        </a:lnSpc>
                      </a:pPr>
                      <a:r>
                        <a:rPr lang="en-IN" sz="1200">
                          <a:solidFill>
                            <a:srgbClr val="000000"/>
                          </a:solidFill>
                          <a:latin typeface="Times New Roman"/>
                          <a:ea typeface="新細明體"/>
                        </a:rPr>
                        <a:t>4.51 </a:t>
                      </a:r>
                      <a:endParaRPr/>
                    </a:p>
                  </a:txBody>
                  <a:tcPr/>
                </a:tc>
                <a:tc>
                  <a:txBody>
                    <a:bodyPr/>
                    <a:p>
                      <a:pPr algn="ctr">
                        <a:lnSpc>
                          <a:spcPct val="93000"/>
                        </a:lnSpc>
                      </a:pPr>
                      <a:r>
                        <a:rPr lang="en-IN" sz="1200">
                          <a:solidFill>
                            <a:srgbClr val="000000"/>
                          </a:solidFill>
                          <a:latin typeface="Times New Roman"/>
                          <a:ea typeface="新細明體"/>
                        </a:rPr>
                        <a:t>1.00 </a:t>
                      </a:r>
                      <a:endParaRPr/>
                    </a:p>
                  </a:txBody>
                  <a:tcPr/>
                </a:tc>
                <a:tc>
                  <a:txBody>
                    <a:bodyPr/>
                    <a:p>
                      <a:pPr algn="ctr">
                        <a:lnSpc>
                          <a:spcPct val="93000"/>
                        </a:lnSpc>
                      </a:pPr>
                      <a:r>
                        <a:rPr lang="en-IN" sz="1200">
                          <a:solidFill>
                            <a:srgbClr val="000000"/>
                          </a:solidFill>
                          <a:latin typeface="Times New Roman"/>
                          <a:ea typeface="新細明體"/>
                        </a:rPr>
                        <a:t>-0.64 </a:t>
                      </a:r>
                      <a:endParaRPr/>
                    </a:p>
                  </a:txBody>
                  <a:tcPr/>
                </a:tc>
                <a:tc>
                  <a:txBody>
                    <a:bodyPr/>
                    <a:p>
                      <a:pPr algn="ctr">
                        <a:lnSpc>
                          <a:spcPct val="93000"/>
                        </a:lnSpc>
                      </a:pPr>
                      <a:r>
                        <a:rPr lang="en-IN" sz="1200">
                          <a:solidFill>
                            <a:srgbClr val="000000"/>
                          </a:solidFill>
                          <a:latin typeface="Times New Roman"/>
                          <a:ea typeface="新細明體"/>
                        </a:rPr>
                        <a:t>0.22 </a:t>
                      </a:r>
                      <a:endParaRPr/>
                    </a:p>
                  </a:txBody>
                  <a:tcPr/>
                </a:tc>
                <a:tc>
                  <a:txBody>
                    <a:bodyPr/>
                    <a:p>
                      <a:pPr algn="ctr">
                        <a:lnSpc>
                          <a:spcPct val="93000"/>
                        </a:lnSpc>
                      </a:pPr>
                      <a:r>
                        <a:rPr lang="en-IN" sz="1200">
                          <a:solidFill>
                            <a:srgbClr val="000000"/>
                          </a:solidFill>
                          <a:latin typeface="Times New Roman"/>
                          <a:ea typeface="新細明體"/>
                        </a:rPr>
                        <a:t>-0.07 </a:t>
                      </a:r>
                      <a:endParaRPr/>
                    </a:p>
                  </a:txBody>
                  <a:tcPr/>
                </a:tc>
              </a:tr>
              <a:tr h="579240">
                <a:tc>
                  <a:txBody>
                    <a:bodyPr/>
                    <a:p>
                      <a:pPr algn="ctr">
                        <a:lnSpc>
                          <a:spcPct val="93000"/>
                        </a:lnSpc>
                      </a:pPr>
                      <a:r>
                        <a:rPr lang="en-IN" sz="1200">
                          <a:solidFill>
                            <a:srgbClr val="000000"/>
                          </a:solidFill>
                          <a:latin typeface="Times New Roman"/>
                          <a:ea typeface="新細明體"/>
                        </a:rPr>
                        <a:t>-10.82 </a:t>
                      </a:r>
                      <a:endParaRPr/>
                    </a:p>
                  </a:txBody>
                  <a:tcPr/>
                </a:tc>
                <a:tc>
                  <a:txBody>
                    <a:bodyPr/>
                    <a:p>
                      <a:pPr algn="ctr">
                        <a:lnSpc>
                          <a:spcPct val="93000"/>
                        </a:lnSpc>
                      </a:pPr>
                      <a:r>
                        <a:rPr lang="en-IN" sz="1200">
                          <a:solidFill>
                            <a:srgbClr val="000000"/>
                          </a:solidFill>
                          <a:latin typeface="Times New Roman"/>
                          <a:ea typeface="新細明體"/>
                        </a:rPr>
                        <a:t>-5.96 </a:t>
                      </a:r>
                      <a:endParaRPr/>
                    </a:p>
                  </a:txBody>
                  <a:tcPr/>
                </a:tc>
                <a:tc>
                  <a:txBody>
                    <a:bodyPr/>
                    <a:p>
                      <a:pPr algn="ctr">
                        <a:lnSpc>
                          <a:spcPct val="93000"/>
                        </a:lnSpc>
                      </a:pPr>
                      <a:r>
                        <a:rPr lang="en-IN" sz="1200">
                          <a:solidFill>
                            <a:srgbClr val="000000"/>
                          </a:solidFill>
                          <a:latin typeface="Times New Roman"/>
                          <a:ea typeface="新細明體"/>
                        </a:rPr>
                        <a:t>-5.02 </a:t>
                      </a:r>
                      <a:endParaRPr/>
                    </a:p>
                  </a:txBody>
                  <a:tcPr/>
                </a:tc>
                <a:tc>
                  <a:txBody>
                    <a:bodyPr/>
                    <a:p>
                      <a:pPr algn="ctr">
                        <a:lnSpc>
                          <a:spcPct val="93000"/>
                        </a:lnSpc>
                      </a:pPr>
                      <a:r>
                        <a:rPr lang="en-IN" sz="1200">
                          <a:solidFill>
                            <a:srgbClr val="000000"/>
                          </a:solidFill>
                          <a:latin typeface="Times New Roman"/>
                          <a:ea typeface="新細明體"/>
                        </a:rPr>
                        <a:t>-3.86 </a:t>
                      </a:r>
                      <a:endParaRPr/>
                    </a:p>
                  </a:txBody>
                  <a:tcPr/>
                </a:tc>
                <a:tc>
                  <a:txBody>
                    <a:bodyPr/>
                    <a:p>
                      <a:pPr algn="ctr">
                        <a:lnSpc>
                          <a:spcPct val="93000"/>
                        </a:lnSpc>
                      </a:pPr>
                      <a:r>
                        <a:rPr lang="en-IN" sz="1200">
                          <a:solidFill>
                            <a:srgbClr val="000000"/>
                          </a:solidFill>
                          <a:latin typeface="Times New Roman"/>
                          <a:ea typeface="新細明體"/>
                        </a:rPr>
                        <a:t>2.29 </a:t>
                      </a:r>
                      <a:endParaRPr/>
                    </a:p>
                  </a:txBody>
                  <a:tcPr/>
                </a:tc>
                <a:tc>
                  <a:txBody>
                    <a:bodyPr/>
                    <a:p>
                      <a:pPr algn="ctr">
                        <a:lnSpc>
                          <a:spcPct val="93000"/>
                        </a:lnSpc>
                      </a:pPr>
                      <a:r>
                        <a:rPr lang="en-IN" sz="1200">
                          <a:solidFill>
                            <a:srgbClr val="000000"/>
                          </a:solidFill>
                          <a:latin typeface="Times New Roman"/>
                          <a:ea typeface="新細明體"/>
                        </a:rPr>
                        <a:t>-0.41 </a:t>
                      </a:r>
                      <a:endParaRPr/>
                    </a:p>
                  </a:txBody>
                  <a:tcPr/>
                </a:tc>
                <a:tc>
                  <a:txBody>
                    <a:bodyPr/>
                    <a:p>
                      <a:pPr algn="ctr">
                        <a:lnSpc>
                          <a:spcPct val="93000"/>
                        </a:lnSpc>
                      </a:pPr>
                      <a:r>
                        <a:rPr lang="en-IN" sz="1200">
                          <a:solidFill>
                            <a:srgbClr val="000000"/>
                          </a:solidFill>
                          <a:latin typeface="Times New Roman"/>
                          <a:ea typeface="新細明體"/>
                        </a:rPr>
                        <a:t>0.38 </a:t>
                      </a:r>
                      <a:endParaRPr/>
                    </a:p>
                  </a:txBody>
                  <a:tcPr/>
                </a:tc>
                <a:tc>
                  <a:txBody>
                    <a:bodyPr/>
                    <a:p>
                      <a:pPr algn="ctr">
                        <a:lnSpc>
                          <a:spcPct val="93000"/>
                        </a:lnSpc>
                      </a:pPr>
                      <a:r>
                        <a:rPr lang="en-IN" sz="1200">
                          <a:solidFill>
                            <a:srgbClr val="000000"/>
                          </a:solidFill>
                          <a:latin typeface="Times New Roman"/>
                          <a:ea typeface="新細明體"/>
                        </a:rPr>
                        <a:t>-0.04 </a:t>
                      </a:r>
                      <a:endParaRPr/>
                    </a:p>
                  </a:txBody>
                  <a:tcPr/>
                </a:tc>
              </a:tr>
              <a:tr h="420840">
                <a:tc>
                  <a:txBody>
                    <a:bodyPr/>
                    <a:p>
                      <a:pPr algn="ctr">
                        <a:lnSpc>
                          <a:spcPct val="93000"/>
                        </a:lnSpc>
                      </a:pPr>
                      <a:r>
                        <a:rPr lang="en-IN" sz="1200">
                          <a:solidFill>
                            <a:srgbClr val="000000"/>
                          </a:solidFill>
                          <a:latin typeface="Times New Roman"/>
                          <a:ea typeface="新細明體"/>
                        </a:rPr>
                        <a:t>6.12 </a:t>
                      </a:r>
                      <a:endParaRPr/>
                    </a:p>
                  </a:txBody>
                  <a:tcPr/>
                </a:tc>
                <a:tc>
                  <a:txBody>
                    <a:bodyPr/>
                    <a:p>
                      <a:pPr algn="ctr">
                        <a:lnSpc>
                          <a:spcPct val="93000"/>
                        </a:lnSpc>
                      </a:pPr>
                      <a:r>
                        <a:rPr lang="en-IN" sz="1200">
                          <a:solidFill>
                            <a:srgbClr val="000000"/>
                          </a:solidFill>
                          <a:latin typeface="Times New Roman"/>
                          <a:ea typeface="新細明體"/>
                        </a:rPr>
                        <a:t>2.33 </a:t>
                      </a:r>
                      <a:endParaRPr/>
                    </a:p>
                  </a:txBody>
                  <a:tcPr/>
                </a:tc>
                <a:tc>
                  <a:txBody>
                    <a:bodyPr/>
                    <a:p>
                      <a:pPr algn="ctr">
                        <a:lnSpc>
                          <a:spcPct val="93000"/>
                        </a:lnSpc>
                      </a:pPr>
                      <a:r>
                        <a:rPr lang="en-IN" sz="1200">
                          <a:solidFill>
                            <a:srgbClr val="000000"/>
                          </a:solidFill>
                          <a:latin typeface="Times New Roman"/>
                          <a:ea typeface="新細明體"/>
                        </a:rPr>
                        <a:t>3.86 </a:t>
                      </a:r>
                      <a:endParaRPr/>
                    </a:p>
                  </a:txBody>
                  <a:tcPr/>
                </a:tc>
                <a:tc>
                  <a:txBody>
                    <a:bodyPr/>
                    <a:p>
                      <a:pPr algn="ctr">
                        <a:lnSpc>
                          <a:spcPct val="93000"/>
                        </a:lnSpc>
                      </a:pPr>
                      <a:r>
                        <a:rPr lang="en-IN" sz="1200">
                          <a:solidFill>
                            <a:srgbClr val="000000"/>
                          </a:solidFill>
                          <a:latin typeface="Times New Roman"/>
                          <a:ea typeface="新細明體"/>
                        </a:rPr>
                        <a:t>1.87 </a:t>
                      </a:r>
                      <a:endParaRPr/>
                    </a:p>
                  </a:txBody>
                  <a:tcPr/>
                </a:tc>
                <a:tc>
                  <a:txBody>
                    <a:bodyPr/>
                    <a:p>
                      <a:pPr algn="ctr">
                        <a:lnSpc>
                          <a:spcPct val="93000"/>
                        </a:lnSpc>
                      </a:pPr>
                      <a:r>
                        <a:rPr lang="en-IN" sz="1200">
                          <a:solidFill>
                            <a:srgbClr val="000000"/>
                          </a:solidFill>
                          <a:latin typeface="Times New Roman"/>
                          <a:ea typeface="新細明體"/>
                        </a:rPr>
                        <a:t>0.37 </a:t>
                      </a:r>
                      <a:endParaRPr/>
                    </a:p>
                  </a:txBody>
                  <a:tcPr/>
                </a:tc>
                <a:tc>
                  <a:txBody>
                    <a:bodyPr/>
                    <a:p>
                      <a:pPr algn="ctr">
                        <a:lnSpc>
                          <a:spcPct val="93000"/>
                        </a:lnSpc>
                      </a:pPr>
                      <a:r>
                        <a:rPr lang="en-IN" sz="1200">
                          <a:solidFill>
                            <a:srgbClr val="000000"/>
                          </a:solidFill>
                          <a:latin typeface="Times New Roman"/>
                          <a:ea typeface="新細明體"/>
                        </a:rPr>
                        <a:t>0.30 </a:t>
                      </a:r>
                      <a:endParaRPr/>
                    </a:p>
                  </a:txBody>
                  <a:tcPr/>
                </a:tc>
                <a:tc>
                  <a:txBody>
                    <a:bodyPr/>
                    <a:p>
                      <a:pPr algn="ctr">
                        <a:lnSpc>
                          <a:spcPct val="93000"/>
                        </a:lnSpc>
                      </a:pPr>
                      <a:r>
                        <a:rPr lang="en-IN" sz="1200">
                          <a:solidFill>
                            <a:srgbClr val="000000"/>
                          </a:solidFill>
                          <a:latin typeface="Times New Roman"/>
                          <a:ea typeface="新細明體"/>
                        </a:rPr>
                        <a:t>0.22 </a:t>
                      </a:r>
                      <a:endParaRPr/>
                    </a:p>
                  </a:txBody>
                  <a:tcPr/>
                </a:tc>
                <a:tc>
                  <a:txBody>
                    <a:bodyPr/>
                    <a:p>
                      <a:pPr algn="ctr">
                        <a:lnSpc>
                          <a:spcPct val="93000"/>
                        </a:lnSpc>
                      </a:pPr>
                      <a:r>
                        <a:rPr lang="en-IN" sz="1200">
                          <a:solidFill>
                            <a:srgbClr val="000000"/>
                          </a:solidFill>
                          <a:latin typeface="Times New Roman"/>
                          <a:ea typeface="新細明體"/>
                        </a:rPr>
                        <a:t>-0.24 </a:t>
                      </a:r>
                      <a:endParaRPr/>
                    </a:p>
                  </a:txBody>
                  <a:tcPr/>
                </a:tc>
              </a:tr>
              <a:tr h="420840">
                <a:tc>
                  <a:txBody>
                    <a:bodyPr/>
                    <a:p>
                      <a:pPr algn="ctr">
                        <a:lnSpc>
                          <a:spcPct val="93000"/>
                        </a:lnSpc>
                      </a:pPr>
                      <a:r>
                        <a:rPr lang="en-IN" sz="1200">
                          <a:solidFill>
                            <a:srgbClr val="000000"/>
                          </a:solidFill>
                          <a:latin typeface="Times New Roman"/>
                          <a:ea typeface="新細明體"/>
                        </a:rPr>
                        <a:t>-2.91 </a:t>
                      </a:r>
                      <a:endParaRPr/>
                    </a:p>
                  </a:txBody>
                  <a:tcPr/>
                </a:tc>
                <a:tc>
                  <a:txBody>
                    <a:bodyPr/>
                    <a:p>
                      <a:pPr algn="ctr">
                        <a:lnSpc>
                          <a:spcPct val="93000"/>
                        </a:lnSpc>
                      </a:pPr>
                      <a:r>
                        <a:rPr lang="en-IN" sz="1200">
                          <a:solidFill>
                            <a:srgbClr val="000000"/>
                          </a:solidFill>
                          <a:latin typeface="Times New Roman"/>
                          <a:ea typeface="新細明體"/>
                        </a:rPr>
                        <a:t>0.60 </a:t>
                      </a:r>
                      <a:endParaRPr/>
                    </a:p>
                  </a:txBody>
                  <a:tcPr/>
                </a:tc>
                <a:tc>
                  <a:txBody>
                    <a:bodyPr/>
                    <a:p>
                      <a:pPr algn="ctr">
                        <a:lnSpc>
                          <a:spcPct val="93000"/>
                        </a:lnSpc>
                      </a:pPr>
                      <a:r>
                        <a:rPr lang="en-IN" sz="1200">
                          <a:solidFill>
                            <a:srgbClr val="000000"/>
                          </a:solidFill>
                          <a:latin typeface="Times New Roman"/>
                          <a:ea typeface="新細明體"/>
                        </a:rPr>
                        <a:t>-0.80 </a:t>
                      </a:r>
                      <a:endParaRPr/>
                    </a:p>
                  </a:txBody>
                  <a:tcPr/>
                </a:tc>
                <a:tc>
                  <a:txBody>
                    <a:bodyPr/>
                    <a:p>
                      <a:pPr algn="ctr">
                        <a:lnSpc>
                          <a:spcPct val="93000"/>
                        </a:lnSpc>
                      </a:pPr>
                      <a:r>
                        <a:rPr lang="en-IN" sz="1200">
                          <a:solidFill>
                            <a:srgbClr val="000000"/>
                          </a:solidFill>
                          <a:latin typeface="Times New Roman"/>
                          <a:ea typeface="新細明體"/>
                        </a:rPr>
                        <a:t>-1.92 </a:t>
                      </a:r>
                      <a:endParaRPr/>
                    </a:p>
                  </a:txBody>
                  <a:tcPr/>
                </a:tc>
                <a:tc>
                  <a:txBody>
                    <a:bodyPr/>
                    <a:p>
                      <a:pPr algn="ctr">
                        <a:lnSpc>
                          <a:spcPct val="93000"/>
                        </a:lnSpc>
                      </a:pPr>
                      <a:r>
                        <a:rPr lang="en-IN" sz="1200">
                          <a:solidFill>
                            <a:srgbClr val="000000"/>
                          </a:solidFill>
                          <a:latin typeface="Times New Roman"/>
                          <a:ea typeface="新細明體"/>
                        </a:rPr>
                        <a:t>0.60 </a:t>
                      </a:r>
                      <a:endParaRPr/>
                    </a:p>
                  </a:txBody>
                  <a:tcPr/>
                </a:tc>
                <a:tc>
                  <a:txBody>
                    <a:bodyPr/>
                    <a:p>
                      <a:pPr algn="ctr">
                        <a:lnSpc>
                          <a:spcPct val="93000"/>
                        </a:lnSpc>
                      </a:pPr>
                      <a:r>
                        <a:rPr lang="en-IN" sz="1200">
                          <a:solidFill>
                            <a:srgbClr val="000000"/>
                          </a:solidFill>
                          <a:latin typeface="Times New Roman"/>
                          <a:ea typeface="新細明體"/>
                        </a:rPr>
                        <a:t>-0.03 </a:t>
                      </a:r>
                      <a:endParaRPr/>
                    </a:p>
                  </a:txBody>
                  <a:tcPr/>
                </a:tc>
                <a:tc>
                  <a:txBody>
                    <a:bodyPr/>
                    <a:p>
                      <a:pPr algn="ctr">
                        <a:lnSpc>
                          <a:spcPct val="93000"/>
                        </a:lnSpc>
                      </a:pPr>
                      <a:r>
                        <a:rPr lang="en-IN" sz="1200">
                          <a:solidFill>
                            <a:srgbClr val="000000"/>
                          </a:solidFill>
                          <a:latin typeface="Times New Roman"/>
                          <a:ea typeface="新細明體"/>
                        </a:rPr>
                        <a:t>-0.26 </a:t>
                      </a:r>
                      <a:endParaRPr/>
                    </a:p>
                  </a:txBody>
                  <a:tcPr/>
                </a:tc>
                <a:tc>
                  <a:txBody>
                    <a:bodyPr/>
                    <a:p>
                      <a:pPr algn="ctr">
                        <a:lnSpc>
                          <a:spcPct val="93000"/>
                        </a:lnSpc>
                      </a:pPr>
                      <a:r>
                        <a:rPr lang="en-IN" sz="1200">
                          <a:solidFill>
                            <a:srgbClr val="000000"/>
                          </a:solidFill>
                          <a:latin typeface="Times New Roman"/>
                          <a:ea typeface="新細明體"/>
                        </a:rPr>
                        <a:t>-0.02 </a:t>
                      </a:r>
                      <a:endParaRPr/>
                    </a:p>
                  </a:txBody>
                  <a:tcPr/>
                </a:tc>
              </a:tr>
              <a:tr h="420840">
                <a:tc>
                  <a:txBody>
                    <a:bodyPr/>
                    <a:p>
                      <a:pPr algn="ctr">
                        <a:lnSpc>
                          <a:spcPct val="93000"/>
                        </a:lnSpc>
                      </a:pPr>
                      <a:r>
                        <a:rPr lang="en-IN" sz="1200">
                          <a:solidFill>
                            <a:srgbClr val="000000"/>
                          </a:solidFill>
                          <a:latin typeface="Times New Roman"/>
                          <a:ea typeface="新細明體"/>
                        </a:rPr>
                        <a:t>-8.75 </a:t>
                      </a:r>
                      <a:endParaRPr/>
                    </a:p>
                  </a:txBody>
                  <a:tcPr/>
                </a:tc>
                <a:tc>
                  <a:txBody>
                    <a:bodyPr/>
                    <a:p>
                      <a:pPr algn="ctr">
                        <a:lnSpc>
                          <a:spcPct val="93000"/>
                        </a:lnSpc>
                      </a:pPr>
                      <a:r>
                        <a:rPr lang="en-IN" sz="1200">
                          <a:solidFill>
                            <a:srgbClr val="000000"/>
                          </a:solidFill>
                          <a:latin typeface="Times New Roman"/>
                          <a:ea typeface="新細明體"/>
                        </a:rPr>
                        <a:t>-2.25 </a:t>
                      </a:r>
                      <a:endParaRPr/>
                    </a:p>
                  </a:txBody>
                  <a:tcPr/>
                </a:tc>
                <a:tc>
                  <a:txBody>
                    <a:bodyPr/>
                    <a:p>
                      <a:pPr algn="ctr">
                        <a:lnSpc>
                          <a:spcPct val="93000"/>
                        </a:lnSpc>
                      </a:pPr>
                      <a:r>
                        <a:rPr lang="en-IN" sz="1200">
                          <a:solidFill>
                            <a:srgbClr val="000000"/>
                          </a:solidFill>
                          <a:latin typeface="Times New Roman"/>
                          <a:ea typeface="新細明體"/>
                        </a:rPr>
                        <a:t>0.36 </a:t>
                      </a:r>
                      <a:endParaRPr/>
                    </a:p>
                  </a:txBody>
                  <a:tcPr/>
                </a:tc>
                <a:tc>
                  <a:txBody>
                    <a:bodyPr/>
                    <a:p>
                      <a:pPr algn="ctr">
                        <a:lnSpc>
                          <a:spcPct val="93000"/>
                        </a:lnSpc>
                      </a:pPr>
                      <a:r>
                        <a:rPr lang="en-IN" sz="1200">
                          <a:solidFill>
                            <a:srgbClr val="000000"/>
                          </a:solidFill>
                          <a:latin typeface="Times New Roman"/>
                          <a:ea typeface="新細明體"/>
                        </a:rPr>
                        <a:t>-0.03 </a:t>
                      </a:r>
                      <a:endParaRPr/>
                    </a:p>
                  </a:txBody>
                  <a:tcPr/>
                </a:tc>
                <a:tc>
                  <a:txBody>
                    <a:bodyPr/>
                    <a:p>
                      <a:pPr algn="ctr">
                        <a:lnSpc>
                          <a:spcPct val="93000"/>
                        </a:lnSpc>
                      </a:pPr>
                      <a:r>
                        <a:rPr lang="en-IN" sz="1200">
                          <a:solidFill>
                            <a:srgbClr val="000000"/>
                          </a:solidFill>
                          <a:latin typeface="Times New Roman"/>
                          <a:ea typeface="新細明體"/>
                        </a:rPr>
                        <a:t>-0.13 </a:t>
                      </a:r>
                      <a:endParaRPr/>
                    </a:p>
                  </a:txBody>
                  <a:tcPr/>
                </a:tc>
                <a:tc>
                  <a:txBody>
                    <a:bodyPr/>
                    <a:p>
                      <a:pPr algn="ctr">
                        <a:lnSpc>
                          <a:spcPct val="93000"/>
                        </a:lnSpc>
                      </a:pPr>
                      <a:r>
                        <a:rPr lang="en-IN" sz="1200">
                          <a:solidFill>
                            <a:srgbClr val="000000"/>
                          </a:solidFill>
                          <a:latin typeface="Times New Roman"/>
                          <a:ea typeface="新細明體"/>
                        </a:rPr>
                        <a:t>0.21 </a:t>
                      </a:r>
                      <a:endParaRPr/>
                    </a:p>
                  </a:txBody>
                  <a:tcPr/>
                </a:tc>
                <a:tc>
                  <a:txBody>
                    <a:bodyPr/>
                    <a:p>
                      <a:pPr algn="ctr">
                        <a:lnSpc>
                          <a:spcPct val="93000"/>
                        </a:lnSpc>
                      </a:pPr>
                      <a:r>
                        <a:rPr lang="en-IN" sz="1200">
                          <a:solidFill>
                            <a:srgbClr val="000000"/>
                          </a:solidFill>
                          <a:latin typeface="Times New Roman"/>
                          <a:ea typeface="新細明體"/>
                        </a:rPr>
                        <a:t>-0.08 </a:t>
                      </a:r>
                      <a:endParaRPr/>
                    </a:p>
                  </a:txBody>
                  <a:tcPr/>
                </a:tc>
                <a:tc>
                  <a:txBody>
                    <a:bodyPr/>
                    <a:p>
                      <a:pPr algn="ctr">
                        <a:lnSpc>
                          <a:spcPct val="93000"/>
                        </a:lnSpc>
                      </a:pPr>
                      <a:r>
                        <a:rPr lang="en-IN" sz="1200">
                          <a:solidFill>
                            <a:srgbClr val="000000"/>
                          </a:solidFill>
                          <a:latin typeface="Times New Roman"/>
                          <a:ea typeface="新細明體"/>
                        </a:rPr>
                        <a:t>-0.12 </a:t>
                      </a:r>
                      <a:endParaRPr/>
                    </a:p>
                  </a:txBody>
                  <a:tcPr/>
                </a:tc>
              </a:tr>
              <a:tr h="420840">
                <a:tc>
                  <a:txBody>
                    <a:bodyPr/>
                    <a:p>
                      <a:pPr algn="ctr">
                        <a:lnSpc>
                          <a:spcPct val="93000"/>
                        </a:lnSpc>
                      </a:pPr>
                      <a:r>
                        <a:rPr lang="en-IN" sz="1200">
                          <a:solidFill>
                            <a:srgbClr val="000000"/>
                          </a:solidFill>
                          <a:latin typeface="Times New Roman"/>
                          <a:ea typeface="新細明體"/>
                        </a:rPr>
                        <a:t>3.85 </a:t>
                      </a:r>
                      <a:endParaRPr/>
                    </a:p>
                  </a:txBody>
                  <a:tcPr/>
                </a:tc>
                <a:tc>
                  <a:txBody>
                    <a:bodyPr/>
                    <a:p>
                      <a:pPr algn="ctr">
                        <a:lnSpc>
                          <a:spcPct val="93000"/>
                        </a:lnSpc>
                      </a:pPr>
                      <a:r>
                        <a:rPr lang="en-IN" sz="1200">
                          <a:solidFill>
                            <a:srgbClr val="000000"/>
                          </a:solidFill>
                          <a:latin typeface="Times New Roman"/>
                          <a:ea typeface="新細明體"/>
                        </a:rPr>
                        <a:t>-0.26 </a:t>
                      </a:r>
                      <a:endParaRPr/>
                    </a:p>
                  </a:txBody>
                  <a:tcPr/>
                </a:tc>
                <a:tc>
                  <a:txBody>
                    <a:bodyPr/>
                    <a:p>
                      <a:pPr algn="ctr">
                        <a:lnSpc>
                          <a:spcPct val="93000"/>
                        </a:lnSpc>
                      </a:pPr>
                      <a:r>
                        <a:rPr lang="en-IN" sz="1200">
                          <a:solidFill>
                            <a:srgbClr val="000000"/>
                          </a:solidFill>
                          <a:latin typeface="Times New Roman"/>
                          <a:ea typeface="新細明體"/>
                        </a:rPr>
                        <a:t>0.83 </a:t>
                      </a:r>
                      <a:endParaRPr/>
                    </a:p>
                  </a:txBody>
                  <a:tcPr/>
                </a:tc>
                <a:tc>
                  <a:txBody>
                    <a:bodyPr/>
                    <a:p>
                      <a:pPr algn="ctr">
                        <a:lnSpc>
                          <a:spcPct val="93000"/>
                        </a:lnSpc>
                      </a:pPr>
                      <a:r>
                        <a:rPr lang="en-IN" sz="1200">
                          <a:solidFill>
                            <a:srgbClr val="000000"/>
                          </a:solidFill>
                          <a:latin typeface="Times New Roman"/>
                          <a:ea typeface="新細明體"/>
                        </a:rPr>
                        <a:t>-0.75 </a:t>
                      </a:r>
                      <a:endParaRPr/>
                    </a:p>
                  </a:txBody>
                  <a:tcPr/>
                </a:tc>
                <a:tc>
                  <a:txBody>
                    <a:bodyPr/>
                    <a:p>
                      <a:pPr algn="ctr">
                        <a:lnSpc>
                          <a:spcPct val="93000"/>
                        </a:lnSpc>
                      </a:pPr>
                      <a:r>
                        <a:rPr lang="en-IN" sz="1200">
                          <a:solidFill>
                            <a:srgbClr val="000000"/>
                          </a:solidFill>
                          <a:latin typeface="Times New Roman"/>
                          <a:ea typeface="新細明體"/>
                        </a:rPr>
                        <a:t>-0.72 </a:t>
                      </a:r>
                      <a:endParaRPr/>
                    </a:p>
                  </a:txBody>
                  <a:tcPr/>
                </a:tc>
                <a:tc>
                  <a:txBody>
                    <a:bodyPr/>
                    <a:p>
                      <a:pPr algn="ctr">
                        <a:lnSpc>
                          <a:spcPct val="93000"/>
                        </a:lnSpc>
                      </a:pPr>
                      <a:r>
                        <a:rPr lang="en-IN" sz="1200">
                          <a:solidFill>
                            <a:srgbClr val="000000"/>
                          </a:solidFill>
                          <a:latin typeface="Times New Roman"/>
                          <a:ea typeface="新細明體"/>
                        </a:rPr>
                        <a:t>-0.09 </a:t>
                      </a:r>
                      <a:endParaRPr/>
                    </a:p>
                  </a:txBody>
                  <a:tcPr/>
                </a:tc>
                <a:tc>
                  <a:txBody>
                    <a:bodyPr/>
                    <a:p>
                      <a:pPr algn="ctr">
                        <a:lnSpc>
                          <a:spcPct val="93000"/>
                        </a:lnSpc>
                      </a:pPr>
                      <a:r>
                        <a:rPr lang="en-IN" sz="1200">
                          <a:solidFill>
                            <a:srgbClr val="000000"/>
                          </a:solidFill>
                          <a:latin typeface="Times New Roman"/>
                          <a:ea typeface="新細明體"/>
                        </a:rPr>
                        <a:t>-0.25 </a:t>
                      </a:r>
                      <a:endParaRPr/>
                    </a:p>
                  </a:txBody>
                  <a:tcPr/>
                </a:tc>
                <a:tc>
                  <a:txBody>
                    <a:bodyPr/>
                    <a:p>
                      <a:pPr algn="ctr">
                        <a:lnSpc>
                          <a:spcPct val="93000"/>
                        </a:lnSpc>
                      </a:pPr>
                      <a:r>
                        <a:rPr lang="en-IN" sz="1200">
                          <a:solidFill>
                            <a:srgbClr val="000000"/>
                          </a:solidFill>
                          <a:latin typeface="Times New Roman"/>
                          <a:ea typeface="新細明體"/>
                        </a:rPr>
                        <a:t>0.11 </a:t>
                      </a:r>
                      <a:endParaRPr/>
                    </a:p>
                  </a:txBody>
                  <a:tcPr/>
                </a:tc>
              </a:tr>
              <a:tr h="420840">
                <a:tc>
                  <a:txBody>
                    <a:bodyPr/>
                    <a:p>
                      <a:pPr algn="ctr">
                        <a:lnSpc>
                          <a:spcPct val="93000"/>
                        </a:lnSpc>
                      </a:pPr>
                      <a:r>
                        <a:rPr lang="en-IN" sz="1200">
                          <a:solidFill>
                            <a:srgbClr val="000000"/>
                          </a:solidFill>
                          <a:latin typeface="Times New Roman"/>
                          <a:ea typeface="新細明體"/>
                        </a:rPr>
                        <a:t>-1.08 </a:t>
                      </a:r>
                      <a:endParaRPr/>
                    </a:p>
                  </a:txBody>
                  <a:tcPr/>
                </a:tc>
                <a:tc>
                  <a:txBody>
                    <a:bodyPr/>
                    <a:p>
                      <a:pPr algn="ctr">
                        <a:lnSpc>
                          <a:spcPct val="93000"/>
                        </a:lnSpc>
                      </a:pPr>
                      <a:r>
                        <a:rPr lang="en-IN" sz="1200">
                          <a:solidFill>
                            <a:srgbClr val="000000"/>
                          </a:solidFill>
                          <a:latin typeface="Times New Roman"/>
                          <a:ea typeface="新細明體"/>
                        </a:rPr>
                        <a:t>-0.98 </a:t>
                      </a:r>
                      <a:endParaRPr/>
                    </a:p>
                  </a:txBody>
                  <a:tcPr/>
                </a:tc>
                <a:tc>
                  <a:txBody>
                    <a:bodyPr/>
                    <a:p>
                      <a:pPr algn="ctr">
                        <a:lnSpc>
                          <a:spcPct val="93000"/>
                        </a:lnSpc>
                      </a:pPr>
                      <a:r>
                        <a:rPr lang="en-IN" sz="1200">
                          <a:solidFill>
                            <a:srgbClr val="000000"/>
                          </a:solidFill>
                          <a:latin typeface="Times New Roman"/>
                          <a:ea typeface="新細明體"/>
                        </a:rPr>
                        <a:t>-0.04 </a:t>
                      </a:r>
                      <a:endParaRPr/>
                    </a:p>
                  </a:txBody>
                  <a:tcPr/>
                </a:tc>
                <a:tc>
                  <a:txBody>
                    <a:bodyPr/>
                    <a:p>
                      <a:pPr algn="ctr">
                        <a:lnSpc>
                          <a:spcPct val="93000"/>
                        </a:lnSpc>
                      </a:pPr>
                      <a:r>
                        <a:rPr lang="en-IN" sz="1200">
                          <a:solidFill>
                            <a:srgbClr val="000000"/>
                          </a:solidFill>
                          <a:latin typeface="Times New Roman"/>
                          <a:ea typeface="新細明體"/>
                        </a:rPr>
                        <a:t>-0.23 </a:t>
                      </a:r>
                      <a:endParaRPr/>
                    </a:p>
                  </a:txBody>
                  <a:tcPr/>
                </a:tc>
                <a:tc>
                  <a:txBody>
                    <a:bodyPr/>
                    <a:p>
                      <a:pPr algn="ctr">
                        <a:lnSpc>
                          <a:spcPct val="93000"/>
                        </a:lnSpc>
                      </a:pPr>
                      <a:r>
                        <a:rPr lang="en-IN" sz="1200">
                          <a:solidFill>
                            <a:srgbClr val="000000"/>
                          </a:solidFill>
                          <a:latin typeface="Times New Roman"/>
                          <a:ea typeface="新細明體"/>
                        </a:rPr>
                        <a:t>0.54 </a:t>
                      </a:r>
                      <a:endParaRPr/>
                    </a:p>
                  </a:txBody>
                  <a:tcPr/>
                </a:tc>
                <a:tc>
                  <a:txBody>
                    <a:bodyPr/>
                    <a:p>
                      <a:pPr algn="ctr">
                        <a:lnSpc>
                          <a:spcPct val="93000"/>
                        </a:lnSpc>
                      </a:pPr>
                      <a:r>
                        <a:rPr lang="en-IN" sz="1200">
                          <a:solidFill>
                            <a:srgbClr val="000000"/>
                          </a:solidFill>
                          <a:latin typeface="Times New Roman"/>
                          <a:ea typeface="新細明體"/>
                        </a:rPr>
                        <a:t>-0.02 </a:t>
                      </a:r>
                      <a:endParaRPr/>
                    </a:p>
                  </a:txBody>
                  <a:tcPr/>
                </a:tc>
                <a:tc>
                  <a:txBody>
                    <a:bodyPr/>
                    <a:p>
                      <a:pPr algn="ctr">
                        <a:lnSpc>
                          <a:spcPct val="93000"/>
                        </a:lnSpc>
                      </a:pPr>
                      <a:r>
                        <a:rPr lang="en-IN" sz="1200">
                          <a:solidFill>
                            <a:srgbClr val="000000"/>
                          </a:solidFill>
                          <a:latin typeface="Times New Roman"/>
                          <a:ea typeface="新細明體"/>
                        </a:rPr>
                        <a:t>-0.03 </a:t>
                      </a:r>
                      <a:endParaRPr/>
                    </a:p>
                  </a:txBody>
                  <a:tcPr/>
                </a:tc>
                <a:tc>
                  <a:txBody>
                    <a:bodyPr/>
                    <a:p>
                      <a:pPr algn="ctr">
                        <a:lnSpc>
                          <a:spcPct val="93000"/>
                        </a:lnSpc>
                      </a:pPr>
                      <a:r>
                        <a:rPr lang="en-IN" sz="1200">
                          <a:solidFill>
                            <a:srgbClr val="000000"/>
                          </a:solidFill>
                          <a:latin typeface="Times New Roman"/>
                          <a:ea typeface="新細明體"/>
                        </a:rPr>
                        <a:t>0.12 </a:t>
                      </a:r>
                      <a:endParaRPr/>
                    </a:p>
                  </a:txBody>
                  <a:tcPr/>
                </a:tc>
              </a:tr>
              <a:tr h="420840">
                <a:tc>
                  <a:txBody>
                    <a:bodyPr/>
                    <a:p>
                      <a:pPr algn="ctr">
                        <a:lnSpc>
                          <a:spcPct val="93000"/>
                        </a:lnSpc>
                      </a:pPr>
                      <a:r>
                        <a:rPr lang="en-IN" sz="1200">
                          <a:solidFill>
                            <a:srgbClr val="000000"/>
                          </a:solidFill>
                          <a:latin typeface="Times New Roman"/>
                          <a:ea typeface="新細明體"/>
                        </a:rPr>
                        <a:t>-0.29 </a:t>
                      </a:r>
                      <a:endParaRPr/>
                    </a:p>
                  </a:txBody>
                  <a:tcPr/>
                </a:tc>
                <a:tc>
                  <a:txBody>
                    <a:bodyPr/>
                    <a:p>
                      <a:pPr algn="ctr">
                        <a:lnSpc>
                          <a:spcPct val="93000"/>
                        </a:lnSpc>
                      </a:pPr>
                      <a:r>
                        <a:rPr lang="en-IN" sz="1200">
                          <a:solidFill>
                            <a:srgbClr val="000000"/>
                          </a:solidFill>
                          <a:latin typeface="Times New Roman"/>
                          <a:ea typeface="新細明體"/>
                        </a:rPr>
                        <a:t>-0.61 </a:t>
                      </a:r>
                      <a:endParaRPr/>
                    </a:p>
                  </a:txBody>
                  <a:tcPr/>
                </a:tc>
                <a:tc>
                  <a:txBody>
                    <a:bodyPr/>
                    <a:p>
                      <a:pPr algn="ctr">
                        <a:lnSpc>
                          <a:spcPct val="93000"/>
                        </a:lnSpc>
                      </a:pPr>
                      <a:r>
                        <a:rPr lang="en-IN" sz="1200">
                          <a:solidFill>
                            <a:srgbClr val="000000"/>
                          </a:solidFill>
                          <a:latin typeface="Times New Roman"/>
                          <a:ea typeface="新細明體"/>
                        </a:rPr>
                        <a:t>-0.22 </a:t>
                      </a:r>
                      <a:endParaRPr/>
                    </a:p>
                  </a:txBody>
                  <a:tcPr/>
                </a:tc>
                <a:tc>
                  <a:txBody>
                    <a:bodyPr/>
                    <a:p>
                      <a:pPr algn="ctr">
                        <a:lnSpc>
                          <a:spcPct val="93000"/>
                        </a:lnSpc>
                      </a:pPr>
                      <a:r>
                        <a:rPr lang="en-IN" sz="1200">
                          <a:solidFill>
                            <a:srgbClr val="000000"/>
                          </a:solidFill>
                          <a:latin typeface="Times New Roman"/>
                          <a:ea typeface="新細明體"/>
                        </a:rPr>
                        <a:t>-0.19 </a:t>
                      </a:r>
                      <a:endParaRPr/>
                    </a:p>
                  </a:txBody>
                  <a:tcPr/>
                </a:tc>
                <a:tc>
                  <a:txBody>
                    <a:bodyPr/>
                    <a:p>
                      <a:pPr algn="ctr">
                        <a:lnSpc>
                          <a:spcPct val="93000"/>
                        </a:lnSpc>
                      </a:pPr>
                      <a:r>
                        <a:rPr lang="en-IN" sz="1200">
                          <a:solidFill>
                            <a:srgbClr val="000000"/>
                          </a:solidFill>
                          <a:latin typeface="Times New Roman"/>
                          <a:ea typeface="新細明體"/>
                        </a:rPr>
                        <a:t>-0.24 </a:t>
                      </a:r>
                      <a:endParaRPr/>
                    </a:p>
                  </a:txBody>
                  <a:tcPr/>
                </a:tc>
                <a:tc>
                  <a:txBody>
                    <a:bodyPr/>
                    <a:p>
                      <a:pPr algn="ctr">
                        <a:lnSpc>
                          <a:spcPct val="93000"/>
                        </a:lnSpc>
                      </a:pPr>
                      <a:r>
                        <a:rPr lang="en-IN" sz="1200">
                          <a:solidFill>
                            <a:srgbClr val="000000"/>
                          </a:solidFill>
                          <a:latin typeface="Times New Roman"/>
                          <a:ea typeface="新細明體"/>
                        </a:rPr>
                        <a:t>-0.27 </a:t>
                      </a:r>
                      <a:endParaRPr/>
                    </a:p>
                  </a:txBody>
                  <a:tcPr/>
                </a:tc>
                <a:tc>
                  <a:txBody>
                    <a:bodyPr/>
                    <a:p>
                      <a:pPr algn="ctr">
                        <a:lnSpc>
                          <a:spcPct val="93000"/>
                        </a:lnSpc>
                      </a:pPr>
                      <a:r>
                        <a:rPr lang="en-IN" sz="1200">
                          <a:solidFill>
                            <a:srgbClr val="000000"/>
                          </a:solidFill>
                          <a:latin typeface="Times New Roman"/>
                          <a:ea typeface="新細明體"/>
                        </a:rPr>
                        <a:t>0.08 </a:t>
                      </a:r>
                      <a:endParaRPr/>
                    </a:p>
                  </a:txBody>
                  <a:tcPr/>
                </a:tc>
                <a:tc>
                  <a:txBody>
                    <a:bodyPr/>
                    <a:p>
                      <a:pPr algn="ctr">
                        <a:lnSpc>
                          <a:spcPct val="93000"/>
                        </a:lnSpc>
                      </a:pPr>
                      <a:r>
                        <a:rPr lang="en-IN" sz="1200">
                          <a:solidFill>
                            <a:srgbClr val="000000"/>
                          </a:solidFill>
                          <a:latin typeface="Times New Roman"/>
                          <a:ea typeface="新細明體"/>
                        </a:rPr>
                        <a:t>0.00 </a:t>
                      </a:r>
                      <a:endParaRPr/>
                    </a:p>
                  </a:txBody>
                  <a:tcPr/>
                </a:tc>
              </a:tr>
            </a:tbl>
          </a:graphicData>
        </a:graphic>
      </p:graphicFrame>
      <p:graphicFrame>
        <p:nvGraphicFramePr>
          <p:cNvPr id="326" name="Table 4"/>
          <p:cNvGraphicFramePr/>
          <p:nvPr/>
        </p:nvGraphicFramePr>
        <p:xfrm>
          <a:off x="914400" y="4064040"/>
          <a:ext cx="3886920" cy="2208960"/>
        </p:xfrm>
        <a:graphic>
          <a:graphicData uri="http://schemas.openxmlformats.org/drawingml/2006/table">
            <a:tbl>
              <a:tblPr/>
              <a:tblGrid>
                <a:gridCol w="485640"/>
                <a:gridCol w="485640"/>
                <a:gridCol w="485640"/>
                <a:gridCol w="487080"/>
                <a:gridCol w="485640"/>
                <a:gridCol w="485640"/>
                <a:gridCol w="485640"/>
                <a:gridCol w="486360"/>
              </a:tblGrid>
              <a:tr h="276120">
                <a:tc>
                  <a:txBody>
                    <a:bodyPr/>
                    <a:p>
                      <a:pPr algn="ctr">
                        <a:lnSpc>
                          <a:spcPct val="93000"/>
                        </a:lnSpc>
                      </a:pPr>
                      <a:r>
                        <a:rPr lang="en-IN" sz="1200">
                          <a:solidFill>
                            <a:srgbClr val="000000"/>
                          </a:solidFill>
                          <a:latin typeface="Times New Roman"/>
                          <a:ea typeface="新細明體"/>
                        </a:rPr>
                        <a:t>44 </a:t>
                      </a:r>
                      <a:endParaRPr/>
                    </a:p>
                  </a:txBody>
                  <a:tcPr/>
                </a:tc>
                <a:tc>
                  <a:txBody>
                    <a:bodyPr/>
                    <a:p>
                      <a:pPr algn="ctr">
                        <a:lnSpc>
                          <a:spcPct val="93000"/>
                        </a:lnSpc>
                      </a:pPr>
                      <a:r>
                        <a:rPr lang="en-IN" sz="1200">
                          <a:solidFill>
                            <a:srgbClr val="000000"/>
                          </a:solidFill>
                          <a:latin typeface="Times New Roman"/>
                          <a:ea typeface="新細明體"/>
                        </a:rPr>
                        <a:t>4 </a:t>
                      </a:r>
                      <a:endParaRPr/>
                    </a:p>
                  </a:txBody>
                  <a:tcPr/>
                </a:tc>
                <a:tc>
                  <a:txBody>
                    <a:bodyPr/>
                    <a:p>
                      <a:pPr algn="ctr">
                        <a:lnSpc>
                          <a:spcPct val="93000"/>
                        </a:lnSpc>
                      </a:pPr>
                      <a:r>
                        <a:rPr lang="en-IN" sz="1200">
                          <a:solidFill>
                            <a:srgbClr val="000000"/>
                          </a:solidFill>
                          <a:latin typeface="Times New Roman"/>
                          <a:ea typeface="新細明體"/>
                        </a:rPr>
                        <a:t>6 </a:t>
                      </a:r>
                      <a:endParaRPr/>
                    </a:p>
                  </a:txBody>
                  <a:tcPr/>
                </a:tc>
                <a:tc>
                  <a:txBody>
                    <a:bodyPr/>
                    <a:p>
                      <a:pPr algn="ctr">
                        <a:lnSpc>
                          <a:spcPct val="93000"/>
                        </a:lnSpc>
                      </a:pPr>
                      <a:r>
                        <a:rPr lang="en-IN" sz="1200">
                          <a:solidFill>
                            <a:srgbClr val="000000"/>
                          </a:solidFill>
                          <a:latin typeface="Times New Roman"/>
                          <a:ea typeface="新細明體"/>
                        </a:rPr>
                        <a:t>5 </a:t>
                      </a:r>
                      <a:endParaRPr/>
                    </a:p>
                  </a:txBody>
                  <a:tcPr/>
                </a:tc>
                <a:tc>
                  <a:txBody>
                    <a:bodyPr/>
                    <a:p>
                      <a:pPr algn="ctr">
                        <a:lnSpc>
                          <a:spcPct val="93000"/>
                        </a:lnSpc>
                      </a:pPr>
                      <a:r>
                        <a:rPr lang="en-IN" sz="1200">
                          <a:solidFill>
                            <a:srgbClr val="000000"/>
                          </a:solidFill>
                          <a:latin typeface="Times New Roman"/>
                          <a:ea typeface="新細明體"/>
                        </a:rPr>
                        <a:t>1 </a:t>
                      </a:r>
                      <a:endParaRPr/>
                    </a:p>
                  </a:txBody>
                  <a:tcPr/>
                </a:tc>
                <a:tc>
                  <a:txBody>
                    <a:bodyPr/>
                    <a:p>
                      <a:pPr algn="ctr">
                        <a:lnSpc>
                          <a:spcPct val="93000"/>
                        </a:lnSpc>
                      </a:pPr>
                      <a:r>
                        <a:rPr lang="en-IN" sz="1200">
                          <a:solidFill>
                            <a:srgbClr val="000000"/>
                          </a:solidFill>
                          <a:latin typeface="Times New Roman"/>
                          <a:ea typeface="新細明體"/>
                        </a:rPr>
                        <a:t>-1 </a:t>
                      </a:r>
                      <a:endParaRPr/>
                    </a:p>
                  </a:txBody>
                  <a:tcPr/>
                </a:tc>
                <a:tc>
                  <a:txBody>
                    <a:bodyPr/>
                    <a:p>
                      <a:pPr algn="ctr">
                        <a:lnSpc>
                          <a:spcPct val="93000"/>
                        </a:lnSpc>
                      </a:pPr>
                      <a:r>
                        <a:rPr lang="en-IN" sz="1200">
                          <a:solidFill>
                            <a:srgbClr val="000000"/>
                          </a:solidFill>
                          <a:latin typeface="Times New Roman"/>
                          <a:ea typeface="新細明體"/>
                        </a:rPr>
                        <a:t>0 </a:t>
                      </a:r>
                      <a:endParaRPr/>
                    </a:p>
                  </a:txBody>
                  <a:tcPr/>
                </a:tc>
                <a:tc>
                  <a:txBody>
                    <a:bodyPr/>
                    <a:p>
                      <a:pPr algn="ctr">
                        <a:lnSpc>
                          <a:spcPct val="93000"/>
                        </a:lnSpc>
                      </a:pPr>
                      <a:r>
                        <a:rPr lang="en-IN" sz="1200">
                          <a:solidFill>
                            <a:srgbClr val="000000"/>
                          </a:solidFill>
                          <a:latin typeface="Times New Roman"/>
                          <a:ea typeface="新細明體"/>
                        </a:rPr>
                        <a:t>0 </a:t>
                      </a:r>
                      <a:endParaRPr/>
                    </a:p>
                  </a:txBody>
                  <a:tcPr/>
                </a:tc>
              </a:tr>
              <a:tr h="276120">
                <a:tc>
                  <a:txBody>
                    <a:bodyPr/>
                    <a:p>
                      <a:pPr algn="ctr">
                        <a:lnSpc>
                          <a:spcPct val="93000"/>
                        </a:lnSpc>
                      </a:pPr>
                      <a:r>
                        <a:rPr lang="en-IN" sz="1200">
                          <a:solidFill>
                            <a:srgbClr val="000000"/>
                          </a:solidFill>
                          <a:latin typeface="Times New Roman"/>
                          <a:ea typeface="新細明體"/>
                        </a:rPr>
                        <a:t>-11 </a:t>
                      </a:r>
                      <a:endParaRPr/>
                    </a:p>
                  </a:txBody>
                  <a:tcPr/>
                </a:tc>
                <a:tc>
                  <a:txBody>
                    <a:bodyPr/>
                    <a:p>
                      <a:pPr algn="ctr">
                        <a:lnSpc>
                          <a:spcPct val="93000"/>
                        </a:lnSpc>
                      </a:pPr>
                      <a:r>
                        <a:rPr lang="en-IN" sz="1200">
                          <a:solidFill>
                            <a:srgbClr val="000000"/>
                          </a:solidFill>
                          <a:latin typeface="Times New Roman"/>
                          <a:ea typeface="新細明體"/>
                        </a:rPr>
                        <a:t>-6 </a:t>
                      </a:r>
                      <a:endParaRPr/>
                    </a:p>
                  </a:txBody>
                  <a:tcPr/>
                </a:tc>
                <a:tc>
                  <a:txBody>
                    <a:bodyPr/>
                    <a:p>
                      <a:pPr algn="ctr">
                        <a:lnSpc>
                          <a:spcPct val="93000"/>
                        </a:lnSpc>
                      </a:pPr>
                      <a:r>
                        <a:rPr lang="en-IN" sz="1200">
                          <a:solidFill>
                            <a:srgbClr val="000000"/>
                          </a:solidFill>
                          <a:latin typeface="Times New Roman"/>
                          <a:ea typeface="新細明體"/>
                        </a:rPr>
                        <a:t>-5 </a:t>
                      </a:r>
                      <a:endParaRPr/>
                    </a:p>
                  </a:txBody>
                  <a:tcPr/>
                </a:tc>
                <a:tc>
                  <a:txBody>
                    <a:bodyPr/>
                    <a:p>
                      <a:pPr algn="ctr">
                        <a:lnSpc>
                          <a:spcPct val="93000"/>
                        </a:lnSpc>
                      </a:pPr>
                      <a:r>
                        <a:rPr lang="en-IN" sz="1200">
                          <a:solidFill>
                            <a:srgbClr val="000000"/>
                          </a:solidFill>
                          <a:latin typeface="Times New Roman"/>
                          <a:ea typeface="新細明體"/>
                        </a:rPr>
                        <a:t>-4 </a:t>
                      </a:r>
                      <a:endParaRPr/>
                    </a:p>
                  </a:txBody>
                  <a:tcPr/>
                </a:tc>
                <a:tc>
                  <a:txBody>
                    <a:bodyPr/>
                    <a:p>
                      <a:pPr algn="ctr">
                        <a:lnSpc>
                          <a:spcPct val="93000"/>
                        </a:lnSpc>
                      </a:pPr>
                      <a:r>
                        <a:rPr lang="en-IN" sz="1200">
                          <a:solidFill>
                            <a:srgbClr val="000000"/>
                          </a:solidFill>
                          <a:latin typeface="Times New Roman"/>
                          <a:ea typeface="新細明體"/>
                        </a:rPr>
                        <a:t>2 </a:t>
                      </a:r>
                      <a:endParaRPr/>
                    </a:p>
                  </a:txBody>
                  <a:tcPr/>
                </a:tc>
                <a:tc>
                  <a:txBody>
                    <a:bodyPr/>
                    <a:p>
                      <a:pPr algn="ctr">
                        <a:lnSpc>
                          <a:spcPct val="93000"/>
                        </a:lnSpc>
                      </a:pPr>
                      <a:r>
                        <a:rPr lang="en-IN" sz="1200">
                          <a:solidFill>
                            <a:srgbClr val="000000"/>
                          </a:solidFill>
                          <a:latin typeface="Times New Roman"/>
                          <a:ea typeface="新細明體"/>
                        </a:rPr>
                        <a:t>0 </a:t>
                      </a:r>
                      <a:endParaRPr/>
                    </a:p>
                  </a:txBody>
                  <a:tcPr/>
                </a:tc>
                <a:tc>
                  <a:txBody>
                    <a:bodyPr/>
                    <a:p>
                      <a:pPr algn="ctr">
                        <a:lnSpc>
                          <a:spcPct val="93000"/>
                        </a:lnSpc>
                      </a:pPr>
                      <a:r>
                        <a:rPr lang="en-IN" sz="1200">
                          <a:solidFill>
                            <a:srgbClr val="000000"/>
                          </a:solidFill>
                          <a:latin typeface="Times New Roman"/>
                          <a:ea typeface="新細明體"/>
                        </a:rPr>
                        <a:t>0 </a:t>
                      </a:r>
                      <a:endParaRPr/>
                    </a:p>
                  </a:txBody>
                  <a:tcPr/>
                </a:tc>
                <a:tc>
                  <a:txBody>
                    <a:bodyPr/>
                    <a:p>
                      <a:pPr algn="ctr">
                        <a:lnSpc>
                          <a:spcPct val="93000"/>
                        </a:lnSpc>
                      </a:pPr>
                      <a:r>
                        <a:rPr lang="en-IN" sz="1200">
                          <a:solidFill>
                            <a:srgbClr val="000000"/>
                          </a:solidFill>
                          <a:latin typeface="Times New Roman"/>
                          <a:ea typeface="新細明體"/>
                        </a:rPr>
                        <a:t>0 </a:t>
                      </a:r>
                      <a:endParaRPr/>
                    </a:p>
                  </a:txBody>
                  <a:tcPr/>
                </a:tc>
              </a:tr>
              <a:tr h="276120">
                <a:tc>
                  <a:txBody>
                    <a:bodyPr/>
                    <a:p>
                      <a:pPr algn="ctr">
                        <a:lnSpc>
                          <a:spcPct val="93000"/>
                        </a:lnSpc>
                      </a:pPr>
                      <a:r>
                        <a:rPr lang="en-IN" sz="1200">
                          <a:solidFill>
                            <a:srgbClr val="000000"/>
                          </a:solidFill>
                          <a:latin typeface="Times New Roman"/>
                          <a:ea typeface="新細明體"/>
                        </a:rPr>
                        <a:t>6 </a:t>
                      </a:r>
                      <a:endParaRPr/>
                    </a:p>
                  </a:txBody>
                  <a:tcPr/>
                </a:tc>
                <a:tc>
                  <a:txBody>
                    <a:bodyPr/>
                    <a:p>
                      <a:pPr algn="ctr">
                        <a:lnSpc>
                          <a:spcPct val="93000"/>
                        </a:lnSpc>
                      </a:pPr>
                      <a:r>
                        <a:rPr lang="en-IN" sz="1200">
                          <a:solidFill>
                            <a:srgbClr val="000000"/>
                          </a:solidFill>
                          <a:latin typeface="Times New Roman"/>
                          <a:ea typeface="新細明體"/>
                        </a:rPr>
                        <a:t>2 </a:t>
                      </a:r>
                      <a:endParaRPr/>
                    </a:p>
                  </a:txBody>
                  <a:tcPr/>
                </a:tc>
                <a:tc>
                  <a:txBody>
                    <a:bodyPr/>
                    <a:p>
                      <a:pPr algn="ctr">
                        <a:lnSpc>
                          <a:spcPct val="93000"/>
                        </a:lnSpc>
                      </a:pPr>
                      <a:r>
                        <a:rPr lang="en-IN" sz="1200">
                          <a:solidFill>
                            <a:srgbClr val="000000"/>
                          </a:solidFill>
                          <a:latin typeface="Times New Roman"/>
                          <a:ea typeface="新細明體"/>
                        </a:rPr>
                        <a:t>4 </a:t>
                      </a:r>
                      <a:endParaRPr/>
                    </a:p>
                  </a:txBody>
                  <a:tcPr/>
                </a:tc>
                <a:tc>
                  <a:txBody>
                    <a:bodyPr/>
                    <a:p>
                      <a:pPr algn="ctr">
                        <a:lnSpc>
                          <a:spcPct val="93000"/>
                        </a:lnSpc>
                      </a:pPr>
                      <a:r>
                        <a:rPr lang="en-IN" sz="1200">
                          <a:solidFill>
                            <a:srgbClr val="000000"/>
                          </a:solidFill>
                          <a:latin typeface="Times New Roman"/>
                          <a:ea typeface="新細明體"/>
                        </a:rPr>
                        <a:t>2 </a:t>
                      </a:r>
                      <a:endParaRPr/>
                    </a:p>
                  </a:txBody>
                  <a:tcPr/>
                </a:tc>
                <a:tc>
                  <a:txBody>
                    <a:bodyPr/>
                    <a:p>
                      <a:pPr algn="ctr">
                        <a:lnSpc>
                          <a:spcPct val="93000"/>
                        </a:lnSpc>
                      </a:pPr>
                      <a:r>
                        <a:rPr lang="en-IN" sz="1200">
                          <a:solidFill>
                            <a:srgbClr val="000000"/>
                          </a:solidFill>
                          <a:latin typeface="Times New Roman"/>
                          <a:ea typeface="新細明體"/>
                        </a:rPr>
                        <a:t>0 </a:t>
                      </a:r>
                      <a:endParaRPr/>
                    </a:p>
                  </a:txBody>
                  <a:tcPr/>
                </a:tc>
                <a:tc>
                  <a:txBody>
                    <a:bodyPr/>
                    <a:p>
                      <a:pPr algn="ctr">
                        <a:lnSpc>
                          <a:spcPct val="93000"/>
                        </a:lnSpc>
                      </a:pPr>
                      <a:r>
                        <a:rPr lang="en-IN" sz="1200">
                          <a:solidFill>
                            <a:srgbClr val="000000"/>
                          </a:solidFill>
                          <a:latin typeface="Times New Roman"/>
                          <a:ea typeface="新細明體"/>
                        </a:rPr>
                        <a:t>0 </a:t>
                      </a:r>
                      <a:endParaRPr/>
                    </a:p>
                  </a:txBody>
                  <a:tcPr/>
                </a:tc>
                <a:tc>
                  <a:txBody>
                    <a:bodyPr/>
                    <a:p>
                      <a:pPr algn="ctr">
                        <a:lnSpc>
                          <a:spcPct val="93000"/>
                        </a:lnSpc>
                      </a:pPr>
                      <a:r>
                        <a:rPr lang="en-IN" sz="1200">
                          <a:solidFill>
                            <a:srgbClr val="000000"/>
                          </a:solidFill>
                          <a:latin typeface="Times New Roman"/>
                          <a:ea typeface="新細明體"/>
                        </a:rPr>
                        <a:t>0 </a:t>
                      </a:r>
                      <a:endParaRPr/>
                    </a:p>
                  </a:txBody>
                  <a:tcPr/>
                </a:tc>
                <a:tc>
                  <a:txBody>
                    <a:bodyPr/>
                    <a:p>
                      <a:pPr algn="ctr">
                        <a:lnSpc>
                          <a:spcPct val="93000"/>
                        </a:lnSpc>
                      </a:pPr>
                      <a:r>
                        <a:rPr lang="en-IN" sz="1200">
                          <a:solidFill>
                            <a:srgbClr val="000000"/>
                          </a:solidFill>
                          <a:latin typeface="Times New Roman"/>
                          <a:ea typeface="新細明體"/>
                        </a:rPr>
                        <a:t>0 </a:t>
                      </a:r>
                      <a:endParaRPr/>
                    </a:p>
                  </a:txBody>
                  <a:tcPr/>
                </a:tc>
              </a:tr>
              <a:tr h="276120">
                <a:tc>
                  <a:txBody>
                    <a:bodyPr/>
                    <a:p>
                      <a:pPr algn="ctr">
                        <a:lnSpc>
                          <a:spcPct val="93000"/>
                        </a:lnSpc>
                      </a:pPr>
                      <a:r>
                        <a:rPr lang="en-IN" sz="1200">
                          <a:solidFill>
                            <a:srgbClr val="000000"/>
                          </a:solidFill>
                          <a:latin typeface="Times New Roman"/>
                          <a:ea typeface="新細明體"/>
                        </a:rPr>
                        <a:t>-3 </a:t>
                      </a:r>
                      <a:endParaRPr/>
                    </a:p>
                  </a:txBody>
                  <a:tcPr/>
                </a:tc>
                <a:tc>
                  <a:txBody>
                    <a:bodyPr/>
                    <a:p>
                      <a:pPr algn="ctr">
                        <a:lnSpc>
                          <a:spcPct val="93000"/>
                        </a:lnSpc>
                      </a:pPr>
                      <a:r>
                        <a:rPr lang="en-IN" sz="1200">
                          <a:solidFill>
                            <a:srgbClr val="000000"/>
                          </a:solidFill>
                          <a:latin typeface="Times New Roman"/>
                          <a:ea typeface="新細明體"/>
                        </a:rPr>
                        <a:t>1 </a:t>
                      </a:r>
                      <a:endParaRPr/>
                    </a:p>
                  </a:txBody>
                  <a:tcPr/>
                </a:tc>
                <a:tc>
                  <a:txBody>
                    <a:bodyPr/>
                    <a:p>
                      <a:pPr algn="ctr">
                        <a:lnSpc>
                          <a:spcPct val="93000"/>
                        </a:lnSpc>
                      </a:pPr>
                      <a:r>
                        <a:rPr lang="en-IN" sz="1200">
                          <a:solidFill>
                            <a:srgbClr val="000000"/>
                          </a:solidFill>
                          <a:latin typeface="Times New Roman"/>
                          <a:ea typeface="新細明體"/>
                        </a:rPr>
                        <a:t>-1 </a:t>
                      </a:r>
                      <a:endParaRPr/>
                    </a:p>
                  </a:txBody>
                  <a:tcPr/>
                </a:tc>
                <a:tc>
                  <a:txBody>
                    <a:bodyPr/>
                    <a:p>
                      <a:pPr algn="ctr">
                        <a:lnSpc>
                          <a:spcPct val="93000"/>
                        </a:lnSpc>
                      </a:pPr>
                      <a:r>
                        <a:rPr lang="en-IN" sz="1200">
                          <a:solidFill>
                            <a:srgbClr val="000000"/>
                          </a:solidFill>
                          <a:latin typeface="Times New Roman"/>
                          <a:ea typeface="新細明體"/>
                        </a:rPr>
                        <a:t>-2 </a:t>
                      </a:r>
                      <a:endParaRPr/>
                    </a:p>
                  </a:txBody>
                  <a:tcPr/>
                </a:tc>
                <a:tc>
                  <a:txBody>
                    <a:bodyPr/>
                    <a:p>
                      <a:pPr algn="ctr">
                        <a:lnSpc>
                          <a:spcPct val="93000"/>
                        </a:lnSpc>
                      </a:pPr>
                      <a:r>
                        <a:rPr lang="en-IN" sz="1200">
                          <a:solidFill>
                            <a:srgbClr val="000000"/>
                          </a:solidFill>
                          <a:latin typeface="Times New Roman"/>
                          <a:ea typeface="新細明體"/>
                        </a:rPr>
                        <a:t>1 </a:t>
                      </a:r>
                      <a:endParaRPr/>
                    </a:p>
                  </a:txBody>
                  <a:tcPr/>
                </a:tc>
                <a:tc>
                  <a:txBody>
                    <a:bodyPr/>
                    <a:p>
                      <a:pPr algn="ctr">
                        <a:lnSpc>
                          <a:spcPct val="93000"/>
                        </a:lnSpc>
                      </a:pPr>
                      <a:r>
                        <a:rPr lang="en-IN" sz="1200">
                          <a:solidFill>
                            <a:srgbClr val="000000"/>
                          </a:solidFill>
                          <a:latin typeface="Times New Roman"/>
                          <a:ea typeface="新細明體"/>
                        </a:rPr>
                        <a:t>0 </a:t>
                      </a:r>
                      <a:endParaRPr/>
                    </a:p>
                  </a:txBody>
                  <a:tcPr/>
                </a:tc>
                <a:tc>
                  <a:txBody>
                    <a:bodyPr/>
                    <a:p>
                      <a:pPr algn="ctr">
                        <a:lnSpc>
                          <a:spcPct val="93000"/>
                        </a:lnSpc>
                      </a:pPr>
                      <a:r>
                        <a:rPr lang="en-IN" sz="1200">
                          <a:solidFill>
                            <a:srgbClr val="000000"/>
                          </a:solidFill>
                          <a:latin typeface="Times New Roman"/>
                          <a:ea typeface="新細明體"/>
                        </a:rPr>
                        <a:t>0 </a:t>
                      </a:r>
                      <a:endParaRPr/>
                    </a:p>
                  </a:txBody>
                  <a:tcPr/>
                </a:tc>
                <a:tc>
                  <a:txBody>
                    <a:bodyPr/>
                    <a:p>
                      <a:pPr algn="ctr">
                        <a:lnSpc>
                          <a:spcPct val="93000"/>
                        </a:lnSpc>
                      </a:pPr>
                      <a:r>
                        <a:rPr lang="en-IN" sz="1200">
                          <a:solidFill>
                            <a:srgbClr val="000000"/>
                          </a:solidFill>
                          <a:latin typeface="Times New Roman"/>
                          <a:ea typeface="新細明體"/>
                        </a:rPr>
                        <a:t>0 </a:t>
                      </a:r>
                      <a:endParaRPr/>
                    </a:p>
                  </a:txBody>
                  <a:tcPr/>
                </a:tc>
              </a:tr>
              <a:tr h="276120">
                <a:tc>
                  <a:txBody>
                    <a:bodyPr/>
                    <a:p>
                      <a:pPr algn="ctr">
                        <a:lnSpc>
                          <a:spcPct val="93000"/>
                        </a:lnSpc>
                      </a:pPr>
                      <a:r>
                        <a:rPr lang="en-IN" sz="1200">
                          <a:solidFill>
                            <a:srgbClr val="000000"/>
                          </a:solidFill>
                          <a:latin typeface="Times New Roman"/>
                          <a:ea typeface="新細明體"/>
                        </a:rPr>
                        <a:t>-9 </a:t>
                      </a:r>
                      <a:endParaRPr/>
                    </a:p>
                  </a:txBody>
                  <a:tcPr/>
                </a:tc>
                <a:tc>
                  <a:txBody>
                    <a:bodyPr/>
                    <a:p>
                      <a:pPr algn="ctr">
                        <a:lnSpc>
                          <a:spcPct val="93000"/>
                        </a:lnSpc>
                      </a:pPr>
                      <a:r>
                        <a:rPr lang="en-IN" sz="1200">
                          <a:solidFill>
                            <a:srgbClr val="000000"/>
                          </a:solidFill>
                          <a:latin typeface="Times New Roman"/>
                          <a:ea typeface="新細明體"/>
                        </a:rPr>
                        <a:t>-2 </a:t>
                      </a:r>
                      <a:endParaRPr/>
                    </a:p>
                  </a:txBody>
                  <a:tcPr/>
                </a:tc>
                <a:tc>
                  <a:txBody>
                    <a:bodyPr/>
                    <a:p>
                      <a:pPr algn="ctr">
                        <a:lnSpc>
                          <a:spcPct val="93000"/>
                        </a:lnSpc>
                      </a:pPr>
                      <a:r>
                        <a:rPr lang="en-IN" sz="1200">
                          <a:solidFill>
                            <a:srgbClr val="000000"/>
                          </a:solidFill>
                          <a:latin typeface="Times New Roman"/>
                          <a:ea typeface="新細明體"/>
                        </a:rPr>
                        <a:t>0 </a:t>
                      </a:r>
                      <a:endParaRPr/>
                    </a:p>
                  </a:txBody>
                  <a:tcPr/>
                </a:tc>
                <a:tc>
                  <a:txBody>
                    <a:bodyPr/>
                    <a:p>
                      <a:pPr algn="ctr">
                        <a:lnSpc>
                          <a:spcPct val="93000"/>
                        </a:lnSpc>
                      </a:pPr>
                      <a:r>
                        <a:rPr lang="en-IN" sz="1200">
                          <a:solidFill>
                            <a:srgbClr val="000000"/>
                          </a:solidFill>
                          <a:latin typeface="Times New Roman"/>
                          <a:ea typeface="新細明體"/>
                        </a:rPr>
                        <a:t>0 </a:t>
                      </a:r>
                      <a:endParaRPr/>
                    </a:p>
                  </a:txBody>
                  <a:tcPr/>
                </a:tc>
                <a:tc>
                  <a:txBody>
                    <a:bodyPr/>
                    <a:p>
                      <a:pPr algn="ctr">
                        <a:lnSpc>
                          <a:spcPct val="93000"/>
                        </a:lnSpc>
                      </a:pPr>
                      <a:r>
                        <a:rPr lang="en-IN" sz="1200">
                          <a:solidFill>
                            <a:srgbClr val="000000"/>
                          </a:solidFill>
                          <a:latin typeface="Times New Roman"/>
                          <a:ea typeface="新細明體"/>
                        </a:rPr>
                        <a:t>0 </a:t>
                      </a:r>
                      <a:endParaRPr/>
                    </a:p>
                  </a:txBody>
                  <a:tcPr/>
                </a:tc>
                <a:tc>
                  <a:txBody>
                    <a:bodyPr/>
                    <a:p>
                      <a:pPr algn="ctr">
                        <a:lnSpc>
                          <a:spcPct val="93000"/>
                        </a:lnSpc>
                      </a:pPr>
                      <a:r>
                        <a:rPr lang="en-IN" sz="1200">
                          <a:solidFill>
                            <a:srgbClr val="000000"/>
                          </a:solidFill>
                          <a:latin typeface="Times New Roman"/>
                          <a:ea typeface="新細明體"/>
                        </a:rPr>
                        <a:t>0 </a:t>
                      </a:r>
                      <a:endParaRPr/>
                    </a:p>
                  </a:txBody>
                  <a:tcPr/>
                </a:tc>
                <a:tc>
                  <a:txBody>
                    <a:bodyPr/>
                    <a:p>
                      <a:pPr algn="ctr">
                        <a:lnSpc>
                          <a:spcPct val="93000"/>
                        </a:lnSpc>
                      </a:pPr>
                      <a:r>
                        <a:rPr lang="en-IN" sz="1200">
                          <a:solidFill>
                            <a:srgbClr val="000000"/>
                          </a:solidFill>
                          <a:latin typeface="Times New Roman"/>
                          <a:ea typeface="新細明體"/>
                        </a:rPr>
                        <a:t>0 </a:t>
                      </a:r>
                      <a:endParaRPr/>
                    </a:p>
                  </a:txBody>
                  <a:tcPr/>
                </a:tc>
                <a:tc>
                  <a:txBody>
                    <a:bodyPr/>
                    <a:p>
                      <a:pPr algn="ctr">
                        <a:lnSpc>
                          <a:spcPct val="93000"/>
                        </a:lnSpc>
                      </a:pPr>
                      <a:r>
                        <a:rPr lang="en-IN" sz="1200">
                          <a:solidFill>
                            <a:srgbClr val="000000"/>
                          </a:solidFill>
                          <a:latin typeface="Times New Roman"/>
                          <a:ea typeface="新細明體"/>
                        </a:rPr>
                        <a:t>0 </a:t>
                      </a:r>
                      <a:endParaRPr/>
                    </a:p>
                  </a:txBody>
                  <a:tcPr/>
                </a:tc>
              </a:tr>
              <a:tr h="276120">
                <a:tc>
                  <a:txBody>
                    <a:bodyPr/>
                    <a:p>
                      <a:pPr algn="ctr">
                        <a:lnSpc>
                          <a:spcPct val="93000"/>
                        </a:lnSpc>
                      </a:pPr>
                      <a:r>
                        <a:rPr lang="en-IN" sz="1200">
                          <a:solidFill>
                            <a:srgbClr val="000000"/>
                          </a:solidFill>
                          <a:latin typeface="Times New Roman"/>
                          <a:ea typeface="新細明體"/>
                        </a:rPr>
                        <a:t>4 </a:t>
                      </a:r>
                      <a:endParaRPr/>
                    </a:p>
                  </a:txBody>
                  <a:tcPr/>
                </a:tc>
                <a:tc>
                  <a:txBody>
                    <a:bodyPr/>
                    <a:p>
                      <a:pPr algn="ctr">
                        <a:lnSpc>
                          <a:spcPct val="93000"/>
                        </a:lnSpc>
                      </a:pPr>
                      <a:r>
                        <a:rPr lang="en-IN" sz="1200">
                          <a:solidFill>
                            <a:srgbClr val="000000"/>
                          </a:solidFill>
                          <a:latin typeface="Times New Roman"/>
                          <a:ea typeface="新細明體"/>
                        </a:rPr>
                        <a:t>0 </a:t>
                      </a:r>
                      <a:endParaRPr/>
                    </a:p>
                  </a:txBody>
                  <a:tcPr/>
                </a:tc>
                <a:tc>
                  <a:txBody>
                    <a:bodyPr/>
                    <a:p>
                      <a:pPr algn="ctr">
                        <a:lnSpc>
                          <a:spcPct val="93000"/>
                        </a:lnSpc>
                      </a:pPr>
                      <a:r>
                        <a:rPr lang="en-IN" sz="1200">
                          <a:solidFill>
                            <a:srgbClr val="000000"/>
                          </a:solidFill>
                          <a:latin typeface="Times New Roman"/>
                          <a:ea typeface="新細明體"/>
                        </a:rPr>
                        <a:t>1 </a:t>
                      </a:r>
                      <a:endParaRPr/>
                    </a:p>
                  </a:txBody>
                  <a:tcPr/>
                </a:tc>
                <a:tc>
                  <a:txBody>
                    <a:bodyPr/>
                    <a:p>
                      <a:pPr algn="ctr">
                        <a:lnSpc>
                          <a:spcPct val="93000"/>
                        </a:lnSpc>
                      </a:pPr>
                      <a:r>
                        <a:rPr lang="en-IN" sz="1200">
                          <a:solidFill>
                            <a:srgbClr val="000000"/>
                          </a:solidFill>
                          <a:latin typeface="Times New Roman"/>
                          <a:ea typeface="新細明體"/>
                        </a:rPr>
                        <a:t>-1 </a:t>
                      </a:r>
                      <a:endParaRPr/>
                    </a:p>
                  </a:txBody>
                  <a:tcPr/>
                </a:tc>
                <a:tc>
                  <a:txBody>
                    <a:bodyPr/>
                    <a:p>
                      <a:pPr algn="ctr">
                        <a:lnSpc>
                          <a:spcPct val="93000"/>
                        </a:lnSpc>
                      </a:pPr>
                      <a:r>
                        <a:rPr lang="en-IN" sz="1200">
                          <a:solidFill>
                            <a:srgbClr val="000000"/>
                          </a:solidFill>
                          <a:latin typeface="Times New Roman"/>
                          <a:ea typeface="新細明體"/>
                        </a:rPr>
                        <a:t>-1 </a:t>
                      </a:r>
                      <a:endParaRPr/>
                    </a:p>
                  </a:txBody>
                  <a:tcPr/>
                </a:tc>
                <a:tc>
                  <a:txBody>
                    <a:bodyPr/>
                    <a:p>
                      <a:pPr algn="ctr">
                        <a:lnSpc>
                          <a:spcPct val="93000"/>
                        </a:lnSpc>
                      </a:pPr>
                      <a:r>
                        <a:rPr lang="en-IN" sz="1200">
                          <a:solidFill>
                            <a:srgbClr val="000000"/>
                          </a:solidFill>
                          <a:latin typeface="Times New Roman"/>
                          <a:ea typeface="新細明體"/>
                        </a:rPr>
                        <a:t>0 </a:t>
                      </a:r>
                      <a:endParaRPr/>
                    </a:p>
                  </a:txBody>
                  <a:tcPr/>
                </a:tc>
                <a:tc>
                  <a:txBody>
                    <a:bodyPr/>
                    <a:p>
                      <a:pPr algn="ctr">
                        <a:lnSpc>
                          <a:spcPct val="93000"/>
                        </a:lnSpc>
                      </a:pPr>
                      <a:r>
                        <a:rPr lang="en-IN" sz="1200">
                          <a:solidFill>
                            <a:srgbClr val="000000"/>
                          </a:solidFill>
                          <a:latin typeface="Times New Roman"/>
                          <a:ea typeface="新細明體"/>
                        </a:rPr>
                        <a:t>0 </a:t>
                      </a:r>
                      <a:endParaRPr/>
                    </a:p>
                  </a:txBody>
                  <a:tcPr/>
                </a:tc>
                <a:tc>
                  <a:txBody>
                    <a:bodyPr/>
                    <a:p>
                      <a:pPr algn="ctr">
                        <a:lnSpc>
                          <a:spcPct val="93000"/>
                        </a:lnSpc>
                      </a:pPr>
                      <a:r>
                        <a:rPr lang="en-IN" sz="1200">
                          <a:solidFill>
                            <a:srgbClr val="000000"/>
                          </a:solidFill>
                          <a:latin typeface="Times New Roman"/>
                          <a:ea typeface="新細明體"/>
                        </a:rPr>
                        <a:t>0 </a:t>
                      </a:r>
                      <a:endParaRPr/>
                    </a:p>
                  </a:txBody>
                  <a:tcPr/>
                </a:tc>
              </a:tr>
              <a:tr h="276120">
                <a:tc>
                  <a:txBody>
                    <a:bodyPr/>
                    <a:p>
                      <a:pPr algn="ctr">
                        <a:lnSpc>
                          <a:spcPct val="93000"/>
                        </a:lnSpc>
                      </a:pPr>
                      <a:r>
                        <a:rPr lang="en-IN" sz="1200">
                          <a:solidFill>
                            <a:srgbClr val="000000"/>
                          </a:solidFill>
                          <a:latin typeface="Times New Roman"/>
                          <a:ea typeface="新細明體"/>
                        </a:rPr>
                        <a:t>-1 </a:t>
                      </a:r>
                      <a:endParaRPr/>
                    </a:p>
                  </a:txBody>
                  <a:tcPr/>
                </a:tc>
                <a:tc>
                  <a:txBody>
                    <a:bodyPr/>
                    <a:p>
                      <a:pPr algn="ctr">
                        <a:lnSpc>
                          <a:spcPct val="93000"/>
                        </a:lnSpc>
                      </a:pPr>
                      <a:r>
                        <a:rPr lang="en-IN" sz="1200">
                          <a:solidFill>
                            <a:srgbClr val="000000"/>
                          </a:solidFill>
                          <a:latin typeface="Times New Roman"/>
                          <a:ea typeface="新細明體"/>
                        </a:rPr>
                        <a:t>-1 </a:t>
                      </a:r>
                      <a:endParaRPr/>
                    </a:p>
                  </a:txBody>
                  <a:tcPr/>
                </a:tc>
                <a:tc>
                  <a:txBody>
                    <a:bodyPr/>
                    <a:p>
                      <a:pPr algn="ctr">
                        <a:lnSpc>
                          <a:spcPct val="93000"/>
                        </a:lnSpc>
                      </a:pPr>
                      <a:r>
                        <a:rPr lang="en-IN" sz="1200">
                          <a:solidFill>
                            <a:srgbClr val="000000"/>
                          </a:solidFill>
                          <a:latin typeface="Times New Roman"/>
                          <a:ea typeface="新細明體"/>
                        </a:rPr>
                        <a:t>0 </a:t>
                      </a:r>
                      <a:endParaRPr/>
                    </a:p>
                  </a:txBody>
                  <a:tcPr/>
                </a:tc>
                <a:tc>
                  <a:txBody>
                    <a:bodyPr/>
                    <a:p>
                      <a:pPr algn="ctr">
                        <a:lnSpc>
                          <a:spcPct val="93000"/>
                        </a:lnSpc>
                      </a:pPr>
                      <a:r>
                        <a:rPr lang="en-IN" sz="1200">
                          <a:solidFill>
                            <a:srgbClr val="000000"/>
                          </a:solidFill>
                          <a:latin typeface="Times New Roman"/>
                          <a:ea typeface="新細明體"/>
                        </a:rPr>
                        <a:t>0 </a:t>
                      </a:r>
                      <a:endParaRPr/>
                    </a:p>
                  </a:txBody>
                  <a:tcPr/>
                </a:tc>
                <a:tc>
                  <a:txBody>
                    <a:bodyPr/>
                    <a:p>
                      <a:pPr algn="ctr">
                        <a:lnSpc>
                          <a:spcPct val="93000"/>
                        </a:lnSpc>
                      </a:pPr>
                      <a:r>
                        <a:rPr lang="en-IN" sz="1200">
                          <a:solidFill>
                            <a:srgbClr val="000000"/>
                          </a:solidFill>
                          <a:latin typeface="Times New Roman"/>
                          <a:ea typeface="新細明體"/>
                        </a:rPr>
                        <a:t>1 </a:t>
                      </a:r>
                      <a:endParaRPr/>
                    </a:p>
                  </a:txBody>
                  <a:tcPr/>
                </a:tc>
                <a:tc>
                  <a:txBody>
                    <a:bodyPr/>
                    <a:p>
                      <a:pPr algn="ctr">
                        <a:lnSpc>
                          <a:spcPct val="93000"/>
                        </a:lnSpc>
                      </a:pPr>
                      <a:r>
                        <a:rPr lang="en-IN" sz="1200">
                          <a:solidFill>
                            <a:srgbClr val="000000"/>
                          </a:solidFill>
                          <a:latin typeface="Times New Roman"/>
                          <a:ea typeface="新細明體"/>
                        </a:rPr>
                        <a:t>0 </a:t>
                      </a:r>
                      <a:endParaRPr/>
                    </a:p>
                  </a:txBody>
                  <a:tcPr/>
                </a:tc>
                <a:tc>
                  <a:txBody>
                    <a:bodyPr/>
                    <a:p>
                      <a:pPr algn="ctr">
                        <a:lnSpc>
                          <a:spcPct val="93000"/>
                        </a:lnSpc>
                      </a:pPr>
                      <a:r>
                        <a:rPr lang="en-IN" sz="1200">
                          <a:solidFill>
                            <a:srgbClr val="000000"/>
                          </a:solidFill>
                          <a:latin typeface="Times New Roman"/>
                          <a:ea typeface="新細明體"/>
                        </a:rPr>
                        <a:t>0 </a:t>
                      </a:r>
                      <a:endParaRPr/>
                    </a:p>
                  </a:txBody>
                  <a:tcPr/>
                </a:tc>
                <a:tc>
                  <a:txBody>
                    <a:bodyPr/>
                    <a:p>
                      <a:pPr algn="ctr">
                        <a:lnSpc>
                          <a:spcPct val="93000"/>
                        </a:lnSpc>
                      </a:pPr>
                      <a:r>
                        <a:rPr lang="en-IN" sz="1200">
                          <a:solidFill>
                            <a:srgbClr val="000000"/>
                          </a:solidFill>
                          <a:latin typeface="Times New Roman"/>
                          <a:ea typeface="新細明體"/>
                        </a:rPr>
                        <a:t>0 </a:t>
                      </a:r>
                      <a:endParaRPr/>
                    </a:p>
                  </a:txBody>
                  <a:tcPr/>
                </a:tc>
              </a:tr>
              <a:tr h="276120">
                <a:tc>
                  <a:txBody>
                    <a:bodyPr/>
                    <a:p>
                      <a:pPr algn="ctr">
                        <a:lnSpc>
                          <a:spcPct val="93000"/>
                        </a:lnSpc>
                      </a:pPr>
                      <a:r>
                        <a:rPr lang="en-IN" sz="1200">
                          <a:solidFill>
                            <a:srgbClr val="000000"/>
                          </a:solidFill>
                          <a:latin typeface="Times New Roman"/>
                          <a:ea typeface="新細明體"/>
                        </a:rPr>
                        <a:t>0 </a:t>
                      </a:r>
                      <a:endParaRPr/>
                    </a:p>
                  </a:txBody>
                  <a:tcPr/>
                </a:tc>
                <a:tc>
                  <a:txBody>
                    <a:bodyPr/>
                    <a:p>
                      <a:pPr algn="ctr">
                        <a:lnSpc>
                          <a:spcPct val="93000"/>
                        </a:lnSpc>
                      </a:pPr>
                      <a:r>
                        <a:rPr lang="en-IN" sz="1200">
                          <a:solidFill>
                            <a:srgbClr val="000000"/>
                          </a:solidFill>
                          <a:latin typeface="Times New Roman"/>
                          <a:ea typeface="新細明體"/>
                        </a:rPr>
                        <a:t>-1 </a:t>
                      </a:r>
                      <a:endParaRPr/>
                    </a:p>
                  </a:txBody>
                  <a:tcPr/>
                </a:tc>
                <a:tc>
                  <a:txBody>
                    <a:bodyPr/>
                    <a:p>
                      <a:pPr algn="ctr">
                        <a:lnSpc>
                          <a:spcPct val="93000"/>
                        </a:lnSpc>
                      </a:pPr>
                      <a:r>
                        <a:rPr lang="en-IN" sz="1200">
                          <a:solidFill>
                            <a:srgbClr val="000000"/>
                          </a:solidFill>
                          <a:latin typeface="Times New Roman"/>
                          <a:ea typeface="新細明體"/>
                        </a:rPr>
                        <a:t>0 </a:t>
                      </a:r>
                      <a:endParaRPr/>
                    </a:p>
                  </a:txBody>
                  <a:tcPr/>
                </a:tc>
                <a:tc>
                  <a:txBody>
                    <a:bodyPr/>
                    <a:p>
                      <a:pPr algn="ctr">
                        <a:lnSpc>
                          <a:spcPct val="93000"/>
                        </a:lnSpc>
                      </a:pPr>
                      <a:r>
                        <a:rPr lang="en-IN" sz="1200">
                          <a:solidFill>
                            <a:srgbClr val="000000"/>
                          </a:solidFill>
                          <a:latin typeface="Times New Roman"/>
                          <a:ea typeface="新細明體"/>
                        </a:rPr>
                        <a:t>0 </a:t>
                      </a:r>
                      <a:endParaRPr/>
                    </a:p>
                  </a:txBody>
                  <a:tcPr/>
                </a:tc>
                <a:tc>
                  <a:txBody>
                    <a:bodyPr/>
                    <a:p>
                      <a:pPr algn="ctr">
                        <a:lnSpc>
                          <a:spcPct val="93000"/>
                        </a:lnSpc>
                      </a:pPr>
                      <a:r>
                        <a:rPr lang="en-IN" sz="1200">
                          <a:solidFill>
                            <a:srgbClr val="000000"/>
                          </a:solidFill>
                          <a:latin typeface="Times New Roman"/>
                          <a:ea typeface="新細明體"/>
                        </a:rPr>
                        <a:t>0 </a:t>
                      </a:r>
                      <a:endParaRPr/>
                    </a:p>
                  </a:txBody>
                  <a:tcPr/>
                </a:tc>
                <a:tc>
                  <a:txBody>
                    <a:bodyPr/>
                    <a:p>
                      <a:pPr algn="ctr">
                        <a:lnSpc>
                          <a:spcPct val="93000"/>
                        </a:lnSpc>
                      </a:pPr>
                      <a:r>
                        <a:rPr lang="en-IN" sz="1200">
                          <a:solidFill>
                            <a:srgbClr val="000000"/>
                          </a:solidFill>
                          <a:latin typeface="Times New Roman"/>
                          <a:ea typeface="新細明體"/>
                        </a:rPr>
                        <a:t>0 </a:t>
                      </a:r>
                      <a:endParaRPr/>
                    </a:p>
                  </a:txBody>
                  <a:tcPr/>
                </a:tc>
                <a:tc>
                  <a:txBody>
                    <a:bodyPr/>
                    <a:p>
                      <a:pPr algn="ctr">
                        <a:lnSpc>
                          <a:spcPct val="93000"/>
                        </a:lnSpc>
                      </a:pPr>
                      <a:r>
                        <a:rPr lang="en-IN" sz="1200">
                          <a:solidFill>
                            <a:srgbClr val="000000"/>
                          </a:solidFill>
                          <a:latin typeface="Times New Roman"/>
                          <a:ea typeface="新細明體"/>
                        </a:rPr>
                        <a:t>0 </a:t>
                      </a:r>
                      <a:endParaRPr/>
                    </a:p>
                  </a:txBody>
                  <a:tcPr/>
                </a:tc>
                <a:tc>
                  <a:txBody>
                    <a:bodyPr/>
                    <a:p>
                      <a:pPr algn="ctr">
                        <a:lnSpc>
                          <a:spcPct val="93000"/>
                        </a:lnSpc>
                      </a:pPr>
                      <a:r>
                        <a:rPr lang="en-IN" sz="1200">
                          <a:solidFill>
                            <a:srgbClr val="000000"/>
                          </a:solidFill>
                          <a:latin typeface="Times New Roman"/>
                          <a:ea typeface="新細明體"/>
                        </a:rPr>
                        <a:t>0 </a:t>
                      </a:r>
                      <a:endParaRPr/>
                    </a:p>
                  </a:txBody>
                  <a:tcPr/>
                </a:tc>
              </a:tr>
            </a:tbl>
          </a:graphicData>
        </a:graphic>
      </p:graphicFrame>
      <p:pic>
        <p:nvPicPr>
          <p:cNvPr id="327" name="" descr=""/>
          <p:cNvPicPr/>
          <p:nvPr/>
        </p:nvPicPr>
        <p:blipFill>
          <a:blip r:embed="rId1"/>
          <a:stretch>
            <a:fillRect/>
          </a:stretch>
        </p:blipFill>
        <p:spPr>
          <a:xfrm>
            <a:off x="5181480" y="1523880"/>
            <a:ext cx="1142640" cy="1002960"/>
          </a:xfrm>
          <a:prstGeom prst="rect">
            <a:avLst/>
          </a:prstGeom>
          <a:ln>
            <a:noFill/>
          </a:ln>
        </p:spPr>
      </p:pic>
      <p:pic>
        <p:nvPicPr>
          <p:cNvPr id="328" name="" descr=""/>
          <p:cNvPicPr/>
          <p:nvPr/>
        </p:nvPicPr>
        <p:blipFill>
          <a:blip r:embed="rId2"/>
          <a:stretch>
            <a:fillRect/>
          </a:stretch>
        </p:blipFill>
        <p:spPr>
          <a:xfrm>
            <a:off x="5181480" y="4038480"/>
            <a:ext cx="2374560" cy="1574280"/>
          </a:xfrm>
          <a:prstGeom prst="rect">
            <a:avLst/>
          </a:prstGeom>
          <a:ln>
            <a:noFill/>
          </a:ln>
        </p:spPr>
      </p:pic>
    </p:spTree>
  </p:cSld>
  <p:timing>
    <p:tnLst>
      <p:par>
        <p:cTn id="152" dur="indefinite" restart="never" nodeType="tmRoot">
          <p:childTnLst>
            <p:seq>
              <p:cTn id="153"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29" name="Picture 321" descr=""/>
          <p:cNvPicPr/>
          <p:nvPr/>
        </p:nvPicPr>
        <p:blipFill>
          <a:blip r:embed="rId1"/>
          <a:stretch>
            <a:fillRect/>
          </a:stretch>
        </p:blipFill>
        <p:spPr>
          <a:xfrm>
            <a:off x="76320" y="305280"/>
            <a:ext cx="8988840" cy="6239520"/>
          </a:xfrm>
          <a:prstGeom prst="rect">
            <a:avLst/>
          </a:prstGeom>
          <a:ln>
            <a:noFill/>
          </a:ln>
        </p:spPr>
      </p:pic>
    </p:spTree>
  </p:cSld>
  <p:timing>
    <p:tnLst>
      <p:par>
        <p:cTn id="154" dur="indefinite" restart="never" nodeType="tmRoot">
          <p:childTnLst>
            <p:seq>
              <p:cTn id="155"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CustomShape 1"/>
          <p:cNvSpPr/>
          <p:nvPr/>
        </p:nvSpPr>
        <p:spPr>
          <a:xfrm>
            <a:off x="504000" y="301320"/>
            <a:ext cx="9069120" cy="1259640"/>
          </a:xfrm>
          <a:prstGeom prst="rect">
            <a:avLst/>
          </a:prstGeom>
          <a:noFill/>
          <a:ln>
            <a:noFill/>
          </a:ln>
        </p:spPr>
        <p:txBody>
          <a:bodyPr lIns="0" rIns="0" tIns="0" bIns="0" anchor="ctr"/>
          <a:p>
            <a:pPr algn="ctr">
              <a:lnSpc>
                <a:spcPct val="100000"/>
              </a:lnSpc>
            </a:pPr>
            <a:r>
              <a:rPr lang="en-IN" sz="4400">
                <a:solidFill>
                  <a:srgbClr val="000000"/>
                </a:solidFill>
                <a:latin typeface="Arial"/>
                <a:ea typeface="DejaVu Sans"/>
              </a:rPr>
              <a:t>Data Compression- Entropy</a:t>
            </a:r>
            <a:endParaRPr/>
          </a:p>
        </p:txBody>
      </p:sp>
      <p:sp>
        <p:nvSpPr>
          <p:cNvPr id="123" name="CustomShape 2"/>
          <p:cNvSpPr/>
          <p:nvPr/>
        </p:nvSpPr>
        <p:spPr>
          <a:xfrm rot="49800">
            <a:off x="504000" y="1701000"/>
            <a:ext cx="8743320" cy="4929480"/>
          </a:xfrm>
          <a:prstGeom prst="rect">
            <a:avLst/>
          </a:prstGeom>
          <a:noFill/>
          <a:ln>
            <a:noFill/>
          </a:ln>
        </p:spPr>
        <p:txBody>
          <a:bodyPr lIns="90000" rIns="90000" tIns="46800" bIns="46800"/>
          <a:p>
            <a:pPr>
              <a:lnSpc>
                <a:spcPct val="100000"/>
              </a:lnSpc>
              <a:buFont typeface="Arial"/>
              <a:buChar char="•"/>
            </a:pPr>
            <a:r>
              <a:rPr lang="en-IN" sz="2600">
                <a:solidFill>
                  <a:srgbClr val="000000"/>
                </a:solidFill>
                <a:latin typeface="Arial"/>
                <a:ea typeface="DejaVu Sans"/>
              </a:rPr>
              <a:t>The entropy of the entire message is the sum of the individual symbol entropies.</a:t>
            </a:r>
            <a:endParaRPr/>
          </a:p>
          <a:p>
            <a:pPr>
              <a:lnSpc>
                <a:spcPct val="100000"/>
              </a:lnSpc>
            </a:pPr>
            <a:r>
              <a:rPr lang="en-IN" sz="2800">
                <a:solidFill>
                  <a:srgbClr val="000000"/>
                </a:solidFill>
                <a:latin typeface="Arial"/>
                <a:ea typeface="DejaVu Sans"/>
              </a:rPr>
              <a:t>	</a:t>
            </a:r>
            <a:r>
              <a:rPr lang="en-IN" sz="2800">
                <a:solidFill>
                  <a:srgbClr val="000000"/>
                </a:solidFill>
                <a:latin typeface="Arial"/>
                <a:ea typeface="DejaVu Sans"/>
              </a:rPr>
              <a:t>	</a:t>
            </a:r>
            <a:r>
              <a:rPr lang="en-IN" sz="4000">
                <a:solidFill>
                  <a:srgbClr val="000000"/>
                </a:solidFill>
                <a:latin typeface="Symbol"/>
                <a:ea typeface="Symbol"/>
              </a:rPr>
              <a:t></a:t>
            </a:r>
            <a:r>
              <a:rPr lang="en-IN" sz="3200">
                <a:solidFill>
                  <a:srgbClr val="000000"/>
                </a:solidFill>
                <a:latin typeface="Arial"/>
                <a:ea typeface="Symbol"/>
              </a:rPr>
              <a:t> </a:t>
            </a:r>
            <a:r>
              <a:rPr lang="en-IN" sz="3200">
                <a:solidFill>
                  <a:srgbClr val="000000"/>
                </a:solidFill>
                <a:latin typeface="Arial"/>
                <a:ea typeface="Symbol"/>
              </a:rPr>
              <a:t>-</a:t>
            </a:r>
            <a:r>
              <a:rPr i="1" lang="en-IN" sz="3200">
                <a:solidFill>
                  <a:srgbClr val="000000"/>
                </a:solidFill>
                <a:latin typeface="Arial"/>
                <a:ea typeface="Symbol"/>
              </a:rPr>
              <a:t>P(x) </a:t>
            </a:r>
            <a:r>
              <a:rPr lang="en-IN" sz="3200">
                <a:solidFill>
                  <a:srgbClr val="000000"/>
                </a:solidFill>
                <a:latin typeface="Symbol"/>
                <a:ea typeface="Symbol"/>
              </a:rPr>
              <a:t></a:t>
            </a:r>
            <a:r>
              <a:rPr i="1" lang="en-IN" sz="3200">
                <a:solidFill>
                  <a:srgbClr val="000000"/>
                </a:solidFill>
                <a:latin typeface="Arial"/>
                <a:ea typeface="Symbol"/>
              </a:rPr>
              <a:t> </a:t>
            </a:r>
            <a:r>
              <a:rPr lang="en-IN" sz="3200">
                <a:solidFill>
                  <a:srgbClr val="000000"/>
                </a:solidFill>
                <a:latin typeface="Arial"/>
                <a:ea typeface="Symbol"/>
              </a:rPr>
              <a:t>log</a:t>
            </a:r>
            <a:r>
              <a:rPr lang="en-IN" sz="3200" baseline="-25000">
                <a:solidFill>
                  <a:srgbClr val="000000"/>
                </a:solidFill>
                <a:latin typeface="Arial"/>
                <a:ea typeface="Symbol"/>
              </a:rPr>
              <a:t>2</a:t>
            </a:r>
            <a:r>
              <a:rPr i="1" lang="en-IN" sz="3200">
                <a:solidFill>
                  <a:srgbClr val="000000"/>
                </a:solidFill>
                <a:latin typeface="Arial"/>
                <a:ea typeface="Symbol"/>
              </a:rPr>
              <a:t>P(x</a:t>
            </a:r>
            <a:r>
              <a:rPr i="1" lang="en-IN" sz="3200" baseline="-25000">
                <a:solidFill>
                  <a:srgbClr val="000000"/>
                </a:solidFill>
                <a:latin typeface="Arial"/>
                <a:ea typeface="Symbol"/>
              </a:rPr>
              <a:t>i</a:t>
            </a:r>
            <a:r>
              <a:rPr i="1" lang="en-IN" sz="3200">
                <a:solidFill>
                  <a:srgbClr val="000000"/>
                </a:solidFill>
                <a:latin typeface="Arial"/>
                <a:ea typeface="Symbol"/>
              </a:rPr>
              <a:t>)</a:t>
            </a:r>
            <a:endParaRPr/>
          </a:p>
          <a:p>
            <a:pPr>
              <a:lnSpc>
                <a:spcPct val="100000"/>
              </a:lnSpc>
              <a:buFont typeface="Arial"/>
              <a:buChar char="•"/>
            </a:pPr>
            <a:r>
              <a:rPr lang="en-IN" sz="2600">
                <a:solidFill>
                  <a:srgbClr val="000000"/>
                </a:solidFill>
                <a:latin typeface="Arial"/>
                <a:ea typeface="Symbol"/>
              </a:rPr>
              <a:t>The average redundancy for each character in a message of length </a:t>
            </a:r>
            <a:r>
              <a:rPr i="1" lang="en-IN" sz="3200">
                <a:solidFill>
                  <a:srgbClr val="000000"/>
                </a:solidFill>
                <a:latin typeface="Arial"/>
                <a:ea typeface="Symbol"/>
              </a:rPr>
              <a:t>l</a:t>
            </a:r>
            <a:r>
              <a:rPr lang="en-IN" sz="2600">
                <a:solidFill>
                  <a:srgbClr val="000000"/>
                </a:solidFill>
                <a:latin typeface="Arial"/>
                <a:ea typeface="Symbol"/>
              </a:rPr>
              <a:t> is given by:</a:t>
            </a:r>
            <a:endParaRPr/>
          </a:p>
          <a:p>
            <a:pPr algn="ctr">
              <a:lnSpc>
                <a:spcPct val="100000"/>
              </a:lnSpc>
            </a:pPr>
            <a:r>
              <a:rPr lang="en-IN" sz="4000">
                <a:solidFill>
                  <a:srgbClr val="000000"/>
                </a:solidFill>
                <a:latin typeface="Symbol"/>
                <a:ea typeface="Symbol"/>
              </a:rPr>
              <a:t></a:t>
            </a:r>
            <a:r>
              <a:rPr lang="en-IN" sz="3200">
                <a:solidFill>
                  <a:srgbClr val="000000"/>
                </a:solidFill>
                <a:latin typeface="Arial"/>
                <a:ea typeface="Symbol"/>
              </a:rPr>
              <a:t> </a:t>
            </a:r>
            <a:r>
              <a:rPr i="1" lang="en-IN" sz="3200">
                <a:solidFill>
                  <a:srgbClr val="000000"/>
                </a:solidFill>
                <a:latin typeface="Arial"/>
                <a:ea typeface="Symbol"/>
              </a:rPr>
              <a:t>P(x) </a:t>
            </a:r>
            <a:r>
              <a:rPr lang="en-IN" sz="3200">
                <a:solidFill>
                  <a:srgbClr val="000000"/>
                </a:solidFill>
                <a:latin typeface="Symbol"/>
                <a:ea typeface="Symbol"/>
              </a:rPr>
              <a:t></a:t>
            </a:r>
            <a:r>
              <a:rPr i="1" lang="en-IN" sz="3200">
                <a:solidFill>
                  <a:srgbClr val="000000"/>
                </a:solidFill>
                <a:latin typeface="Arial"/>
                <a:ea typeface="Symbol"/>
              </a:rPr>
              <a:t> l</a:t>
            </a:r>
            <a:r>
              <a:rPr i="1" lang="en-IN" sz="3200" baseline="-25000">
                <a:solidFill>
                  <a:srgbClr val="000000"/>
                </a:solidFill>
                <a:latin typeface="Arial"/>
                <a:ea typeface="Symbol"/>
              </a:rPr>
              <a:t>i</a:t>
            </a:r>
            <a:r>
              <a:rPr i="1" lang="en-IN" sz="3200">
                <a:solidFill>
                  <a:srgbClr val="000000"/>
                </a:solidFill>
                <a:latin typeface="Arial"/>
                <a:ea typeface="Symbol"/>
              </a:rPr>
              <a:t> - </a:t>
            </a:r>
            <a:r>
              <a:rPr lang="en-IN" sz="4000">
                <a:solidFill>
                  <a:srgbClr val="000000"/>
                </a:solidFill>
                <a:latin typeface="Symbol"/>
                <a:ea typeface="Symbol"/>
              </a:rPr>
              <a:t></a:t>
            </a:r>
            <a:r>
              <a:rPr lang="en-IN" sz="3200">
                <a:solidFill>
                  <a:srgbClr val="000000"/>
                </a:solidFill>
                <a:latin typeface="Arial"/>
                <a:ea typeface="Symbol"/>
              </a:rPr>
              <a:t> -</a:t>
            </a:r>
            <a:r>
              <a:rPr i="1" lang="en-IN" sz="3200">
                <a:solidFill>
                  <a:srgbClr val="000000"/>
                </a:solidFill>
                <a:latin typeface="Arial"/>
                <a:ea typeface="Symbol"/>
              </a:rPr>
              <a:t>P(x) </a:t>
            </a:r>
            <a:r>
              <a:rPr lang="en-IN" sz="3200">
                <a:solidFill>
                  <a:srgbClr val="000000"/>
                </a:solidFill>
                <a:latin typeface="Symbol"/>
                <a:ea typeface="Symbol"/>
              </a:rPr>
              <a:t></a:t>
            </a:r>
            <a:r>
              <a:rPr i="1" lang="en-IN" sz="3200">
                <a:solidFill>
                  <a:srgbClr val="000000"/>
                </a:solidFill>
                <a:latin typeface="Arial"/>
                <a:ea typeface="Symbol"/>
              </a:rPr>
              <a:t> </a:t>
            </a:r>
            <a:r>
              <a:rPr lang="en-IN" sz="3200">
                <a:solidFill>
                  <a:srgbClr val="000000"/>
                </a:solidFill>
                <a:latin typeface="Arial"/>
                <a:ea typeface="Symbol"/>
              </a:rPr>
              <a:t>log</a:t>
            </a:r>
            <a:r>
              <a:rPr lang="en-IN" sz="3200" baseline="-25000">
                <a:solidFill>
                  <a:srgbClr val="000000"/>
                </a:solidFill>
                <a:latin typeface="Arial"/>
                <a:ea typeface="Symbol"/>
              </a:rPr>
              <a:t>2</a:t>
            </a:r>
            <a:r>
              <a:rPr i="1" lang="en-IN" sz="3200">
                <a:solidFill>
                  <a:srgbClr val="000000"/>
                </a:solidFill>
                <a:latin typeface="Arial"/>
                <a:ea typeface="Symbol"/>
              </a:rPr>
              <a:t>P(x</a:t>
            </a:r>
            <a:r>
              <a:rPr i="1" lang="en-IN" sz="3200" baseline="-25000">
                <a:solidFill>
                  <a:srgbClr val="000000"/>
                </a:solidFill>
                <a:latin typeface="Arial"/>
                <a:ea typeface="Symbol"/>
              </a:rPr>
              <a:t>i</a:t>
            </a:r>
            <a:r>
              <a:rPr i="1" lang="en-IN" sz="3200">
                <a:solidFill>
                  <a:srgbClr val="000000"/>
                </a:solidFill>
                <a:latin typeface="Arial"/>
                <a:ea typeface="Symbol"/>
              </a:rPr>
              <a:t>)</a:t>
            </a:r>
            <a:endParaRPr/>
          </a:p>
          <a:p>
            <a:pPr>
              <a:lnSpc>
                <a:spcPct val="100000"/>
              </a:lnSpc>
            </a:pP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30" name="Picture 322" descr=""/>
          <p:cNvPicPr/>
          <p:nvPr/>
        </p:nvPicPr>
        <p:blipFill>
          <a:blip r:embed="rId1"/>
          <a:stretch>
            <a:fillRect/>
          </a:stretch>
        </p:blipFill>
        <p:spPr>
          <a:xfrm>
            <a:off x="152280" y="152280"/>
            <a:ext cx="8989200" cy="6384240"/>
          </a:xfrm>
          <a:prstGeom prst="rect">
            <a:avLst/>
          </a:prstGeom>
          <a:ln>
            <a:noFill/>
          </a:ln>
        </p:spPr>
      </p:pic>
    </p:spTree>
  </p:cSld>
  <p:timing>
    <p:tnLst>
      <p:par>
        <p:cTn id="156" dur="indefinite" restart="never" nodeType="tmRoot">
          <p:childTnLst>
            <p:seq>
              <p:cTn id="157"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31" name="Picture 323" descr=""/>
          <p:cNvPicPr/>
          <p:nvPr/>
        </p:nvPicPr>
        <p:blipFill>
          <a:blip r:embed="rId1"/>
          <a:stretch>
            <a:fillRect/>
          </a:stretch>
        </p:blipFill>
        <p:spPr>
          <a:xfrm>
            <a:off x="33480" y="480960"/>
            <a:ext cx="9074520" cy="5893560"/>
          </a:xfrm>
          <a:prstGeom prst="rect">
            <a:avLst/>
          </a:prstGeom>
          <a:ln>
            <a:noFill/>
          </a:ln>
        </p:spPr>
      </p:pic>
    </p:spTree>
  </p:cSld>
  <p:timing>
    <p:tnLst>
      <p:par>
        <p:cTn id="158" dur="indefinite" restart="never" nodeType="tmRoot">
          <p:childTnLst>
            <p:seq>
              <p:cTn id="159" nodeType="mainSeq"/>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2" name="CustomShape 1"/>
          <p:cNvSpPr/>
          <p:nvPr/>
        </p:nvSpPr>
        <p:spPr>
          <a:xfrm>
            <a:off x="504000" y="301320"/>
            <a:ext cx="9069120" cy="1259640"/>
          </a:xfrm>
          <a:prstGeom prst="rect">
            <a:avLst/>
          </a:prstGeom>
          <a:noFill/>
          <a:ln>
            <a:noFill/>
          </a:ln>
        </p:spPr>
        <p:txBody>
          <a:bodyPr lIns="0" rIns="0" tIns="0" bIns="0" anchor="ctr"/>
          <a:p>
            <a:pPr>
              <a:lnSpc>
                <a:spcPct val="100000"/>
              </a:lnSpc>
            </a:pPr>
            <a:r>
              <a:rPr lang="en-IN" sz="4400">
                <a:solidFill>
                  <a:srgbClr val="000000"/>
                </a:solidFill>
                <a:latin typeface="Arial"/>
                <a:ea typeface="DejaVu Sans"/>
              </a:rPr>
              <a:t>5. Zig-Zag reordering</a:t>
            </a:r>
            <a:endParaRPr/>
          </a:p>
          <a:p>
            <a:pPr algn="ctr">
              <a:lnSpc>
                <a:spcPct val="100000"/>
              </a:lnSpc>
            </a:pPr>
            <a:r>
              <a:rPr lang="en-IN" sz="2200">
                <a:solidFill>
                  <a:srgbClr val="000000"/>
                </a:solidFill>
                <a:latin typeface="Arial"/>
                <a:ea typeface="DejaVu Sans"/>
              </a:rPr>
              <a:t>Ref: www.sciencedirect.com/science/article/pii/0262885694900388</a:t>
            </a:r>
            <a:endParaRPr/>
          </a:p>
        </p:txBody>
      </p:sp>
      <p:sp>
        <p:nvSpPr>
          <p:cNvPr id="333" name="CustomShape 2"/>
          <p:cNvSpPr/>
          <p:nvPr/>
        </p:nvSpPr>
        <p:spPr>
          <a:xfrm>
            <a:off x="504000" y="1769040"/>
            <a:ext cx="9069120" cy="4381920"/>
          </a:xfrm>
          <a:prstGeom prst="rect">
            <a:avLst/>
          </a:prstGeom>
          <a:noFill/>
          <a:ln>
            <a:noFill/>
          </a:ln>
        </p:spPr>
        <p:txBody>
          <a:bodyPr lIns="0" rIns="0" tIns="0" bIns="0"/>
          <a:p>
            <a:pPr>
              <a:lnSpc>
                <a:spcPct val="100000"/>
              </a:lnSpc>
              <a:buSzPct val="45000"/>
              <a:buFont typeface="StarSymbol"/>
              <a:buChar char="l"/>
            </a:pPr>
            <a:r>
              <a:rPr lang="en-IN" sz="3200">
                <a:solidFill>
                  <a:srgbClr val="000000"/>
                </a:solidFill>
                <a:latin typeface="Arial"/>
                <a:ea typeface="DejaVu Sans"/>
              </a:rPr>
              <a:t>This is done so that the coefficients are in order of increasing frequency.</a:t>
            </a:r>
            <a:endParaRPr/>
          </a:p>
          <a:p>
            <a:pPr>
              <a:lnSpc>
                <a:spcPct val="100000"/>
              </a:lnSpc>
              <a:buSzPct val="45000"/>
              <a:buFont typeface="StarSymbol"/>
              <a:buChar char="l"/>
            </a:pPr>
            <a:r>
              <a:rPr lang="en-IN" sz="3200">
                <a:solidFill>
                  <a:srgbClr val="000000"/>
                </a:solidFill>
                <a:latin typeface="Arial"/>
                <a:ea typeface="DejaVu Sans"/>
              </a:rPr>
              <a:t>The higher frequency coefficients are more likely to be 0 after quantization.</a:t>
            </a:r>
            <a:endParaRPr/>
          </a:p>
          <a:p>
            <a:pPr>
              <a:lnSpc>
                <a:spcPct val="100000"/>
              </a:lnSpc>
              <a:buSzPct val="45000"/>
              <a:buFont typeface="StarSymbol"/>
              <a:buChar char="l"/>
            </a:pPr>
            <a:r>
              <a:rPr lang="en-IN" sz="3200">
                <a:solidFill>
                  <a:srgbClr val="000000"/>
                </a:solidFill>
                <a:latin typeface="Arial"/>
                <a:ea typeface="DejaVu Sans"/>
              </a:rPr>
              <a:t>This improves the compression of run-length encoding.</a:t>
            </a:r>
            <a:endParaRPr/>
          </a:p>
          <a:p>
            <a:pPr>
              <a:lnSpc>
                <a:spcPct val="100000"/>
              </a:lnSpc>
              <a:buSzPct val="45000"/>
              <a:buFont typeface="StarSymbol"/>
              <a:buChar char="l"/>
            </a:pPr>
            <a:r>
              <a:rPr lang="en-IN" sz="3200">
                <a:solidFill>
                  <a:srgbClr val="000000"/>
                </a:solidFill>
                <a:latin typeface="Arial"/>
                <a:ea typeface="DejaVu Sans"/>
              </a:rPr>
              <a:t>Do run-length encoding and Huffman coding</a:t>
            </a:r>
            <a:endParaRPr/>
          </a:p>
          <a:p>
            <a:pPr>
              <a:lnSpc>
                <a:spcPct val="100000"/>
              </a:lnSpc>
              <a:buSzPct val="45000"/>
              <a:buFont typeface="StarSymbol"/>
              <a:buChar char="l"/>
            </a:pPr>
            <a:r>
              <a:rPr lang="en-IN" sz="3200">
                <a:solidFill>
                  <a:srgbClr val="000000"/>
                </a:solidFill>
                <a:latin typeface="Arial"/>
                <a:ea typeface="DejaVu Sans"/>
              </a:rPr>
              <a:t>It is used to group low frequency coefficients in top of vector and high frequency coefficients at the bottom.</a:t>
            </a:r>
            <a:endParaRPr/>
          </a:p>
        </p:txBody>
      </p:sp>
    </p:spTree>
  </p:cSld>
  <p:timing>
    <p:tnLst>
      <p:par>
        <p:cTn id="160" dur="indefinite" restart="never" nodeType="tmRoot">
          <p:childTnLst>
            <p:seq>
              <p:cTn id="161" nodeType="mainSeq"/>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4" name="CustomShape 1"/>
          <p:cNvSpPr/>
          <p:nvPr/>
        </p:nvSpPr>
        <p:spPr>
          <a:xfrm>
            <a:off x="504000" y="301320"/>
            <a:ext cx="9069120" cy="1259640"/>
          </a:xfrm>
          <a:prstGeom prst="rect">
            <a:avLst/>
          </a:prstGeom>
          <a:noFill/>
          <a:ln>
            <a:noFill/>
          </a:ln>
        </p:spPr>
        <p:txBody>
          <a:bodyPr lIns="0" rIns="0" tIns="0" bIns="0" anchor="ctr"/>
          <a:p>
            <a:pPr algn="ctr">
              <a:lnSpc>
                <a:spcPct val="100000"/>
              </a:lnSpc>
            </a:pPr>
            <a:r>
              <a:rPr lang="en-IN" sz="4400">
                <a:solidFill>
                  <a:srgbClr val="000000"/>
                </a:solidFill>
                <a:latin typeface="Arial"/>
                <a:ea typeface="DejaVu Sans"/>
              </a:rPr>
              <a:t>5. Zig-Zag reordering</a:t>
            </a:r>
            <a:endParaRPr/>
          </a:p>
        </p:txBody>
      </p:sp>
      <p:graphicFrame>
        <p:nvGraphicFramePr>
          <p:cNvPr id="335" name="Table 2"/>
          <p:cNvGraphicFramePr/>
          <p:nvPr/>
        </p:nvGraphicFramePr>
        <p:xfrm>
          <a:off x="1600200" y="2071800"/>
          <a:ext cx="2743920" cy="2437560"/>
        </p:xfrm>
        <a:graphic>
          <a:graphicData uri="http://schemas.openxmlformats.org/drawingml/2006/table">
            <a:tbl>
              <a:tblPr/>
              <a:tblGrid>
                <a:gridCol w="342720"/>
                <a:gridCol w="342720"/>
                <a:gridCol w="342720"/>
                <a:gridCol w="344160"/>
                <a:gridCol w="342720"/>
                <a:gridCol w="342720"/>
                <a:gridCol w="342720"/>
                <a:gridCol w="343800"/>
              </a:tblGrid>
              <a:tr h="304560">
                <a:tc>
                  <a:txBody>
                    <a:bodyPr/>
                    <a:p>
                      <a:pPr algn="ctr">
                        <a:lnSpc>
                          <a:spcPct val="93000"/>
                        </a:lnSpc>
                      </a:pPr>
                      <a:r>
                        <a:rPr lang="en-IN" sz="1200">
                          <a:solidFill>
                            <a:srgbClr val="000000"/>
                          </a:solidFill>
                          <a:latin typeface="Times New Roman"/>
                          <a:ea typeface="新細明體"/>
                        </a:rPr>
                        <a:t>0</a:t>
                      </a:r>
                      <a:endParaRPr/>
                    </a:p>
                  </a:txBody>
                  <a:tcPr/>
                </a:tc>
                <a:tc>
                  <a:txBody>
                    <a:bodyPr/>
                    <a:p>
                      <a:pPr algn="ctr">
                        <a:lnSpc>
                          <a:spcPct val="93000"/>
                        </a:lnSpc>
                      </a:pPr>
                      <a:r>
                        <a:rPr lang="en-IN" sz="1200">
                          <a:solidFill>
                            <a:srgbClr val="000000"/>
                          </a:solidFill>
                          <a:latin typeface="Times New Roman"/>
                          <a:ea typeface="新細明體"/>
                        </a:rPr>
                        <a:t>1</a:t>
                      </a:r>
                      <a:endParaRPr/>
                    </a:p>
                  </a:txBody>
                  <a:tcPr/>
                </a:tc>
                <a:tc>
                  <a:txBody>
                    <a:bodyPr/>
                    <a:p>
                      <a:pPr algn="ctr">
                        <a:lnSpc>
                          <a:spcPct val="93000"/>
                        </a:lnSpc>
                      </a:pPr>
                      <a:r>
                        <a:rPr lang="en-IN" sz="1200">
                          <a:solidFill>
                            <a:srgbClr val="000000"/>
                          </a:solidFill>
                          <a:latin typeface="Times New Roman"/>
                          <a:ea typeface="新細明體"/>
                        </a:rPr>
                        <a:t>5</a:t>
                      </a:r>
                      <a:endParaRPr/>
                    </a:p>
                  </a:txBody>
                  <a:tcPr/>
                </a:tc>
                <a:tc>
                  <a:txBody>
                    <a:bodyPr/>
                    <a:p>
                      <a:pPr algn="ctr">
                        <a:lnSpc>
                          <a:spcPct val="93000"/>
                        </a:lnSpc>
                      </a:pPr>
                      <a:r>
                        <a:rPr lang="en-IN" sz="1200">
                          <a:solidFill>
                            <a:srgbClr val="000000"/>
                          </a:solidFill>
                          <a:latin typeface="Times New Roman"/>
                          <a:ea typeface="新細明體"/>
                        </a:rPr>
                        <a:t>6</a:t>
                      </a:r>
                      <a:endParaRPr/>
                    </a:p>
                  </a:txBody>
                  <a:tcPr/>
                </a:tc>
                <a:tc>
                  <a:txBody>
                    <a:bodyPr/>
                    <a:p>
                      <a:pPr algn="ctr">
                        <a:lnSpc>
                          <a:spcPct val="93000"/>
                        </a:lnSpc>
                      </a:pPr>
                      <a:r>
                        <a:rPr lang="en-IN" sz="1200">
                          <a:solidFill>
                            <a:srgbClr val="000000"/>
                          </a:solidFill>
                          <a:latin typeface="Times New Roman"/>
                          <a:ea typeface="新細明體"/>
                        </a:rPr>
                        <a:t>14</a:t>
                      </a:r>
                      <a:endParaRPr/>
                    </a:p>
                  </a:txBody>
                  <a:tcPr/>
                </a:tc>
                <a:tc>
                  <a:txBody>
                    <a:bodyPr/>
                    <a:p>
                      <a:pPr algn="ctr">
                        <a:lnSpc>
                          <a:spcPct val="93000"/>
                        </a:lnSpc>
                      </a:pPr>
                      <a:r>
                        <a:rPr lang="en-IN" sz="1200">
                          <a:solidFill>
                            <a:srgbClr val="000000"/>
                          </a:solidFill>
                          <a:latin typeface="Times New Roman"/>
                          <a:ea typeface="新細明體"/>
                        </a:rPr>
                        <a:t>15</a:t>
                      </a:r>
                      <a:endParaRPr/>
                    </a:p>
                  </a:txBody>
                  <a:tcPr/>
                </a:tc>
                <a:tc>
                  <a:txBody>
                    <a:bodyPr/>
                    <a:p>
                      <a:pPr algn="ctr">
                        <a:lnSpc>
                          <a:spcPct val="93000"/>
                        </a:lnSpc>
                      </a:pPr>
                      <a:r>
                        <a:rPr lang="en-IN" sz="1200">
                          <a:solidFill>
                            <a:srgbClr val="000000"/>
                          </a:solidFill>
                          <a:latin typeface="Times New Roman"/>
                          <a:ea typeface="新細明體"/>
                        </a:rPr>
                        <a:t>27</a:t>
                      </a:r>
                      <a:endParaRPr/>
                    </a:p>
                  </a:txBody>
                  <a:tcPr/>
                </a:tc>
                <a:tc>
                  <a:txBody>
                    <a:bodyPr/>
                    <a:p>
                      <a:pPr algn="ctr">
                        <a:lnSpc>
                          <a:spcPct val="93000"/>
                        </a:lnSpc>
                      </a:pPr>
                      <a:r>
                        <a:rPr lang="en-IN" sz="1200">
                          <a:solidFill>
                            <a:srgbClr val="000000"/>
                          </a:solidFill>
                          <a:latin typeface="Times New Roman"/>
                          <a:ea typeface="新細明體"/>
                        </a:rPr>
                        <a:t>28</a:t>
                      </a:r>
                      <a:endParaRPr/>
                    </a:p>
                  </a:txBody>
                  <a:tcPr/>
                </a:tc>
              </a:tr>
              <a:tr h="304560">
                <a:tc>
                  <a:txBody>
                    <a:bodyPr/>
                    <a:p>
                      <a:pPr algn="ctr">
                        <a:lnSpc>
                          <a:spcPct val="93000"/>
                        </a:lnSpc>
                      </a:pPr>
                      <a:r>
                        <a:rPr lang="en-IN" sz="1200">
                          <a:solidFill>
                            <a:srgbClr val="000000"/>
                          </a:solidFill>
                          <a:latin typeface="Times New Roman"/>
                          <a:ea typeface="新細明體"/>
                        </a:rPr>
                        <a:t>2</a:t>
                      </a:r>
                      <a:endParaRPr/>
                    </a:p>
                  </a:txBody>
                  <a:tcPr/>
                </a:tc>
                <a:tc>
                  <a:txBody>
                    <a:bodyPr/>
                    <a:p>
                      <a:pPr algn="ctr">
                        <a:lnSpc>
                          <a:spcPct val="93000"/>
                        </a:lnSpc>
                      </a:pPr>
                      <a:r>
                        <a:rPr lang="en-IN" sz="1200">
                          <a:solidFill>
                            <a:srgbClr val="000000"/>
                          </a:solidFill>
                          <a:latin typeface="Times New Roman"/>
                          <a:ea typeface="新細明體"/>
                        </a:rPr>
                        <a:t>4</a:t>
                      </a:r>
                      <a:endParaRPr/>
                    </a:p>
                  </a:txBody>
                  <a:tcPr/>
                </a:tc>
                <a:tc>
                  <a:txBody>
                    <a:bodyPr/>
                    <a:p>
                      <a:pPr algn="ctr">
                        <a:lnSpc>
                          <a:spcPct val="93000"/>
                        </a:lnSpc>
                      </a:pPr>
                      <a:r>
                        <a:rPr lang="en-IN" sz="1200">
                          <a:solidFill>
                            <a:srgbClr val="000000"/>
                          </a:solidFill>
                          <a:latin typeface="Times New Roman"/>
                          <a:ea typeface="新細明體"/>
                        </a:rPr>
                        <a:t>7</a:t>
                      </a:r>
                      <a:endParaRPr/>
                    </a:p>
                  </a:txBody>
                  <a:tcPr/>
                </a:tc>
                <a:tc>
                  <a:txBody>
                    <a:bodyPr/>
                    <a:p>
                      <a:pPr algn="ctr">
                        <a:lnSpc>
                          <a:spcPct val="93000"/>
                        </a:lnSpc>
                      </a:pPr>
                      <a:r>
                        <a:rPr lang="en-IN" sz="1200">
                          <a:solidFill>
                            <a:srgbClr val="000000"/>
                          </a:solidFill>
                          <a:latin typeface="Times New Roman"/>
                          <a:ea typeface="新細明體"/>
                        </a:rPr>
                        <a:t>13</a:t>
                      </a:r>
                      <a:endParaRPr/>
                    </a:p>
                  </a:txBody>
                  <a:tcPr/>
                </a:tc>
                <a:tc>
                  <a:txBody>
                    <a:bodyPr/>
                    <a:p>
                      <a:pPr algn="ctr">
                        <a:lnSpc>
                          <a:spcPct val="93000"/>
                        </a:lnSpc>
                      </a:pPr>
                      <a:r>
                        <a:rPr lang="en-IN" sz="1200">
                          <a:solidFill>
                            <a:srgbClr val="000000"/>
                          </a:solidFill>
                          <a:latin typeface="Times New Roman"/>
                          <a:ea typeface="新細明體"/>
                        </a:rPr>
                        <a:t>16</a:t>
                      </a:r>
                      <a:endParaRPr/>
                    </a:p>
                  </a:txBody>
                  <a:tcPr/>
                </a:tc>
                <a:tc>
                  <a:txBody>
                    <a:bodyPr/>
                    <a:p>
                      <a:pPr algn="ctr">
                        <a:lnSpc>
                          <a:spcPct val="93000"/>
                        </a:lnSpc>
                      </a:pPr>
                      <a:r>
                        <a:rPr lang="en-IN" sz="1200">
                          <a:solidFill>
                            <a:srgbClr val="000000"/>
                          </a:solidFill>
                          <a:latin typeface="Times New Roman"/>
                          <a:ea typeface="新細明體"/>
                        </a:rPr>
                        <a:t>26</a:t>
                      </a:r>
                      <a:endParaRPr/>
                    </a:p>
                  </a:txBody>
                  <a:tcPr/>
                </a:tc>
                <a:tc>
                  <a:txBody>
                    <a:bodyPr/>
                    <a:p>
                      <a:pPr algn="ctr">
                        <a:lnSpc>
                          <a:spcPct val="93000"/>
                        </a:lnSpc>
                      </a:pPr>
                      <a:r>
                        <a:rPr lang="en-IN" sz="1200">
                          <a:solidFill>
                            <a:srgbClr val="000000"/>
                          </a:solidFill>
                          <a:latin typeface="Times New Roman"/>
                          <a:ea typeface="新細明體"/>
                        </a:rPr>
                        <a:t>29</a:t>
                      </a:r>
                      <a:endParaRPr/>
                    </a:p>
                  </a:txBody>
                  <a:tcPr/>
                </a:tc>
                <a:tc>
                  <a:txBody>
                    <a:bodyPr/>
                    <a:p>
                      <a:pPr algn="ctr">
                        <a:lnSpc>
                          <a:spcPct val="93000"/>
                        </a:lnSpc>
                      </a:pPr>
                      <a:r>
                        <a:rPr lang="en-IN" sz="1200">
                          <a:solidFill>
                            <a:srgbClr val="000000"/>
                          </a:solidFill>
                          <a:latin typeface="Times New Roman"/>
                          <a:ea typeface="新細明體"/>
                        </a:rPr>
                        <a:t>42</a:t>
                      </a:r>
                      <a:endParaRPr/>
                    </a:p>
                  </a:txBody>
                  <a:tcPr/>
                </a:tc>
              </a:tr>
              <a:tr h="304560">
                <a:tc>
                  <a:txBody>
                    <a:bodyPr/>
                    <a:p>
                      <a:pPr algn="ctr">
                        <a:lnSpc>
                          <a:spcPct val="93000"/>
                        </a:lnSpc>
                      </a:pPr>
                      <a:r>
                        <a:rPr lang="en-IN" sz="1200">
                          <a:solidFill>
                            <a:srgbClr val="000000"/>
                          </a:solidFill>
                          <a:latin typeface="Times New Roman"/>
                          <a:ea typeface="新細明體"/>
                        </a:rPr>
                        <a:t>3</a:t>
                      </a:r>
                      <a:endParaRPr/>
                    </a:p>
                  </a:txBody>
                  <a:tcPr/>
                </a:tc>
                <a:tc>
                  <a:txBody>
                    <a:bodyPr/>
                    <a:p>
                      <a:pPr algn="ctr">
                        <a:lnSpc>
                          <a:spcPct val="93000"/>
                        </a:lnSpc>
                      </a:pPr>
                      <a:r>
                        <a:rPr lang="en-IN" sz="1200">
                          <a:solidFill>
                            <a:srgbClr val="000000"/>
                          </a:solidFill>
                          <a:latin typeface="Times New Roman"/>
                          <a:ea typeface="新細明體"/>
                        </a:rPr>
                        <a:t>8</a:t>
                      </a:r>
                      <a:endParaRPr/>
                    </a:p>
                  </a:txBody>
                  <a:tcPr/>
                </a:tc>
                <a:tc>
                  <a:txBody>
                    <a:bodyPr/>
                    <a:p>
                      <a:pPr algn="ctr">
                        <a:lnSpc>
                          <a:spcPct val="93000"/>
                        </a:lnSpc>
                      </a:pPr>
                      <a:r>
                        <a:rPr lang="en-IN" sz="1200">
                          <a:solidFill>
                            <a:srgbClr val="000000"/>
                          </a:solidFill>
                          <a:latin typeface="Times New Roman"/>
                          <a:ea typeface="新細明體"/>
                        </a:rPr>
                        <a:t>12</a:t>
                      </a:r>
                      <a:endParaRPr/>
                    </a:p>
                  </a:txBody>
                  <a:tcPr/>
                </a:tc>
                <a:tc>
                  <a:txBody>
                    <a:bodyPr/>
                    <a:p>
                      <a:pPr algn="ctr">
                        <a:lnSpc>
                          <a:spcPct val="93000"/>
                        </a:lnSpc>
                      </a:pPr>
                      <a:r>
                        <a:rPr lang="en-IN" sz="1200">
                          <a:solidFill>
                            <a:srgbClr val="000000"/>
                          </a:solidFill>
                          <a:latin typeface="Times New Roman"/>
                          <a:ea typeface="新細明體"/>
                        </a:rPr>
                        <a:t>17</a:t>
                      </a:r>
                      <a:endParaRPr/>
                    </a:p>
                  </a:txBody>
                  <a:tcPr/>
                </a:tc>
                <a:tc>
                  <a:txBody>
                    <a:bodyPr/>
                    <a:p>
                      <a:pPr algn="ctr">
                        <a:lnSpc>
                          <a:spcPct val="93000"/>
                        </a:lnSpc>
                      </a:pPr>
                      <a:r>
                        <a:rPr lang="en-IN" sz="1200">
                          <a:solidFill>
                            <a:srgbClr val="000000"/>
                          </a:solidFill>
                          <a:latin typeface="Times New Roman"/>
                          <a:ea typeface="新細明體"/>
                        </a:rPr>
                        <a:t>25</a:t>
                      </a:r>
                      <a:endParaRPr/>
                    </a:p>
                  </a:txBody>
                  <a:tcPr/>
                </a:tc>
                <a:tc>
                  <a:txBody>
                    <a:bodyPr/>
                    <a:p>
                      <a:pPr algn="ctr">
                        <a:lnSpc>
                          <a:spcPct val="93000"/>
                        </a:lnSpc>
                      </a:pPr>
                      <a:r>
                        <a:rPr lang="en-IN" sz="1200">
                          <a:solidFill>
                            <a:srgbClr val="000000"/>
                          </a:solidFill>
                          <a:latin typeface="Times New Roman"/>
                          <a:ea typeface="新細明體"/>
                        </a:rPr>
                        <a:t>30</a:t>
                      </a:r>
                      <a:endParaRPr/>
                    </a:p>
                  </a:txBody>
                  <a:tcPr/>
                </a:tc>
                <a:tc>
                  <a:txBody>
                    <a:bodyPr/>
                    <a:p>
                      <a:pPr algn="ctr">
                        <a:lnSpc>
                          <a:spcPct val="93000"/>
                        </a:lnSpc>
                      </a:pPr>
                      <a:r>
                        <a:rPr lang="en-IN" sz="1200">
                          <a:solidFill>
                            <a:srgbClr val="000000"/>
                          </a:solidFill>
                          <a:latin typeface="Times New Roman"/>
                          <a:ea typeface="新細明體"/>
                        </a:rPr>
                        <a:t>41</a:t>
                      </a:r>
                      <a:endParaRPr/>
                    </a:p>
                  </a:txBody>
                  <a:tcPr/>
                </a:tc>
                <a:tc>
                  <a:txBody>
                    <a:bodyPr/>
                    <a:p>
                      <a:pPr algn="ctr">
                        <a:lnSpc>
                          <a:spcPct val="93000"/>
                        </a:lnSpc>
                      </a:pPr>
                      <a:r>
                        <a:rPr lang="en-IN" sz="1200">
                          <a:solidFill>
                            <a:srgbClr val="000000"/>
                          </a:solidFill>
                          <a:latin typeface="Times New Roman"/>
                          <a:ea typeface="新細明體"/>
                        </a:rPr>
                        <a:t>43</a:t>
                      </a:r>
                      <a:endParaRPr/>
                    </a:p>
                  </a:txBody>
                  <a:tcPr/>
                </a:tc>
              </a:tr>
              <a:tr h="304560">
                <a:tc>
                  <a:txBody>
                    <a:bodyPr/>
                    <a:p>
                      <a:pPr algn="ctr">
                        <a:lnSpc>
                          <a:spcPct val="93000"/>
                        </a:lnSpc>
                      </a:pPr>
                      <a:r>
                        <a:rPr lang="en-IN" sz="1200">
                          <a:solidFill>
                            <a:srgbClr val="000000"/>
                          </a:solidFill>
                          <a:latin typeface="Times New Roman"/>
                          <a:ea typeface="新細明體"/>
                        </a:rPr>
                        <a:t>9</a:t>
                      </a:r>
                      <a:endParaRPr/>
                    </a:p>
                  </a:txBody>
                  <a:tcPr/>
                </a:tc>
                <a:tc>
                  <a:txBody>
                    <a:bodyPr/>
                    <a:p>
                      <a:pPr algn="ctr">
                        <a:lnSpc>
                          <a:spcPct val="93000"/>
                        </a:lnSpc>
                      </a:pPr>
                      <a:r>
                        <a:rPr lang="en-IN" sz="1200">
                          <a:solidFill>
                            <a:srgbClr val="000000"/>
                          </a:solidFill>
                          <a:latin typeface="Times New Roman"/>
                          <a:ea typeface="新細明體"/>
                        </a:rPr>
                        <a:t>11</a:t>
                      </a:r>
                      <a:endParaRPr/>
                    </a:p>
                  </a:txBody>
                  <a:tcPr/>
                </a:tc>
                <a:tc>
                  <a:txBody>
                    <a:bodyPr/>
                    <a:p>
                      <a:pPr algn="ctr">
                        <a:lnSpc>
                          <a:spcPct val="93000"/>
                        </a:lnSpc>
                      </a:pPr>
                      <a:r>
                        <a:rPr lang="en-IN" sz="1200">
                          <a:solidFill>
                            <a:srgbClr val="000000"/>
                          </a:solidFill>
                          <a:latin typeface="Times New Roman"/>
                          <a:ea typeface="新細明體"/>
                        </a:rPr>
                        <a:t>18</a:t>
                      </a:r>
                      <a:endParaRPr/>
                    </a:p>
                  </a:txBody>
                  <a:tcPr/>
                </a:tc>
                <a:tc>
                  <a:txBody>
                    <a:bodyPr/>
                    <a:p>
                      <a:pPr algn="ctr">
                        <a:lnSpc>
                          <a:spcPct val="93000"/>
                        </a:lnSpc>
                      </a:pPr>
                      <a:r>
                        <a:rPr lang="en-IN" sz="1200">
                          <a:solidFill>
                            <a:srgbClr val="000000"/>
                          </a:solidFill>
                          <a:latin typeface="Times New Roman"/>
                          <a:ea typeface="新細明體"/>
                        </a:rPr>
                        <a:t>24</a:t>
                      </a:r>
                      <a:endParaRPr/>
                    </a:p>
                  </a:txBody>
                  <a:tcPr/>
                </a:tc>
                <a:tc>
                  <a:txBody>
                    <a:bodyPr/>
                    <a:p>
                      <a:pPr algn="ctr">
                        <a:lnSpc>
                          <a:spcPct val="93000"/>
                        </a:lnSpc>
                      </a:pPr>
                      <a:r>
                        <a:rPr lang="en-IN" sz="1200">
                          <a:solidFill>
                            <a:srgbClr val="000000"/>
                          </a:solidFill>
                          <a:latin typeface="Times New Roman"/>
                          <a:ea typeface="新細明體"/>
                        </a:rPr>
                        <a:t>31</a:t>
                      </a:r>
                      <a:endParaRPr/>
                    </a:p>
                  </a:txBody>
                  <a:tcPr/>
                </a:tc>
                <a:tc>
                  <a:txBody>
                    <a:bodyPr/>
                    <a:p>
                      <a:pPr algn="ctr">
                        <a:lnSpc>
                          <a:spcPct val="93000"/>
                        </a:lnSpc>
                      </a:pPr>
                      <a:r>
                        <a:rPr lang="en-IN" sz="1200">
                          <a:solidFill>
                            <a:srgbClr val="000000"/>
                          </a:solidFill>
                          <a:latin typeface="Times New Roman"/>
                          <a:ea typeface="新細明體"/>
                        </a:rPr>
                        <a:t>40</a:t>
                      </a:r>
                      <a:endParaRPr/>
                    </a:p>
                  </a:txBody>
                  <a:tcPr/>
                </a:tc>
                <a:tc>
                  <a:txBody>
                    <a:bodyPr/>
                    <a:p>
                      <a:pPr algn="ctr">
                        <a:lnSpc>
                          <a:spcPct val="93000"/>
                        </a:lnSpc>
                      </a:pPr>
                      <a:r>
                        <a:rPr lang="en-IN" sz="1200">
                          <a:solidFill>
                            <a:srgbClr val="000000"/>
                          </a:solidFill>
                          <a:latin typeface="Times New Roman"/>
                          <a:ea typeface="新細明體"/>
                        </a:rPr>
                        <a:t>44</a:t>
                      </a:r>
                      <a:endParaRPr/>
                    </a:p>
                  </a:txBody>
                  <a:tcPr/>
                </a:tc>
                <a:tc>
                  <a:txBody>
                    <a:bodyPr/>
                    <a:p>
                      <a:pPr algn="ctr">
                        <a:lnSpc>
                          <a:spcPct val="93000"/>
                        </a:lnSpc>
                      </a:pPr>
                      <a:r>
                        <a:rPr lang="en-IN" sz="1200">
                          <a:solidFill>
                            <a:srgbClr val="000000"/>
                          </a:solidFill>
                          <a:latin typeface="Times New Roman"/>
                          <a:ea typeface="新細明體"/>
                        </a:rPr>
                        <a:t>53</a:t>
                      </a:r>
                      <a:endParaRPr/>
                    </a:p>
                  </a:txBody>
                  <a:tcPr/>
                </a:tc>
              </a:tr>
              <a:tr h="304560">
                <a:tc>
                  <a:txBody>
                    <a:bodyPr/>
                    <a:p>
                      <a:pPr algn="ctr">
                        <a:lnSpc>
                          <a:spcPct val="93000"/>
                        </a:lnSpc>
                      </a:pPr>
                      <a:r>
                        <a:rPr lang="en-IN" sz="1200">
                          <a:solidFill>
                            <a:srgbClr val="000000"/>
                          </a:solidFill>
                          <a:latin typeface="Times New Roman"/>
                          <a:ea typeface="新細明體"/>
                        </a:rPr>
                        <a:t>10</a:t>
                      </a:r>
                      <a:endParaRPr/>
                    </a:p>
                  </a:txBody>
                  <a:tcPr/>
                </a:tc>
                <a:tc>
                  <a:txBody>
                    <a:bodyPr/>
                    <a:p>
                      <a:pPr algn="ctr">
                        <a:lnSpc>
                          <a:spcPct val="93000"/>
                        </a:lnSpc>
                      </a:pPr>
                      <a:r>
                        <a:rPr lang="en-IN" sz="1200">
                          <a:solidFill>
                            <a:srgbClr val="000000"/>
                          </a:solidFill>
                          <a:latin typeface="Times New Roman"/>
                          <a:ea typeface="新細明體"/>
                        </a:rPr>
                        <a:t>19</a:t>
                      </a:r>
                      <a:endParaRPr/>
                    </a:p>
                  </a:txBody>
                  <a:tcPr/>
                </a:tc>
                <a:tc>
                  <a:txBody>
                    <a:bodyPr/>
                    <a:p>
                      <a:pPr algn="ctr">
                        <a:lnSpc>
                          <a:spcPct val="93000"/>
                        </a:lnSpc>
                      </a:pPr>
                      <a:r>
                        <a:rPr lang="en-IN" sz="1200">
                          <a:solidFill>
                            <a:srgbClr val="000000"/>
                          </a:solidFill>
                          <a:latin typeface="Times New Roman"/>
                          <a:ea typeface="新細明體"/>
                        </a:rPr>
                        <a:t>23</a:t>
                      </a:r>
                      <a:endParaRPr/>
                    </a:p>
                  </a:txBody>
                  <a:tcPr/>
                </a:tc>
                <a:tc>
                  <a:txBody>
                    <a:bodyPr/>
                    <a:p>
                      <a:pPr algn="ctr">
                        <a:lnSpc>
                          <a:spcPct val="93000"/>
                        </a:lnSpc>
                      </a:pPr>
                      <a:r>
                        <a:rPr lang="en-IN" sz="1200">
                          <a:solidFill>
                            <a:srgbClr val="000000"/>
                          </a:solidFill>
                          <a:latin typeface="Times New Roman"/>
                          <a:ea typeface="新細明體"/>
                        </a:rPr>
                        <a:t>32</a:t>
                      </a:r>
                      <a:endParaRPr/>
                    </a:p>
                  </a:txBody>
                  <a:tcPr/>
                </a:tc>
                <a:tc>
                  <a:txBody>
                    <a:bodyPr/>
                    <a:p>
                      <a:pPr algn="ctr">
                        <a:lnSpc>
                          <a:spcPct val="93000"/>
                        </a:lnSpc>
                      </a:pPr>
                      <a:r>
                        <a:rPr lang="en-IN" sz="1200">
                          <a:solidFill>
                            <a:srgbClr val="000000"/>
                          </a:solidFill>
                          <a:latin typeface="Times New Roman"/>
                          <a:ea typeface="新細明體"/>
                        </a:rPr>
                        <a:t>39</a:t>
                      </a:r>
                      <a:endParaRPr/>
                    </a:p>
                  </a:txBody>
                  <a:tcPr/>
                </a:tc>
                <a:tc>
                  <a:txBody>
                    <a:bodyPr/>
                    <a:p>
                      <a:pPr algn="ctr">
                        <a:lnSpc>
                          <a:spcPct val="93000"/>
                        </a:lnSpc>
                      </a:pPr>
                      <a:r>
                        <a:rPr lang="en-IN" sz="1200">
                          <a:solidFill>
                            <a:srgbClr val="000000"/>
                          </a:solidFill>
                          <a:latin typeface="Times New Roman"/>
                          <a:ea typeface="新細明體"/>
                        </a:rPr>
                        <a:t>45</a:t>
                      </a:r>
                      <a:endParaRPr/>
                    </a:p>
                  </a:txBody>
                  <a:tcPr/>
                </a:tc>
                <a:tc>
                  <a:txBody>
                    <a:bodyPr/>
                    <a:p>
                      <a:pPr algn="ctr">
                        <a:lnSpc>
                          <a:spcPct val="93000"/>
                        </a:lnSpc>
                      </a:pPr>
                      <a:r>
                        <a:rPr lang="en-IN" sz="1200">
                          <a:solidFill>
                            <a:srgbClr val="000000"/>
                          </a:solidFill>
                          <a:latin typeface="Times New Roman"/>
                          <a:ea typeface="新細明體"/>
                        </a:rPr>
                        <a:t>52</a:t>
                      </a:r>
                      <a:endParaRPr/>
                    </a:p>
                  </a:txBody>
                  <a:tcPr/>
                </a:tc>
                <a:tc>
                  <a:txBody>
                    <a:bodyPr/>
                    <a:p>
                      <a:pPr algn="ctr">
                        <a:lnSpc>
                          <a:spcPct val="93000"/>
                        </a:lnSpc>
                      </a:pPr>
                      <a:r>
                        <a:rPr lang="en-IN" sz="1200">
                          <a:solidFill>
                            <a:srgbClr val="000000"/>
                          </a:solidFill>
                          <a:latin typeface="Times New Roman"/>
                          <a:ea typeface="新細明體"/>
                        </a:rPr>
                        <a:t>54</a:t>
                      </a:r>
                      <a:endParaRPr/>
                    </a:p>
                  </a:txBody>
                  <a:tcPr/>
                </a:tc>
              </a:tr>
              <a:tr h="304560">
                <a:tc>
                  <a:txBody>
                    <a:bodyPr/>
                    <a:p>
                      <a:pPr algn="ctr">
                        <a:lnSpc>
                          <a:spcPct val="93000"/>
                        </a:lnSpc>
                      </a:pPr>
                      <a:r>
                        <a:rPr lang="en-IN" sz="1200">
                          <a:solidFill>
                            <a:srgbClr val="000000"/>
                          </a:solidFill>
                          <a:latin typeface="Times New Roman"/>
                          <a:ea typeface="新細明體"/>
                        </a:rPr>
                        <a:t>20</a:t>
                      </a:r>
                      <a:endParaRPr/>
                    </a:p>
                  </a:txBody>
                  <a:tcPr/>
                </a:tc>
                <a:tc>
                  <a:txBody>
                    <a:bodyPr/>
                    <a:p>
                      <a:pPr algn="ctr">
                        <a:lnSpc>
                          <a:spcPct val="93000"/>
                        </a:lnSpc>
                      </a:pPr>
                      <a:r>
                        <a:rPr lang="en-IN" sz="1200">
                          <a:solidFill>
                            <a:srgbClr val="000000"/>
                          </a:solidFill>
                          <a:latin typeface="Times New Roman"/>
                          <a:ea typeface="新細明體"/>
                        </a:rPr>
                        <a:t>22</a:t>
                      </a:r>
                      <a:endParaRPr/>
                    </a:p>
                  </a:txBody>
                  <a:tcPr/>
                </a:tc>
                <a:tc>
                  <a:txBody>
                    <a:bodyPr/>
                    <a:p>
                      <a:pPr algn="ctr">
                        <a:lnSpc>
                          <a:spcPct val="93000"/>
                        </a:lnSpc>
                      </a:pPr>
                      <a:r>
                        <a:rPr lang="en-IN" sz="1200">
                          <a:solidFill>
                            <a:srgbClr val="000000"/>
                          </a:solidFill>
                          <a:latin typeface="Times New Roman"/>
                          <a:ea typeface="新細明體"/>
                        </a:rPr>
                        <a:t>33</a:t>
                      </a:r>
                      <a:endParaRPr/>
                    </a:p>
                  </a:txBody>
                  <a:tcPr/>
                </a:tc>
                <a:tc>
                  <a:txBody>
                    <a:bodyPr/>
                    <a:p>
                      <a:pPr algn="ctr">
                        <a:lnSpc>
                          <a:spcPct val="93000"/>
                        </a:lnSpc>
                      </a:pPr>
                      <a:r>
                        <a:rPr lang="en-IN" sz="1200">
                          <a:solidFill>
                            <a:srgbClr val="000000"/>
                          </a:solidFill>
                          <a:latin typeface="Times New Roman"/>
                          <a:ea typeface="新細明體"/>
                        </a:rPr>
                        <a:t>38</a:t>
                      </a:r>
                      <a:endParaRPr/>
                    </a:p>
                  </a:txBody>
                  <a:tcPr/>
                </a:tc>
                <a:tc>
                  <a:txBody>
                    <a:bodyPr/>
                    <a:p>
                      <a:pPr algn="ctr">
                        <a:lnSpc>
                          <a:spcPct val="93000"/>
                        </a:lnSpc>
                      </a:pPr>
                      <a:r>
                        <a:rPr lang="en-IN" sz="1200">
                          <a:solidFill>
                            <a:srgbClr val="000000"/>
                          </a:solidFill>
                          <a:latin typeface="Times New Roman"/>
                          <a:ea typeface="新細明體"/>
                        </a:rPr>
                        <a:t>46</a:t>
                      </a:r>
                      <a:endParaRPr/>
                    </a:p>
                  </a:txBody>
                  <a:tcPr/>
                </a:tc>
                <a:tc>
                  <a:txBody>
                    <a:bodyPr/>
                    <a:p>
                      <a:pPr algn="ctr">
                        <a:lnSpc>
                          <a:spcPct val="93000"/>
                        </a:lnSpc>
                      </a:pPr>
                      <a:r>
                        <a:rPr lang="en-IN" sz="1200">
                          <a:solidFill>
                            <a:srgbClr val="000000"/>
                          </a:solidFill>
                          <a:latin typeface="Times New Roman"/>
                          <a:ea typeface="新細明體"/>
                        </a:rPr>
                        <a:t>51</a:t>
                      </a:r>
                      <a:endParaRPr/>
                    </a:p>
                  </a:txBody>
                  <a:tcPr/>
                </a:tc>
                <a:tc>
                  <a:txBody>
                    <a:bodyPr/>
                    <a:p>
                      <a:pPr algn="ctr">
                        <a:lnSpc>
                          <a:spcPct val="93000"/>
                        </a:lnSpc>
                      </a:pPr>
                      <a:r>
                        <a:rPr lang="en-IN" sz="1200">
                          <a:solidFill>
                            <a:srgbClr val="000000"/>
                          </a:solidFill>
                          <a:latin typeface="Times New Roman"/>
                          <a:ea typeface="新細明體"/>
                        </a:rPr>
                        <a:t>55</a:t>
                      </a:r>
                      <a:endParaRPr/>
                    </a:p>
                  </a:txBody>
                  <a:tcPr/>
                </a:tc>
                <a:tc>
                  <a:txBody>
                    <a:bodyPr/>
                    <a:p>
                      <a:pPr algn="ctr">
                        <a:lnSpc>
                          <a:spcPct val="93000"/>
                        </a:lnSpc>
                      </a:pPr>
                      <a:r>
                        <a:rPr lang="en-IN" sz="1200">
                          <a:solidFill>
                            <a:srgbClr val="000000"/>
                          </a:solidFill>
                          <a:latin typeface="Times New Roman"/>
                          <a:ea typeface="新細明體"/>
                        </a:rPr>
                        <a:t>60</a:t>
                      </a:r>
                      <a:endParaRPr/>
                    </a:p>
                  </a:txBody>
                  <a:tcPr/>
                </a:tc>
              </a:tr>
              <a:tr h="304560">
                <a:tc>
                  <a:txBody>
                    <a:bodyPr/>
                    <a:p>
                      <a:pPr algn="ctr">
                        <a:lnSpc>
                          <a:spcPct val="93000"/>
                        </a:lnSpc>
                      </a:pPr>
                      <a:r>
                        <a:rPr lang="en-IN" sz="1200">
                          <a:solidFill>
                            <a:srgbClr val="000000"/>
                          </a:solidFill>
                          <a:latin typeface="Times New Roman"/>
                          <a:ea typeface="新細明體"/>
                        </a:rPr>
                        <a:t>21</a:t>
                      </a:r>
                      <a:endParaRPr/>
                    </a:p>
                  </a:txBody>
                  <a:tcPr/>
                </a:tc>
                <a:tc>
                  <a:txBody>
                    <a:bodyPr/>
                    <a:p>
                      <a:pPr algn="ctr">
                        <a:lnSpc>
                          <a:spcPct val="93000"/>
                        </a:lnSpc>
                      </a:pPr>
                      <a:r>
                        <a:rPr lang="en-IN" sz="1200">
                          <a:solidFill>
                            <a:srgbClr val="000000"/>
                          </a:solidFill>
                          <a:latin typeface="Times New Roman"/>
                          <a:ea typeface="新細明體"/>
                        </a:rPr>
                        <a:t>34</a:t>
                      </a:r>
                      <a:endParaRPr/>
                    </a:p>
                  </a:txBody>
                  <a:tcPr/>
                </a:tc>
                <a:tc>
                  <a:txBody>
                    <a:bodyPr/>
                    <a:p>
                      <a:pPr algn="ctr">
                        <a:lnSpc>
                          <a:spcPct val="93000"/>
                        </a:lnSpc>
                      </a:pPr>
                      <a:r>
                        <a:rPr lang="en-IN" sz="1200">
                          <a:solidFill>
                            <a:srgbClr val="000000"/>
                          </a:solidFill>
                          <a:latin typeface="Times New Roman"/>
                          <a:ea typeface="新細明體"/>
                        </a:rPr>
                        <a:t>37</a:t>
                      </a:r>
                      <a:endParaRPr/>
                    </a:p>
                  </a:txBody>
                  <a:tcPr/>
                </a:tc>
                <a:tc>
                  <a:txBody>
                    <a:bodyPr/>
                    <a:p>
                      <a:pPr algn="ctr">
                        <a:lnSpc>
                          <a:spcPct val="93000"/>
                        </a:lnSpc>
                      </a:pPr>
                      <a:r>
                        <a:rPr lang="en-IN" sz="1200">
                          <a:solidFill>
                            <a:srgbClr val="000000"/>
                          </a:solidFill>
                          <a:latin typeface="Times New Roman"/>
                          <a:ea typeface="新細明體"/>
                        </a:rPr>
                        <a:t>47</a:t>
                      </a:r>
                      <a:endParaRPr/>
                    </a:p>
                  </a:txBody>
                  <a:tcPr/>
                </a:tc>
                <a:tc>
                  <a:txBody>
                    <a:bodyPr/>
                    <a:p>
                      <a:pPr algn="ctr">
                        <a:lnSpc>
                          <a:spcPct val="93000"/>
                        </a:lnSpc>
                      </a:pPr>
                      <a:r>
                        <a:rPr lang="en-IN" sz="1200">
                          <a:solidFill>
                            <a:srgbClr val="000000"/>
                          </a:solidFill>
                          <a:latin typeface="Times New Roman"/>
                          <a:ea typeface="新細明體"/>
                        </a:rPr>
                        <a:t>50</a:t>
                      </a:r>
                      <a:endParaRPr/>
                    </a:p>
                  </a:txBody>
                  <a:tcPr/>
                </a:tc>
                <a:tc>
                  <a:txBody>
                    <a:bodyPr/>
                    <a:p>
                      <a:pPr algn="ctr">
                        <a:lnSpc>
                          <a:spcPct val="93000"/>
                        </a:lnSpc>
                      </a:pPr>
                      <a:r>
                        <a:rPr lang="en-IN" sz="1200">
                          <a:solidFill>
                            <a:srgbClr val="000000"/>
                          </a:solidFill>
                          <a:latin typeface="Times New Roman"/>
                          <a:ea typeface="新細明體"/>
                        </a:rPr>
                        <a:t>56</a:t>
                      </a:r>
                      <a:endParaRPr/>
                    </a:p>
                  </a:txBody>
                  <a:tcPr/>
                </a:tc>
                <a:tc>
                  <a:txBody>
                    <a:bodyPr/>
                    <a:p>
                      <a:pPr algn="ctr">
                        <a:lnSpc>
                          <a:spcPct val="93000"/>
                        </a:lnSpc>
                      </a:pPr>
                      <a:r>
                        <a:rPr lang="en-IN" sz="1200">
                          <a:solidFill>
                            <a:srgbClr val="000000"/>
                          </a:solidFill>
                          <a:latin typeface="Times New Roman"/>
                          <a:ea typeface="新細明體"/>
                        </a:rPr>
                        <a:t>59</a:t>
                      </a:r>
                      <a:endParaRPr/>
                    </a:p>
                  </a:txBody>
                  <a:tcPr/>
                </a:tc>
                <a:tc>
                  <a:txBody>
                    <a:bodyPr/>
                    <a:p>
                      <a:pPr algn="ctr">
                        <a:lnSpc>
                          <a:spcPct val="93000"/>
                        </a:lnSpc>
                      </a:pPr>
                      <a:r>
                        <a:rPr lang="en-IN" sz="1200">
                          <a:solidFill>
                            <a:srgbClr val="000000"/>
                          </a:solidFill>
                          <a:latin typeface="Times New Roman"/>
                          <a:ea typeface="新細明體"/>
                        </a:rPr>
                        <a:t>61</a:t>
                      </a:r>
                      <a:endParaRPr/>
                    </a:p>
                  </a:txBody>
                  <a:tcPr/>
                </a:tc>
              </a:tr>
              <a:tr h="305640">
                <a:tc>
                  <a:txBody>
                    <a:bodyPr/>
                    <a:p>
                      <a:pPr algn="ctr">
                        <a:lnSpc>
                          <a:spcPct val="93000"/>
                        </a:lnSpc>
                      </a:pPr>
                      <a:r>
                        <a:rPr lang="en-IN" sz="1200">
                          <a:solidFill>
                            <a:srgbClr val="000000"/>
                          </a:solidFill>
                          <a:latin typeface="Times New Roman"/>
                          <a:ea typeface="新細明體"/>
                        </a:rPr>
                        <a:t>35</a:t>
                      </a:r>
                      <a:endParaRPr/>
                    </a:p>
                  </a:txBody>
                  <a:tcPr/>
                </a:tc>
                <a:tc>
                  <a:txBody>
                    <a:bodyPr/>
                    <a:p>
                      <a:pPr algn="ctr">
                        <a:lnSpc>
                          <a:spcPct val="93000"/>
                        </a:lnSpc>
                      </a:pPr>
                      <a:r>
                        <a:rPr lang="en-IN" sz="1200">
                          <a:solidFill>
                            <a:srgbClr val="000000"/>
                          </a:solidFill>
                          <a:latin typeface="Times New Roman"/>
                          <a:ea typeface="新細明體"/>
                        </a:rPr>
                        <a:t>36</a:t>
                      </a:r>
                      <a:endParaRPr/>
                    </a:p>
                  </a:txBody>
                  <a:tcPr/>
                </a:tc>
                <a:tc>
                  <a:txBody>
                    <a:bodyPr/>
                    <a:p>
                      <a:pPr algn="ctr">
                        <a:lnSpc>
                          <a:spcPct val="93000"/>
                        </a:lnSpc>
                      </a:pPr>
                      <a:r>
                        <a:rPr lang="en-IN" sz="1200">
                          <a:solidFill>
                            <a:srgbClr val="000000"/>
                          </a:solidFill>
                          <a:latin typeface="Times New Roman"/>
                          <a:ea typeface="新細明體"/>
                        </a:rPr>
                        <a:t>48</a:t>
                      </a:r>
                      <a:endParaRPr/>
                    </a:p>
                  </a:txBody>
                  <a:tcPr/>
                </a:tc>
                <a:tc>
                  <a:txBody>
                    <a:bodyPr/>
                    <a:p>
                      <a:pPr algn="ctr">
                        <a:lnSpc>
                          <a:spcPct val="93000"/>
                        </a:lnSpc>
                      </a:pPr>
                      <a:r>
                        <a:rPr lang="en-IN" sz="1200">
                          <a:solidFill>
                            <a:srgbClr val="000000"/>
                          </a:solidFill>
                          <a:latin typeface="Times New Roman"/>
                          <a:ea typeface="新細明體"/>
                        </a:rPr>
                        <a:t>49</a:t>
                      </a:r>
                      <a:endParaRPr/>
                    </a:p>
                  </a:txBody>
                  <a:tcPr/>
                </a:tc>
                <a:tc>
                  <a:txBody>
                    <a:bodyPr/>
                    <a:p>
                      <a:pPr algn="ctr">
                        <a:lnSpc>
                          <a:spcPct val="93000"/>
                        </a:lnSpc>
                      </a:pPr>
                      <a:r>
                        <a:rPr lang="en-IN" sz="1200">
                          <a:solidFill>
                            <a:srgbClr val="000000"/>
                          </a:solidFill>
                          <a:latin typeface="Times New Roman"/>
                          <a:ea typeface="新細明體"/>
                        </a:rPr>
                        <a:t>57</a:t>
                      </a:r>
                      <a:endParaRPr/>
                    </a:p>
                  </a:txBody>
                  <a:tcPr/>
                </a:tc>
                <a:tc>
                  <a:txBody>
                    <a:bodyPr/>
                    <a:p>
                      <a:pPr algn="ctr">
                        <a:lnSpc>
                          <a:spcPct val="93000"/>
                        </a:lnSpc>
                      </a:pPr>
                      <a:r>
                        <a:rPr lang="en-IN" sz="1200">
                          <a:solidFill>
                            <a:srgbClr val="000000"/>
                          </a:solidFill>
                          <a:latin typeface="Times New Roman"/>
                          <a:ea typeface="新細明體"/>
                        </a:rPr>
                        <a:t>58</a:t>
                      </a:r>
                      <a:endParaRPr/>
                    </a:p>
                  </a:txBody>
                  <a:tcPr/>
                </a:tc>
                <a:tc>
                  <a:txBody>
                    <a:bodyPr/>
                    <a:p>
                      <a:pPr algn="ctr">
                        <a:lnSpc>
                          <a:spcPct val="93000"/>
                        </a:lnSpc>
                      </a:pPr>
                      <a:r>
                        <a:rPr lang="en-IN" sz="1200">
                          <a:solidFill>
                            <a:srgbClr val="000000"/>
                          </a:solidFill>
                          <a:latin typeface="Times New Roman"/>
                          <a:ea typeface="新細明體"/>
                        </a:rPr>
                        <a:t>62</a:t>
                      </a:r>
                      <a:endParaRPr/>
                    </a:p>
                  </a:txBody>
                  <a:tcPr/>
                </a:tc>
                <a:tc>
                  <a:txBody>
                    <a:bodyPr/>
                    <a:p>
                      <a:pPr algn="ctr">
                        <a:lnSpc>
                          <a:spcPct val="93000"/>
                        </a:lnSpc>
                      </a:pPr>
                      <a:r>
                        <a:rPr lang="en-IN" sz="1200">
                          <a:solidFill>
                            <a:srgbClr val="000000"/>
                          </a:solidFill>
                          <a:latin typeface="Times New Roman"/>
                          <a:ea typeface="新細明體"/>
                        </a:rPr>
                        <a:t>63</a:t>
                      </a:r>
                      <a:endParaRPr/>
                    </a:p>
                  </a:txBody>
                  <a:tcPr/>
                </a:tc>
              </a:tr>
            </a:tbl>
          </a:graphicData>
        </a:graphic>
      </p:graphicFrame>
      <p:sp>
        <p:nvSpPr>
          <p:cNvPr id="336" name="CustomShape 3"/>
          <p:cNvSpPr/>
          <p:nvPr/>
        </p:nvSpPr>
        <p:spPr>
          <a:xfrm>
            <a:off x="2711520" y="4889520"/>
            <a:ext cx="3485520" cy="367560"/>
          </a:xfrm>
          <a:prstGeom prst="rect">
            <a:avLst/>
          </a:prstGeom>
          <a:noFill/>
          <a:ln>
            <a:noFill/>
          </a:ln>
        </p:spPr>
        <p:txBody>
          <a:bodyPr wrap="none" lIns="90000" rIns="90000" tIns="46800" bIns="46800" anchor="ctr"/>
          <a:p>
            <a:pPr algn="ctr">
              <a:lnSpc>
                <a:spcPct val="100000"/>
              </a:lnSpc>
            </a:pPr>
            <a:r>
              <a:rPr lang="en-IN">
                <a:solidFill>
                  <a:srgbClr val="000000"/>
                </a:solidFill>
                <a:latin typeface="Times New Roman"/>
                <a:ea typeface="新細明體"/>
              </a:rPr>
              <a:t>Figure 4. Zig-Zag reordering matrix</a:t>
            </a:r>
            <a:endParaRPr/>
          </a:p>
        </p:txBody>
      </p:sp>
      <p:pic>
        <p:nvPicPr>
          <p:cNvPr id="337" name="" descr=""/>
          <p:cNvPicPr/>
          <p:nvPr/>
        </p:nvPicPr>
        <p:blipFill>
          <a:blip r:embed="rId1"/>
          <a:stretch>
            <a:fillRect/>
          </a:stretch>
        </p:blipFill>
        <p:spPr>
          <a:xfrm>
            <a:off x="4724280" y="2070000"/>
            <a:ext cx="2463480" cy="2463480"/>
          </a:xfrm>
          <a:prstGeom prst="rect">
            <a:avLst/>
          </a:prstGeom>
          <a:ln>
            <a:noFill/>
          </a:ln>
        </p:spPr>
      </p:pic>
    </p:spTree>
  </p:cSld>
  <p:timing>
    <p:tnLst>
      <p:par>
        <p:cTn id="162" dur="indefinite" restart="never" nodeType="tmRoot">
          <p:childTnLst>
            <p:seq>
              <p:cTn id="163" nodeType="mainSeq"/>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8" name="CustomShape 1"/>
          <p:cNvSpPr/>
          <p:nvPr/>
        </p:nvSpPr>
        <p:spPr>
          <a:xfrm>
            <a:off x="504000" y="301320"/>
            <a:ext cx="9069120" cy="1259640"/>
          </a:xfrm>
          <a:prstGeom prst="rect">
            <a:avLst/>
          </a:prstGeom>
          <a:noFill/>
          <a:ln>
            <a:noFill/>
          </a:ln>
        </p:spPr>
        <p:txBody>
          <a:bodyPr lIns="0" rIns="0" tIns="0" bIns="0" anchor="ctr"/>
          <a:p>
            <a:pPr algn="ctr">
              <a:lnSpc>
                <a:spcPct val="100000"/>
              </a:lnSpc>
            </a:pPr>
            <a:r>
              <a:rPr lang="en-IN" sz="4400">
                <a:solidFill>
                  <a:srgbClr val="000000"/>
                </a:solidFill>
                <a:latin typeface="Arial"/>
                <a:ea typeface="DejaVu Sans"/>
              </a:rPr>
              <a:t>5. Zig-Zag reordering</a:t>
            </a:r>
            <a:endParaRPr/>
          </a:p>
        </p:txBody>
      </p:sp>
      <p:graphicFrame>
        <p:nvGraphicFramePr>
          <p:cNvPr id="339" name="Table 2"/>
          <p:cNvGraphicFramePr/>
          <p:nvPr/>
        </p:nvGraphicFramePr>
        <p:xfrm>
          <a:off x="1174680" y="1689840"/>
          <a:ext cx="4281120" cy="2405160"/>
        </p:xfrm>
        <a:graphic>
          <a:graphicData uri="http://schemas.openxmlformats.org/drawingml/2006/table">
            <a:tbl>
              <a:tblPr/>
              <a:tblGrid>
                <a:gridCol w="535320"/>
                <a:gridCol w="535320"/>
                <a:gridCol w="535680"/>
                <a:gridCol w="535320"/>
                <a:gridCol w="535680"/>
                <a:gridCol w="535320"/>
                <a:gridCol w="535320"/>
                <a:gridCol w="533160"/>
              </a:tblGrid>
              <a:tr h="300960">
                <a:tc>
                  <a:txBody>
                    <a:bodyPr/>
                    <a:p>
                      <a:pPr algn="ctr">
                        <a:lnSpc>
                          <a:spcPct val="100000"/>
                        </a:lnSpc>
                      </a:pPr>
                      <a:r>
                        <a:rPr lang="en-IN" sz="1200">
                          <a:solidFill>
                            <a:srgbClr val="000000"/>
                          </a:solidFill>
                          <a:latin typeface="Times New Roman"/>
                          <a:ea typeface="Times New Roman"/>
                        </a:rPr>
                        <a:t>44 </a:t>
                      </a:r>
                      <a:endParaRPr/>
                    </a:p>
                  </a:txBody>
                  <a:tcPr/>
                </a:tc>
                <a:tc>
                  <a:txBody>
                    <a:bodyPr/>
                    <a:p>
                      <a:pPr algn="ctr">
                        <a:lnSpc>
                          <a:spcPct val="100000"/>
                        </a:lnSpc>
                      </a:pPr>
                      <a:r>
                        <a:rPr lang="en-IN" sz="1200">
                          <a:solidFill>
                            <a:srgbClr val="000000"/>
                          </a:solidFill>
                          <a:latin typeface="Times New Roman"/>
                          <a:ea typeface="Times New Roman"/>
                        </a:rPr>
                        <a:t>4 </a:t>
                      </a:r>
                      <a:endParaRPr/>
                    </a:p>
                  </a:txBody>
                  <a:tcPr/>
                </a:tc>
                <a:tc>
                  <a:txBody>
                    <a:bodyPr/>
                    <a:p>
                      <a:pPr algn="ctr">
                        <a:lnSpc>
                          <a:spcPct val="100000"/>
                        </a:lnSpc>
                      </a:pPr>
                      <a:r>
                        <a:rPr lang="en-IN" sz="1200">
                          <a:solidFill>
                            <a:srgbClr val="000000"/>
                          </a:solidFill>
                          <a:latin typeface="Times New Roman"/>
                          <a:ea typeface="Times New Roman"/>
                        </a:rPr>
                        <a:t>6 </a:t>
                      </a:r>
                      <a:endParaRPr/>
                    </a:p>
                  </a:txBody>
                  <a:tcPr/>
                </a:tc>
                <a:tc>
                  <a:txBody>
                    <a:bodyPr/>
                    <a:p>
                      <a:pPr algn="ctr">
                        <a:lnSpc>
                          <a:spcPct val="100000"/>
                        </a:lnSpc>
                      </a:pPr>
                      <a:r>
                        <a:rPr lang="en-IN" sz="1200">
                          <a:solidFill>
                            <a:srgbClr val="000000"/>
                          </a:solidFill>
                          <a:latin typeface="Times New Roman"/>
                          <a:ea typeface="Times New Roman"/>
                        </a:rPr>
                        <a:t>5 </a:t>
                      </a:r>
                      <a:endParaRPr/>
                    </a:p>
                  </a:txBody>
                  <a:tcPr/>
                </a:tc>
                <a:tc>
                  <a:txBody>
                    <a:bodyPr/>
                    <a:p>
                      <a:pPr algn="ctr">
                        <a:lnSpc>
                          <a:spcPct val="100000"/>
                        </a:lnSpc>
                      </a:pPr>
                      <a:r>
                        <a:rPr lang="en-IN" sz="1200">
                          <a:solidFill>
                            <a:srgbClr val="000000"/>
                          </a:solidFill>
                          <a:latin typeface="Times New Roman"/>
                          <a:ea typeface="Times New Roman"/>
                        </a:rPr>
                        <a:t>1 </a:t>
                      </a:r>
                      <a:endParaRPr/>
                    </a:p>
                  </a:txBody>
                  <a:tcPr/>
                </a:tc>
                <a:tc>
                  <a:txBody>
                    <a:bodyPr/>
                    <a:p>
                      <a:pPr algn="ctr">
                        <a:lnSpc>
                          <a:spcPct val="100000"/>
                        </a:lnSpc>
                      </a:pPr>
                      <a:r>
                        <a:rPr lang="en-IN" sz="1200">
                          <a:solidFill>
                            <a:srgbClr val="000000"/>
                          </a:solidFill>
                          <a:latin typeface="Times New Roman"/>
                          <a:ea typeface="Times New Roman"/>
                        </a:rPr>
                        <a:t>-1 </a:t>
                      </a:r>
                      <a:endParaRPr/>
                    </a:p>
                  </a:txBody>
                  <a:tcPr/>
                </a:tc>
                <a:tc>
                  <a:txBody>
                    <a:bodyPr/>
                    <a:p>
                      <a:pPr algn="ctr">
                        <a:lnSpc>
                          <a:spcPct val="100000"/>
                        </a:lnSpc>
                      </a:pPr>
                      <a:r>
                        <a:rPr lang="en-IN" sz="1200">
                          <a:solidFill>
                            <a:srgbClr val="000000"/>
                          </a:solidFill>
                          <a:latin typeface="Times New Roman"/>
                          <a:ea typeface="Times New Roman"/>
                        </a:rPr>
                        <a:t>0 </a:t>
                      </a:r>
                      <a:endParaRPr/>
                    </a:p>
                  </a:txBody>
                  <a:tcPr/>
                </a:tc>
                <a:tc>
                  <a:txBody>
                    <a:bodyPr/>
                    <a:p>
                      <a:pPr algn="ctr">
                        <a:lnSpc>
                          <a:spcPct val="100000"/>
                        </a:lnSpc>
                      </a:pPr>
                      <a:r>
                        <a:rPr lang="en-IN" sz="1200">
                          <a:solidFill>
                            <a:srgbClr val="000000"/>
                          </a:solidFill>
                          <a:latin typeface="Times New Roman"/>
                          <a:ea typeface="Times New Roman"/>
                        </a:rPr>
                        <a:t>0 </a:t>
                      </a:r>
                      <a:endParaRPr/>
                    </a:p>
                  </a:txBody>
                  <a:tcPr/>
                </a:tc>
              </a:tr>
              <a:tr h="300960">
                <a:tc>
                  <a:txBody>
                    <a:bodyPr/>
                    <a:p>
                      <a:pPr algn="ctr">
                        <a:lnSpc>
                          <a:spcPct val="100000"/>
                        </a:lnSpc>
                      </a:pPr>
                      <a:r>
                        <a:rPr lang="en-IN" sz="1200">
                          <a:solidFill>
                            <a:srgbClr val="000000"/>
                          </a:solidFill>
                          <a:latin typeface="Times New Roman"/>
                          <a:ea typeface="Times New Roman"/>
                        </a:rPr>
                        <a:t>-11 </a:t>
                      </a:r>
                      <a:endParaRPr/>
                    </a:p>
                  </a:txBody>
                  <a:tcPr/>
                </a:tc>
                <a:tc>
                  <a:txBody>
                    <a:bodyPr/>
                    <a:p>
                      <a:pPr algn="ctr">
                        <a:lnSpc>
                          <a:spcPct val="100000"/>
                        </a:lnSpc>
                      </a:pPr>
                      <a:r>
                        <a:rPr lang="en-IN" sz="1200">
                          <a:solidFill>
                            <a:srgbClr val="000000"/>
                          </a:solidFill>
                          <a:latin typeface="Times New Roman"/>
                          <a:ea typeface="Times New Roman"/>
                        </a:rPr>
                        <a:t>-6 </a:t>
                      </a:r>
                      <a:endParaRPr/>
                    </a:p>
                  </a:txBody>
                  <a:tcPr/>
                </a:tc>
                <a:tc>
                  <a:txBody>
                    <a:bodyPr/>
                    <a:p>
                      <a:pPr algn="ctr">
                        <a:lnSpc>
                          <a:spcPct val="100000"/>
                        </a:lnSpc>
                      </a:pPr>
                      <a:r>
                        <a:rPr lang="en-IN" sz="1200">
                          <a:solidFill>
                            <a:srgbClr val="000000"/>
                          </a:solidFill>
                          <a:latin typeface="Times New Roman"/>
                          <a:ea typeface="Times New Roman"/>
                        </a:rPr>
                        <a:t>-5 </a:t>
                      </a:r>
                      <a:endParaRPr/>
                    </a:p>
                  </a:txBody>
                  <a:tcPr/>
                </a:tc>
                <a:tc>
                  <a:txBody>
                    <a:bodyPr/>
                    <a:p>
                      <a:pPr algn="ctr">
                        <a:lnSpc>
                          <a:spcPct val="100000"/>
                        </a:lnSpc>
                      </a:pPr>
                      <a:r>
                        <a:rPr lang="en-IN" sz="1200">
                          <a:solidFill>
                            <a:srgbClr val="000000"/>
                          </a:solidFill>
                          <a:latin typeface="Times New Roman"/>
                          <a:ea typeface="Times New Roman"/>
                        </a:rPr>
                        <a:t>-4 </a:t>
                      </a:r>
                      <a:endParaRPr/>
                    </a:p>
                  </a:txBody>
                  <a:tcPr/>
                </a:tc>
                <a:tc>
                  <a:txBody>
                    <a:bodyPr/>
                    <a:p>
                      <a:pPr algn="ctr">
                        <a:lnSpc>
                          <a:spcPct val="100000"/>
                        </a:lnSpc>
                      </a:pPr>
                      <a:r>
                        <a:rPr lang="en-IN" sz="1200">
                          <a:solidFill>
                            <a:srgbClr val="000000"/>
                          </a:solidFill>
                          <a:latin typeface="Times New Roman"/>
                          <a:ea typeface="Times New Roman"/>
                        </a:rPr>
                        <a:t>2 </a:t>
                      </a:r>
                      <a:endParaRPr/>
                    </a:p>
                  </a:txBody>
                  <a:tcPr/>
                </a:tc>
                <a:tc>
                  <a:txBody>
                    <a:bodyPr/>
                    <a:p>
                      <a:pPr algn="ctr">
                        <a:lnSpc>
                          <a:spcPct val="100000"/>
                        </a:lnSpc>
                      </a:pPr>
                      <a:r>
                        <a:rPr lang="en-IN" sz="1200">
                          <a:solidFill>
                            <a:srgbClr val="000000"/>
                          </a:solidFill>
                          <a:latin typeface="Times New Roman"/>
                          <a:ea typeface="Times New Roman"/>
                        </a:rPr>
                        <a:t>0 </a:t>
                      </a:r>
                      <a:endParaRPr/>
                    </a:p>
                  </a:txBody>
                  <a:tcPr/>
                </a:tc>
                <a:tc>
                  <a:txBody>
                    <a:bodyPr/>
                    <a:p>
                      <a:pPr algn="ctr">
                        <a:lnSpc>
                          <a:spcPct val="100000"/>
                        </a:lnSpc>
                      </a:pPr>
                      <a:r>
                        <a:rPr lang="en-IN" sz="1200">
                          <a:solidFill>
                            <a:srgbClr val="000000"/>
                          </a:solidFill>
                          <a:latin typeface="Times New Roman"/>
                          <a:ea typeface="Times New Roman"/>
                        </a:rPr>
                        <a:t>0 </a:t>
                      </a:r>
                      <a:endParaRPr/>
                    </a:p>
                  </a:txBody>
                  <a:tcPr/>
                </a:tc>
                <a:tc>
                  <a:txBody>
                    <a:bodyPr/>
                    <a:p>
                      <a:pPr algn="ctr">
                        <a:lnSpc>
                          <a:spcPct val="100000"/>
                        </a:lnSpc>
                      </a:pPr>
                      <a:r>
                        <a:rPr lang="en-IN" sz="1200">
                          <a:solidFill>
                            <a:srgbClr val="000000"/>
                          </a:solidFill>
                          <a:latin typeface="Times New Roman"/>
                          <a:ea typeface="Times New Roman"/>
                        </a:rPr>
                        <a:t>0 </a:t>
                      </a:r>
                      <a:endParaRPr/>
                    </a:p>
                  </a:txBody>
                  <a:tcPr/>
                </a:tc>
              </a:tr>
              <a:tr h="300960">
                <a:tc>
                  <a:txBody>
                    <a:bodyPr/>
                    <a:p>
                      <a:pPr algn="ctr">
                        <a:lnSpc>
                          <a:spcPct val="100000"/>
                        </a:lnSpc>
                      </a:pPr>
                      <a:r>
                        <a:rPr lang="en-IN" sz="1200">
                          <a:solidFill>
                            <a:srgbClr val="000000"/>
                          </a:solidFill>
                          <a:latin typeface="Times New Roman"/>
                          <a:ea typeface="Times New Roman"/>
                        </a:rPr>
                        <a:t>6 </a:t>
                      </a:r>
                      <a:endParaRPr/>
                    </a:p>
                  </a:txBody>
                  <a:tcPr/>
                </a:tc>
                <a:tc>
                  <a:txBody>
                    <a:bodyPr/>
                    <a:p>
                      <a:pPr algn="ctr">
                        <a:lnSpc>
                          <a:spcPct val="100000"/>
                        </a:lnSpc>
                      </a:pPr>
                      <a:r>
                        <a:rPr lang="en-IN" sz="1200">
                          <a:solidFill>
                            <a:srgbClr val="000000"/>
                          </a:solidFill>
                          <a:latin typeface="Times New Roman"/>
                          <a:ea typeface="Times New Roman"/>
                        </a:rPr>
                        <a:t>2 </a:t>
                      </a:r>
                      <a:endParaRPr/>
                    </a:p>
                  </a:txBody>
                  <a:tcPr/>
                </a:tc>
                <a:tc>
                  <a:txBody>
                    <a:bodyPr/>
                    <a:p>
                      <a:pPr algn="ctr">
                        <a:lnSpc>
                          <a:spcPct val="100000"/>
                        </a:lnSpc>
                      </a:pPr>
                      <a:r>
                        <a:rPr lang="en-IN" sz="1200">
                          <a:solidFill>
                            <a:srgbClr val="000000"/>
                          </a:solidFill>
                          <a:latin typeface="Times New Roman"/>
                          <a:ea typeface="Times New Roman"/>
                        </a:rPr>
                        <a:t>4 </a:t>
                      </a:r>
                      <a:endParaRPr/>
                    </a:p>
                  </a:txBody>
                  <a:tcPr/>
                </a:tc>
                <a:tc>
                  <a:txBody>
                    <a:bodyPr/>
                    <a:p>
                      <a:pPr algn="ctr">
                        <a:lnSpc>
                          <a:spcPct val="100000"/>
                        </a:lnSpc>
                      </a:pPr>
                      <a:r>
                        <a:rPr lang="en-IN" sz="1200">
                          <a:solidFill>
                            <a:srgbClr val="000000"/>
                          </a:solidFill>
                          <a:latin typeface="Times New Roman"/>
                          <a:ea typeface="Times New Roman"/>
                        </a:rPr>
                        <a:t>2 </a:t>
                      </a:r>
                      <a:endParaRPr/>
                    </a:p>
                  </a:txBody>
                  <a:tcPr/>
                </a:tc>
                <a:tc>
                  <a:txBody>
                    <a:bodyPr/>
                    <a:p>
                      <a:pPr algn="ctr">
                        <a:lnSpc>
                          <a:spcPct val="100000"/>
                        </a:lnSpc>
                      </a:pPr>
                      <a:r>
                        <a:rPr lang="en-IN" sz="1200">
                          <a:solidFill>
                            <a:srgbClr val="000000"/>
                          </a:solidFill>
                          <a:latin typeface="Times New Roman"/>
                          <a:ea typeface="Times New Roman"/>
                        </a:rPr>
                        <a:t>0 </a:t>
                      </a:r>
                      <a:endParaRPr/>
                    </a:p>
                  </a:txBody>
                  <a:tcPr/>
                </a:tc>
                <a:tc>
                  <a:txBody>
                    <a:bodyPr/>
                    <a:p>
                      <a:pPr algn="ctr">
                        <a:lnSpc>
                          <a:spcPct val="100000"/>
                        </a:lnSpc>
                      </a:pPr>
                      <a:r>
                        <a:rPr lang="en-IN" sz="1200">
                          <a:solidFill>
                            <a:srgbClr val="000000"/>
                          </a:solidFill>
                          <a:latin typeface="Times New Roman"/>
                          <a:ea typeface="Times New Roman"/>
                        </a:rPr>
                        <a:t>0 </a:t>
                      </a:r>
                      <a:endParaRPr/>
                    </a:p>
                  </a:txBody>
                  <a:tcPr/>
                </a:tc>
                <a:tc>
                  <a:txBody>
                    <a:bodyPr/>
                    <a:p>
                      <a:pPr algn="ctr">
                        <a:lnSpc>
                          <a:spcPct val="100000"/>
                        </a:lnSpc>
                      </a:pPr>
                      <a:r>
                        <a:rPr lang="en-IN" sz="1200">
                          <a:solidFill>
                            <a:srgbClr val="000000"/>
                          </a:solidFill>
                          <a:latin typeface="Times New Roman"/>
                          <a:ea typeface="Times New Roman"/>
                        </a:rPr>
                        <a:t>0 </a:t>
                      </a:r>
                      <a:endParaRPr/>
                    </a:p>
                  </a:txBody>
                  <a:tcPr/>
                </a:tc>
                <a:tc>
                  <a:txBody>
                    <a:bodyPr/>
                    <a:p>
                      <a:pPr algn="ctr">
                        <a:lnSpc>
                          <a:spcPct val="100000"/>
                        </a:lnSpc>
                      </a:pPr>
                      <a:r>
                        <a:rPr lang="en-IN" sz="1200">
                          <a:solidFill>
                            <a:srgbClr val="000000"/>
                          </a:solidFill>
                          <a:latin typeface="Times New Roman"/>
                          <a:ea typeface="Times New Roman"/>
                        </a:rPr>
                        <a:t>0 </a:t>
                      </a:r>
                      <a:endParaRPr/>
                    </a:p>
                  </a:txBody>
                  <a:tcPr/>
                </a:tc>
              </a:tr>
              <a:tr h="300960">
                <a:tc>
                  <a:txBody>
                    <a:bodyPr/>
                    <a:p>
                      <a:pPr algn="ctr">
                        <a:lnSpc>
                          <a:spcPct val="100000"/>
                        </a:lnSpc>
                      </a:pPr>
                      <a:r>
                        <a:rPr lang="en-IN" sz="1200">
                          <a:solidFill>
                            <a:srgbClr val="000000"/>
                          </a:solidFill>
                          <a:latin typeface="Times New Roman"/>
                          <a:ea typeface="Times New Roman"/>
                        </a:rPr>
                        <a:t>-3 </a:t>
                      </a:r>
                      <a:endParaRPr/>
                    </a:p>
                  </a:txBody>
                  <a:tcPr/>
                </a:tc>
                <a:tc>
                  <a:txBody>
                    <a:bodyPr/>
                    <a:p>
                      <a:pPr algn="ctr">
                        <a:lnSpc>
                          <a:spcPct val="100000"/>
                        </a:lnSpc>
                      </a:pPr>
                      <a:r>
                        <a:rPr lang="en-IN" sz="1200">
                          <a:solidFill>
                            <a:srgbClr val="000000"/>
                          </a:solidFill>
                          <a:latin typeface="Times New Roman"/>
                          <a:ea typeface="Times New Roman"/>
                        </a:rPr>
                        <a:t>1 </a:t>
                      </a:r>
                      <a:endParaRPr/>
                    </a:p>
                  </a:txBody>
                  <a:tcPr/>
                </a:tc>
                <a:tc>
                  <a:txBody>
                    <a:bodyPr/>
                    <a:p>
                      <a:pPr algn="ctr">
                        <a:lnSpc>
                          <a:spcPct val="100000"/>
                        </a:lnSpc>
                      </a:pPr>
                      <a:r>
                        <a:rPr lang="en-IN" sz="1200">
                          <a:solidFill>
                            <a:srgbClr val="000000"/>
                          </a:solidFill>
                          <a:latin typeface="Times New Roman"/>
                          <a:ea typeface="Times New Roman"/>
                        </a:rPr>
                        <a:t>-1 </a:t>
                      </a:r>
                      <a:endParaRPr/>
                    </a:p>
                  </a:txBody>
                  <a:tcPr/>
                </a:tc>
                <a:tc>
                  <a:txBody>
                    <a:bodyPr/>
                    <a:p>
                      <a:pPr algn="ctr">
                        <a:lnSpc>
                          <a:spcPct val="100000"/>
                        </a:lnSpc>
                      </a:pPr>
                      <a:r>
                        <a:rPr lang="en-IN" sz="1200">
                          <a:solidFill>
                            <a:srgbClr val="000000"/>
                          </a:solidFill>
                          <a:latin typeface="Times New Roman"/>
                          <a:ea typeface="Times New Roman"/>
                        </a:rPr>
                        <a:t>-2 </a:t>
                      </a:r>
                      <a:endParaRPr/>
                    </a:p>
                  </a:txBody>
                  <a:tcPr/>
                </a:tc>
                <a:tc>
                  <a:txBody>
                    <a:bodyPr/>
                    <a:p>
                      <a:pPr algn="ctr">
                        <a:lnSpc>
                          <a:spcPct val="100000"/>
                        </a:lnSpc>
                      </a:pPr>
                      <a:r>
                        <a:rPr lang="en-IN" sz="1200">
                          <a:solidFill>
                            <a:srgbClr val="000000"/>
                          </a:solidFill>
                          <a:latin typeface="Times New Roman"/>
                          <a:ea typeface="Times New Roman"/>
                        </a:rPr>
                        <a:t>1 </a:t>
                      </a:r>
                      <a:endParaRPr/>
                    </a:p>
                  </a:txBody>
                  <a:tcPr/>
                </a:tc>
                <a:tc>
                  <a:txBody>
                    <a:bodyPr/>
                    <a:p>
                      <a:pPr algn="ctr">
                        <a:lnSpc>
                          <a:spcPct val="100000"/>
                        </a:lnSpc>
                      </a:pPr>
                      <a:r>
                        <a:rPr lang="en-IN" sz="1200">
                          <a:solidFill>
                            <a:srgbClr val="000000"/>
                          </a:solidFill>
                          <a:latin typeface="Times New Roman"/>
                          <a:ea typeface="Times New Roman"/>
                        </a:rPr>
                        <a:t>0 </a:t>
                      </a:r>
                      <a:endParaRPr/>
                    </a:p>
                  </a:txBody>
                  <a:tcPr/>
                </a:tc>
                <a:tc>
                  <a:txBody>
                    <a:bodyPr/>
                    <a:p>
                      <a:pPr algn="ctr">
                        <a:lnSpc>
                          <a:spcPct val="100000"/>
                        </a:lnSpc>
                      </a:pPr>
                      <a:r>
                        <a:rPr lang="en-IN" sz="1200">
                          <a:solidFill>
                            <a:srgbClr val="000000"/>
                          </a:solidFill>
                          <a:latin typeface="Times New Roman"/>
                          <a:ea typeface="Times New Roman"/>
                        </a:rPr>
                        <a:t>0 </a:t>
                      </a:r>
                      <a:endParaRPr/>
                    </a:p>
                  </a:txBody>
                  <a:tcPr/>
                </a:tc>
                <a:tc>
                  <a:txBody>
                    <a:bodyPr/>
                    <a:p>
                      <a:pPr algn="ctr">
                        <a:lnSpc>
                          <a:spcPct val="100000"/>
                        </a:lnSpc>
                      </a:pPr>
                      <a:r>
                        <a:rPr lang="en-IN" sz="1200">
                          <a:solidFill>
                            <a:srgbClr val="000000"/>
                          </a:solidFill>
                          <a:latin typeface="Times New Roman"/>
                          <a:ea typeface="Times New Roman"/>
                        </a:rPr>
                        <a:t>0 </a:t>
                      </a:r>
                      <a:endParaRPr/>
                    </a:p>
                  </a:txBody>
                  <a:tcPr/>
                </a:tc>
              </a:tr>
              <a:tr h="300960">
                <a:tc>
                  <a:txBody>
                    <a:bodyPr/>
                    <a:p>
                      <a:pPr algn="ctr">
                        <a:lnSpc>
                          <a:spcPct val="100000"/>
                        </a:lnSpc>
                      </a:pPr>
                      <a:r>
                        <a:rPr lang="en-IN" sz="1200">
                          <a:solidFill>
                            <a:srgbClr val="000000"/>
                          </a:solidFill>
                          <a:latin typeface="Times New Roman"/>
                          <a:ea typeface="Times New Roman"/>
                        </a:rPr>
                        <a:t>-9 </a:t>
                      </a:r>
                      <a:endParaRPr/>
                    </a:p>
                  </a:txBody>
                  <a:tcPr/>
                </a:tc>
                <a:tc>
                  <a:txBody>
                    <a:bodyPr/>
                    <a:p>
                      <a:pPr algn="ctr">
                        <a:lnSpc>
                          <a:spcPct val="100000"/>
                        </a:lnSpc>
                      </a:pPr>
                      <a:r>
                        <a:rPr lang="en-IN" sz="1200">
                          <a:solidFill>
                            <a:srgbClr val="000000"/>
                          </a:solidFill>
                          <a:latin typeface="Times New Roman"/>
                          <a:ea typeface="Times New Roman"/>
                        </a:rPr>
                        <a:t>-2 </a:t>
                      </a:r>
                      <a:endParaRPr/>
                    </a:p>
                  </a:txBody>
                  <a:tcPr/>
                </a:tc>
                <a:tc>
                  <a:txBody>
                    <a:bodyPr/>
                    <a:p>
                      <a:pPr algn="ctr">
                        <a:lnSpc>
                          <a:spcPct val="100000"/>
                        </a:lnSpc>
                      </a:pPr>
                      <a:r>
                        <a:rPr lang="en-IN" sz="1200">
                          <a:solidFill>
                            <a:srgbClr val="000000"/>
                          </a:solidFill>
                          <a:latin typeface="Times New Roman"/>
                          <a:ea typeface="Times New Roman"/>
                        </a:rPr>
                        <a:t>0 </a:t>
                      </a:r>
                      <a:endParaRPr/>
                    </a:p>
                  </a:txBody>
                  <a:tcPr/>
                </a:tc>
                <a:tc>
                  <a:txBody>
                    <a:bodyPr/>
                    <a:p>
                      <a:pPr algn="ctr">
                        <a:lnSpc>
                          <a:spcPct val="100000"/>
                        </a:lnSpc>
                      </a:pPr>
                      <a:r>
                        <a:rPr lang="en-IN" sz="1200">
                          <a:solidFill>
                            <a:srgbClr val="000000"/>
                          </a:solidFill>
                          <a:latin typeface="Times New Roman"/>
                          <a:ea typeface="Times New Roman"/>
                        </a:rPr>
                        <a:t>0 </a:t>
                      </a:r>
                      <a:endParaRPr/>
                    </a:p>
                  </a:txBody>
                  <a:tcPr/>
                </a:tc>
                <a:tc>
                  <a:txBody>
                    <a:bodyPr/>
                    <a:p>
                      <a:pPr algn="ctr">
                        <a:lnSpc>
                          <a:spcPct val="100000"/>
                        </a:lnSpc>
                      </a:pPr>
                      <a:r>
                        <a:rPr lang="en-IN" sz="1200">
                          <a:solidFill>
                            <a:srgbClr val="000000"/>
                          </a:solidFill>
                          <a:latin typeface="Times New Roman"/>
                          <a:ea typeface="Times New Roman"/>
                        </a:rPr>
                        <a:t>0 </a:t>
                      </a:r>
                      <a:endParaRPr/>
                    </a:p>
                  </a:txBody>
                  <a:tcPr/>
                </a:tc>
                <a:tc>
                  <a:txBody>
                    <a:bodyPr/>
                    <a:p>
                      <a:pPr algn="ctr">
                        <a:lnSpc>
                          <a:spcPct val="100000"/>
                        </a:lnSpc>
                      </a:pPr>
                      <a:r>
                        <a:rPr lang="en-IN" sz="1200">
                          <a:solidFill>
                            <a:srgbClr val="000000"/>
                          </a:solidFill>
                          <a:latin typeface="Times New Roman"/>
                          <a:ea typeface="Times New Roman"/>
                        </a:rPr>
                        <a:t>0 </a:t>
                      </a:r>
                      <a:endParaRPr/>
                    </a:p>
                  </a:txBody>
                  <a:tcPr/>
                </a:tc>
                <a:tc>
                  <a:txBody>
                    <a:bodyPr/>
                    <a:p>
                      <a:pPr algn="ctr">
                        <a:lnSpc>
                          <a:spcPct val="100000"/>
                        </a:lnSpc>
                      </a:pPr>
                      <a:r>
                        <a:rPr lang="en-IN" sz="1200">
                          <a:solidFill>
                            <a:srgbClr val="000000"/>
                          </a:solidFill>
                          <a:latin typeface="Times New Roman"/>
                          <a:ea typeface="Times New Roman"/>
                        </a:rPr>
                        <a:t>0 </a:t>
                      </a:r>
                      <a:endParaRPr/>
                    </a:p>
                  </a:txBody>
                  <a:tcPr/>
                </a:tc>
                <a:tc>
                  <a:txBody>
                    <a:bodyPr/>
                    <a:p>
                      <a:pPr algn="ctr">
                        <a:lnSpc>
                          <a:spcPct val="100000"/>
                        </a:lnSpc>
                      </a:pPr>
                      <a:r>
                        <a:rPr lang="en-IN" sz="1200">
                          <a:solidFill>
                            <a:srgbClr val="000000"/>
                          </a:solidFill>
                          <a:latin typeface="Times New Roman"/>
                          <a:ea typeface="Times New Roman"/>
                        </a:rPr>
                        <a:t>0 </a:t>
                      </a:r>
                      <a:endParaRPr/>
                    </a:p>
                  </a:txBody>
                  <a:tcPr/>
                </a:tc>
              </a:tr>
              <a:tr h="300960">
                <a:tc>
                  <a:txBody>
                    <a:bodyPr/>
                    <a:p>
                      <a:pPr algn="ctr">
                        <a:lnSpc>
                          <a:spcPct val="100000"/>
                        </a:lnSpc>
                      </a:pPr>
                      <a:r>
                        <a:rPr lang="en-IN" sz="1200">
                          <a:solidFill>
                            <a:srgbClr val="000000"/>
                          </a:solidFill>
                          <a:latin typeface="Times New Roman"/>
                          <a:ea typeface="Times New Roman"/>
                        </a:rPr>
                        <a:t>4 </a:t>
                      </a:r>
                      <a:endParaRPr/>
                    </a:p>
                  </a:txBody>
                  <a:tcPr/>
                </a:tc>
                <a:tc>
                  <a:txBody>
                    <a:bodyPr/>
                    <a:p>
                      <a:pPr algn="ctr">
                        <a:lnSpc>
                          <a:spcPct val="100000"/>
                        </a:lnSpc>
                      </a:pPr>
                      <a:r>
                        <a:rPr lang="en-IN" sz="1200">
                          <a:solidFill>
                            <a:srgbClr val="000000"/>
                          </a:solidFill>
                          <a:latin typeface="Times New Roman"/>
                          <a:ea typeface="Times New Roman"/>
                        </a:rPr>
                        <a:t>0 </a:t>
                      </a:r>
                      <a:endParaRPr/>
                    </a:p>
                  </a:txBody>
                  <a:tcPr/>
                </a:tc>
                <a:tc>
                  <a:txBody>
                    <a:bodyPr/>
                    <a:p>
                      <a:pPr algn="ctr">
                        <a:lnSpc>
                          <a:spcPct val="100000"/>
                        </a:lnSpc>
                      </a:pPr>
                      <a:r>
                        <a:rPr lang="en-IN" sz="1200">
                          <a:solidFill>
                            <a:srgbClr val="000000"/>
                          </a:solidFill>
                          <a:latin typeface="Times New Roman"/>
                          <a:ea typeface="Times New Roman"/>
                        </a:rPr>
                        <a:t>1 </a:t>
                      </a:r>
                      <a:endParaRPr/>
                    </a:p>
                  </a:txBody>
                  <a:tcPr/>
                </a:tc>
                <a:tc>
                  <a:txBody>
                    <a:bodyPr/>
                    <a:p>
                      <a:pPr algn="ctr">
                        <a:lnSpc>
                          <a:spcPct val="100000"/>
                        </a:lnSpc>
                      </a:pPr>
                      <a:r>
                        <a:rPr lang="en-IN" sz="1200">
                          <a:solidFill>
                            <a:srgbClr val="000000"/>
                          </a:solidFill>
                          <a:latin typeface="Times New Roman"/>
                          <a:ea typeface="Times New Roman"/>
                        </a:rPr>
                        <a:t>-1 </a:t>
                      </a:r>
                      <a:endParaRPr/>
                    </a:p>
                  </a:txBody>
                  <a:tcPr/>
                </a:tc>
                <a:tc>
                  <a:txBody>
                    <a:bodyPr/>
                    <a:p>
                      <a:pPr algn="ctr">
                        <a:lnSpc>
                          <a:spcPct val="100000"/>
                        </a:lnSpc>
                      </a:pPr>
                      <a:r>
                        <a:rPr lang="en-IN" sz="1200">
                          <a:solidFill>
                            <a:srgbClr val="000000"/>
                          </a:solidFill>
                          <a:latin typeface="Times New Roman"/>
                          <a:ea typeface="Times New Roman"/>
                        </a:rPr>
                        <a:t>-1 </a:t>
                      </a:r>
                      <a:endParaRPr/>
                    </a:p>
                  </a:txBody>
                  <a:tcPr/>
                </a:tc>
                <a:tc>
                  <a:txBody>
                    <a:bodyPr/>
                    <a:p>
                      <a:pPr algn="ctr">
                        <a:lnSpc>
                          <a:spcPct val="100000"/>
                        </a:lnSpc>
                      </a:pPr>
                      <a:r>
                        <a:rPr lang="en-IN" sz="1200">
                          <a:solidFill>
                            <a:srgbClr val="000000"/>
                          </a:solidFill>
                          <a:latin typeface="Times New Roman"/>
                          <a:ea typeface="Times New Roman"/>
                        </a:rPr>
                        <a:t>0 </a:t>
                      </a:r>
                      <a:endParaRPr/>
                    </a:p>
                  </a:txBody>
                  <a:tcPr/>
                </a:tc>
                <a:tc>
                  <a:txBody>
                    <a:bodyPr/>
                    <a:p>
                      <a:pPr algn="ctr">
                        <a:lnSpc>
                          <a:spcPct val="100000"/>
                        </a:lnSpc>
                      </a:pPr>
                      <a:r>
                        <a:rPr lang="en-IN" sz="1200">
                          <a:solidFill>
                            <a:srgbClr val="000000"/>
                          </a:solidFill>
                          <a:latin typeface="Times New Roman"/>
                          <a:ea typeface="Times New Roman"/>
                        </a:rPr>
                        <a:t>0 </a:t>
                      </a:r>
                      <a:endParaRPr/>
                    </a:p>
                  </a:txBody>
                  <a:tcPr/>
                </a:tc>
                <a:tc>
                  <a:txBody>
                    <a:bodyPr/>
                    <a:p>
                      <a:pPr algn="ctr">
                        <a:lnSpc>
                          <a:spcPct val="100000"/>
                        </a:lnSpc>
                      </a:pPr>
                      <a:r>
                        <a:rPr lang="en-IN" sz="1200">
                          <a:solidFill>
                            <a:srgbClr val="000000"/>
                          </a:solidFill>
                          <a:latin typeface="Times New Roman"/>
                          <a:ea typeface="Times New Roman"/>
                        </a:rPr>
                        <a:t>0 </a:t>
                      </a:r>
                      <a:endParaRPr/>
                    </a:p>
                  </a:txBody>
                  <a:tcPr/>
                </a:tc>
              </a:tr>
              <a:tr h="300960">
                <a:tc>
                  <a:txBody>
                    <a:bodyPr/>
                    <a:p>
                      <a:pPr algn="ctr">
                        <a:lnSpc>
                          <a:spcPct val="100000"/>
                        </a:lnSpc>
                      </a:pPr>
                      <a:r>
                        <a:rPr lang="en-IN" sz="1200">
                          <a:solidFill>
                            <a:srgbClr val="000000"/>
                          </a:solidFill>
                          <a:latin typeface="Times New Roman"/>
                          <a:ea typeface="Times New Roman"/>
                        </a:rPr>
                        <a:t>-1 </a:t>
                      </a:r>
                      <a:endParaRPr/>
                    </a:p>
                  </a:txBody>
                  <a:tcPr/>
                </a:tc>
                <a:tc>
                  <a:txBody>
                    <a:bodyPr/>
                    <a:p>
                      <a:pPr algn="ctr">
                        <a:lnSpc>
                          <a:spcPct val="100000"/>
                        </a:lnSpc>
                      </a:pPr>
                      <a:r>
                        <a:rPr lang="en-IN" sz="1200">
                          <a:solidFill>
                            <a:srgbClr val="000000"/>
                          </a:solidFill>
                          <a:latin typeface="Times New Roman"/>
                          <a:ea typeface="Times New Roman"/>
                        </a:rPr>
                        <a:t>-1 </a:t>
                      </a:r>
                      <a:endParaRPr/>
                    </a:p>
                  </a:txBody>
                  <a:tcPr/>
                </a:tc>
                <a:tc>
                  <a:txBody>
                    <a:bodyPr/>
                    <a:p>
                      <a:pPr algn="ctr">
                        <a:lnSpc>
                          <a:spcPct val="100000"/>
                        </a:lnSpc>
                      </a:pPr>
                      <a:r>
                        <a:rPr lang="en-IN" sz="1200">
                          <a:solidFill>
                            <a:srgbClr val="000000"/>
                          </a:solidFill>
                          <a:latin typeface="Times New Roman"/>
                          <a:ea typeface="Times New Roman"/>
                        </a:rPr>
                        <a:t>0 </a:t>
                      </a:r>
                      <a:endParaRPr/>
                    </a:p>
                  </a:txBody>
                  <a:tcPr/>
                </a:tc>
                <a:tc>
                  <a:txBody>
                    <a:bodyPr/>
                    <a:p>
                      <a:pPr algn="ctr">
                        <a:lnSpc>
                          <a:spcPct val="100000"/>
                        </a:lnSpc>
                      </a:pPr>
                      <a:r>
                        <a:rPr lang="en-IN" sz="1200">
                          <a:solidFill>
                            <a:srgbClr val="000000"/>
                          </a:solidFill>
                          <a:latin typeface="Times New Roman"/>
                          <a:ea typeface="Times New Roman"/>
                        </a:rPr>
                        <a:t>0 </a:t>
                      </a:r>
                      <a:endParaRPr/>
                    </a:p>
                  </a:txBody>
                  <a:tcPr/>
                </a:tc>
                <a:tc>
                  <a:txBody>
                    <a:bodyPr/>
                    <a:p>
                      <a:pPr algn="ctr">
                        <a:lnSpc>
                          <a:spcPct val="100000"/>
                        </a:lnSpc>
                      </a:pPr>
                      <a:r>
                        <a:rPr lang="en-IN" sz="1200">
                          <a:solidFill>
                            <a:srgbClr val="000000"/>
                          </a:solidFill>
                          <a:latin typeface="Times New Roman"/>
                          <a:ea typeface="Times New Roman"/>
                        </a:rPr>
                        <a:t>1 </a:t>
                      </a:r>
                      <a:endParaRPr/>
                    </a:p>
                  </a:txBody>
                  <a:tcPr/>
                </a:tc>
                <a:tc>
                  <a:txBody>
                    <a:bodyPr/>
                    <a:p>
                      <a:pPr algn="ctr">
                        <a:lnSpc>
                          <a:spcPct val="100000"/>
                        </a:lnSpc>
                      </a:pPr>
                      <a:r>
                        <a:rPr lang="en-IN" sz="1200">
                          <a:solidFill>
                            <a:srgbClr val="000000"/>
                          </a:solidFill>
                          <a:latin typeface="Times New Roman"/>
                          <a:ea typeface="Times New Roman"/>
                        </a:rPr>
                        <a:t>0 </a:t>
                      </a:r>
                      <a:endParaRPr/>
                    </a:p>
                  </a:txBody>
                  <a:tcPr/>
                </a:tc>
                <a:tc>
                  <a:txBody>
                    <a:bodyPr/>
                    <a:p>
                      <a:pPr algn="ctr">
                        <a:lnSpc>
                          <a:spcPct val="100000"/>
                        </a:lnSpc>
                      </a:pPr>
                      <a:r>
                        <a:rPr lang="en-IN" sz="1200">
                          <a:solidFill>
                            <a:srgbClr val="000000"/>
                          </a:solidFill>
                          <a:latin typeface="Times New Roman"/>
                          <a:ea typeface="Times New Roman"/>
                        </a:rPr>
                        <a:t>0 </a:t>
                      </a:r>
                      <a:endParaRPr/>
                    </a:p>
                  </a:txBody>
                  <a:tcPr/>
                </a:tc>
                <a:tc>
                  <a:txBody>
                    <a:bodyPr/>
                    <a:p>
                      <a:pPr algn="ctr">
                        <a:lnSpc>
                          <a:spcPct val="100000"/>
                        </a:lnSpc>
                      </a:pPr>
                      <a:r>
                        <a:rPr lang="en-IN" sz="1200">
                          <a:solidFill>
                            <a:srgbClr val="000000"/>
                          </a:solidFill>
                          <a:latin typeface="Times New Roman"/>
                          <a:ea typeface="Times New Roman"/>
                        </a:rPr>
                        <a:t>0 </a:t>
                      </a:r>
                      <a:endParaRPr/>
                    </a:p>
                  </a:txBody>
                  <a:tcPr/>
                </a:tc>
              </a:tr>
              <a:tr h="298440">
                <a:tc>
                  <a:txBody>
                    <a:bodyPr/>
                    <a:p>
                      <a:pPr algn="ctr">
                        <a:lnSpc>
                          <a:spcPct val="100000"/>
                        </a:lnSpc>
                      </a:pPr>
                      <a:r>
                        <a:rPr lang="en-IN" sz="1200">
                          <a:solidFill>
                            <a:srgbClr val="000000"/>
                          </a:solidFill>
                          <a:latin typeface="Times New Roman"/>
                          <a:ea typeface="Times New Roman"/>
                        </a:rPr>
                        <a:t>0 </a:t>
                      </a:r>
                      <a:endParaRPr/>
                    </a:p>
                  </a:txBody>
                  <a:tcPr/>
                </a:tc>
                <a:tc>
                  <a:txBody>
                    <a:bodyPr/>
                    <a:p>
                      <a:pPr algn="ctr">
                        <a:lnSpc>
                          <a:spcPct val="100000"/>
                        </a:lnSpc>
                      </a:pPr>
                      <a:r>
                        <a:rPr lang="en-IN" sz="1200">
                          <a:solidFill>
                            <a:srgbClr val="000000"/>
                          </a:solidFill>
                          <a:latin typeface="Times New Roman"/>
                          <a:ea typeface="Times New Roman"/>
                        </a:rPr>
                        <a:t>-1 </a:t>
                      </a:r>
                      <a:endParaRPr/>
                    </a:p>
                  </a:txBody>
                  <a:tcPr/>
                </a:tc>
                <a:tc>
                  <a:txBody>
                    <a:bodyPr/>
                    <a:p>
                      <a:pPr algn="ctr">
                        <a:lnSpc>
                          <a:spcPct val="100000"/>
                        </a:lnSpc>
                      </a:pPr>
                      <a:r>
                        <a:rPr lang="en-IN" sz="1200">
                          <a:solidFill>
                            <a:srgbClr val="000000"/>
                          </a:solidFill>
                          <a:latin typeface="Times New Roman"/>
                          <a:ea typeface="Times New Roman"/>
                        </a:rPr>
                        <a:t>0 </a:t>
                      </a:r>
                      <a:endParaRPr/>
                    </a:p>
                  </a:txBody>
                  <a:tcPr/>
                </a:tc>
                <a:tc>
                  <a:txBody>
                    <a:bodyPr/>
                    <a:p>
                      <a:pPr algn="ctr">
                        <a:lnSpc>
                          <a:spcPct val="100000"/>
                        </a:lnSpc>
                      </a:pPr>
                      <a:r>
                        <a:rPr lang="en-IN" sz="1200">
                          <a:solidFill>
                            <a:srgbClr val="000000"/>
                          </a:solidFill>
                          <a:latin typeface="Times New Roman"/>
                          <a:ea typeface="Times New Roman"/>
                        </a:rPr>
                        <a:t>0 </a:t>
                      </a:r>
                      <a:endParaRPr/>
                    </a:p>
                  </a:txBody>
                  <a:tcPr/>
                </a:tc>
                <a:tc>
                  <a:txBody>
                    <a:bodyPr/>
                    <a:p>
                      <a:pPr algn="ctr">
                        <a:lnSpc>
                          <a:spcPct val="100000"/>
                        </a:lnSpc>
                      </a:pPr>
                      <a:r>
                        <a:rPr lang="en-IN" sz="1200">
                          <a:solidFill>
                            <a:srgbClr val="000000"/>
                          </a:solidFill>
                          <a:latin typeface="Times New Roman"/>
                          <a:ea typeface="Times New Roman"/>
                        </a:rPr>
                        <a:t>0 </a:t>
                      </a:r>
                      <a:endParaRPr/>
                    </a:p>
                  </a:txBody>
                  <a:tcPr/>
                </a:tc>
                <a:tc>
                  <a:txBody>
                    <a:bodyPr/>
                    <a:p>
                      <a:pPr algn="ctr">
                        <a:lnSpc>
                          <a:spcPct val="100000"/>
                        </a:lnSpc>
                      </a:pPr>
                      <a:r>
                        <a:rPr lang="en-IN" sz="1200">
                          <a:solidFill>
                            <a:srgbClr val="000000"/>
                          </a:solidFill>
                          <a:latin typeface="Times New Roman"/>
                          <a:ea typeface="Times New Roman"/>
                        </a:rPr>
                        <a:t>0 </a:t>
                      </a:r>
                      <a:endParaRPr/>
                    </a:p>
                  </a:txBody>
                  <a:tcPr/>
                </a:tc>
                <a:tc>
                  <a:txBody>
                    <a:bodyPr/>
                    <a:p>
                      <a:pPr algn="ctr">
                        <a:lnSpc>
                          <a:spcPct val="100000"/>
                        </a:lnSpc>
                      </a:pPr>
                      <a:r>
                        <a:rPr lang="en-IN" sz="1200">
                          <a:solidFill>
                            <a:srgbClr val="000000"/>
                          </a:solidFill>
                          <a:latin typeface="Times New Roman"/>
                          <a:ea typeface="Times New Roman"/>
                        </a:rPr>
                        <a:t>0 </a:t>
                      </a:r>
                      <a:endParaRPr/>
                    </a:p>
                  </a:txBody>
                  <a:tcPr/>
                </a:tc>
                <a:tc>
                  <a:txBody>
                    <a:bodyPr/>
                    <a:p>
                      <a:pPr algn="ctr">
                        <a:lnSpc>
                          <a:spcPct val="100000"/>
                        </a:lnSpc>
                      </a:pPr>
                      <a:r>
                        <a:rPr lang="en-IN" sz="1200">
                          <a:solidFill>
                            <a:srgbClr val="000000"/>
                          </a:solidFill>
                          <a:latin typeface="Times New Roman"/>
                          <a:ea typeface="Times New Roman"/>
                        </a:rPr>
                        <a:t>0 </a:t>
                      </a:r>
                      <a:endParaRPr/>
                    </a:p>
                  </a:txBody>
                  <a:tcPr/>
                </a:tc>
              </a:tr>
            </a:tbl>
          </a:graphicData>
        </a:graphic>
      </p:graphicFrame>
      <p:sp>
        <p:nvSpPr>
          <p:cNvPr id="340" name="CustomShape 3"/>
          <p:cNvSpPr/>
          <p:nvPr/>
        </p:nvSpPr>
        <p:spPr>
          <a:xfrm>
            <a:off x="1174680" y="1185840"/>
            <a:ext cx="1524960" cy="437040"/>
          </a:xfrm>
          <a:prstGeom prst="rect">
            <a:avLst/>
          </a:prstGeom>
          <a:noFill/>
          <a:ln>
            <a:noFill/>
          </a:ln>
        </p:spPr>
        <p:txBody>
          <a:bodyPr wrap="none" lIns="90000" rIns="90000" tIns="46800" bIns="46800"/>
          <a:p>
            <a:pPr>
              <a:lnSpc>
                <a:spcPct val="100000"/>
              </a:lnSpc>
              <a:buSzPct val="45000"/>
              <a:buFont typeface="StarSymbol"/>
              <a:buChar char="l"/>
            </a:pPr>
            <a:r>
              <a:rPr lang="en-IN" sz="2000">
                <a:solidFill>
                  <a:srgbClr val="000000"/>
                </a:solidFill>
                <a:latin typeface="Arial"/>
                <a:ea typeface="DejaVu Sans"/>
              </a:rPr>
              <a:t>Example :</a:t>
            </a:r>
            <a:endParaRPr/>
          </a:p>
        </p:txBody>
      </p:sp>
      <p:sp>
        <p:nvSpPr>
          <p:cNvPr id="341" name="CustomShape 4"/>
          <p:cNvSpPr/>
          <p:nvPr/>
        </p:nvSpPr>
        <p:spPr>
          <a:xfrm>
            <a:off x="1258920" y="4209840"/>
            <a:ext cx="2721240" cy="2822760"/>
          </a:xfrm>
          <a:prstGeom prst="rect">
            <a:avLst/>
          </a:prstGeom>
          <a:noFill/>
          <a:ln>
            <a:noFill/>
          </a:ln>
        </p:spPr>
        <p:txBody>
          <a:bodyPr wrap="none" lIns="90000" rIns="90000" tIns="46800" bIns="46800"/>
          <a:p>
            <a:pPr>
              <a:lnSpc>
                <a:spcPct val="100000"/>
              </a:lnSpc>
              <a:buSzPct val="45000"/>
              <a:buFont typeface="StarSymbol"/>
              <a:buChar char="l"/>
            </a:pPr>
            <a:r>
              <a:rPr lang="en-IN" sz="1990">
                <a:solidFill>
                  <a:srgbClr val="000000"/>
                </a:solidFill>
                <a:latin typeface="Arial"/>
                <a:ea typeface="DejaVu Sans"/>
              </a:rPr>
              <a:t>Zig-Zag Reordering :</a:t>
            </a:r>
            <a:endParaRPr/>
          </a:p>
          <a:p>
            <a:pPr>
              <a:lnSpc>
                <a:spcPct val="100000"/>
              </a:lnSpc>
              <a:buSzPct val="45000"/>
              <a:buFont typeface="StarSymbol"/>
              <a:buChar char="l"/>
            </a:pPr>
            <a:r>
              <a:rPr lang="en-IN" sz="1990">
                <a:solidFill>
                  <a:srgbClr val="000000"/>
                </a:solidFill>
                <a:latin typeface="Arial"/>
                <a:ea typeface="DejaVu Sans"/>
              </a:rPr>
              <a:t>44,</a:t>
            </a:r>
            <a:endParaRPr/>
          </a:p>
          <a:p>
            <a:pPr>
              <a:lnSpc>
                <a:spcPct val="100000"/>
              </a:lnSpc>
              <a:buSzPct val="45000"/>
              <a:buFont typeface="StarSymbol"/>
              <a:buChar char="l"/>
            </a:pPr>
            <a:r>
              <a:rPr lang="en-IN" sz="1990">
                <a:solidFill>
                  <a:srgbClr val="000000"/>
                </a:solidFill>
                <a:latin typeface="Arial"/>
                <a:ea typeface="DejaVu Sans"/>
              </a:rPr>
              <a:t>4,-11,</a:t>
            </a:r>
            <a:endParaRPr/>
          </a:p>
          <a:p>
            <a:pPr>
              <a:lnSpc>
                <a:spcPct val="100000"/>
              </a:lnSpc>
              <a:buSzPct val="45000"/>
              <a:buFont typeface="StarSymbol"/>
              <a:buChar char="l"/>
            </a:pPr>
            <a:r>
              <a:rPr lang="en-IN" sz="1990">
                <a:solidFill>
                  <a:srgbClr val="000000"/>
                </a:solidFill>
                <a:latin typeface="Arial"/>
                <a:ea typeface="DejaVu Sans"/>
              </a:rPr>
              <a:t>6,-6,6,</a:t>
            </a:r>
            <a:endParaRPr/>
          </a:p>
          <a:p>
            <a:pPr>
              <a:lnSpc>
                <a:spcPct val="100000"/>
              </a:lnSpc>
              <a:buSzPct val="45000"/>
              <a:buFont typeface="StarSymbol"/>
              <a:buChar char="l"/>
            </a:pPr>
            <a:r>
              <a:rPr lang="en-IN" sz="1990">
                <a:solidFill>
                  <a:srgbClr val="000000"/>
                </a:solidFill>
                <a:latin typeface="Arial"/>
                <a:ea typeface="DejaVu Sans"/>
              </a:rPr>
              <a:t>5,-5,2,-3,</a:t>
            </a:r>
            <a:endParaRPr/>
          </a:p>
          <a:p>
            <a:pPr>
              <a:lnSpc>
                <a:spcPct val="100000"/>
              </a:lnSpc>
              <a:buSzPct val="45000"/>
              <a:buFont typeface="StarSymbol"/>
              <a:buChar char="l"/>
            </a:pPr>
            <a:r>
              <a:rPr lang="en-IN" sz="1990">
                <a:solidFill>
                  <a:srgbClr val="000000"/>
                </a:solidFill>
                <a:latin typeface="Arial"/>
                <a:ea typeface="DejaVu Sans"/>
              </a:rPr>
              <a:t>-9,1,4,-4,1,</a:t>
            </a:r>
            <a:endParaRPr/>
          </a:p>
          <a:p>
            <a:pPr>
              <a:lnSpc>
                <a:spcPct val="100000"/>
              </a:lnSpc>
              <a:buSzPct val="45000"/>
              <a:buFont typeface="StarSymbol"/>
              <a:buChar char="l"/>
            </a:pPr>
            <a:r>
              <a:rPr lang="en-IN" sz="1990">
                <a:solidFill>
                  <a:srgbClr val="000000"/>
                </a:solidFill>
                <a:latin typeface="Arial"/>
                <a:ea typeface="DejaVu Sans"/>
              </a:rPr>
              <a:t>-1,2,2,-1,-2,4,</a:t>
            </a:r>
            <a:endParaRPr/>
          </a:p>
          <a:p>
            <a:pPr>
              <a:lnSpc>
                <a:spcPct val="100000"/>
              </a:lnSpc>
              <a:buSzPct val="45000"/>
              <a:buFont typeface="StarSymbol"/>
              <a:buChar char="l"/>
            </a:pPr>
            <a:r>
              <a:rPr lang="en-IN" sz="1990">
                <a:solidFill>
                  <a:srgbClr val="000000"/>
                </a:solidFill>
                <a:latin typeface="Arial"/>
                <a:ea typeface="DejaVu Sans"/>
              </a:rPr>
              <a:t>-1,0,0,-2,0,0,0,</a:t>
            </a:r>
            <a:endParaRPr/>
          </a:p>
          <a:p>
            <a:pPr>
              <a:lnSpc>
                <a:spcPct val="100000"/>
              </a:lnSpc>
              <a:buSzPct val="45000"/>
              <a:buFont typeface="StarSymbol"/>
              <a:buChar char="l"/>
            </a:pPr>
            <a:r>
              <a:rPr lang="en-IN" sz="1990">
                <a:solidFill>
                  <a:srgbClr val="000000"/>
                </a:solidFill>
                <a:latin typeface="Arial"/>
                <a:ea typeface="DejaVu Sans"/>
              </a:rPr>
              <a:t>0,0,0,1,0,1,-1,0,</a:t>
            </a:r>
            <a:endParaRPr/>
          </a:p>
        </p:txBody>
      </p:sp>
      <p:sp>
        <p:nvSpPr>
          <p:cNvPr id="342" name="CustomShape 5"/>
          <p:cNvSpPr/>
          <p:nvPr/>
        </p:nvSpPr>
        <p:spPr>
          <a:xfrm>
            <a:off x="4115160" y="4545720"/>
            <a:ext cx="2349000" cy="2677320"/>
          </a:xfrm>
          <a:prstGeom prst="rect">
            <a:avLst/>
          </a:prstGeom>
          <a:noFill/>
          <a:ln>
            <a:noFill/>
          </a:ln>
        </p:spPr>
        <p:txBody>
          <a:bodyPr lIns="90000" rIns="90000" tIns="46800" bIns="46800"/>
          <a:p>
            <a:pPr>
              <a:lnSpc>
                <a:spcPct val="100000"/>
              </a:lnSpc>
              <a:buSzPct val="45000"/>
              <a:buFont typeface="StarSymbol"/>
              <a:buChar char="l"/>
            </a:pPr>
            <a:r>
              <a:rPr lang="en-IN" sz="1990">
                <a:solidFill>
                  <a:srgbClr val="000000"/>
                </a:solidFill>
                <a:latin typeface="Arial"/>
                <a:ea typeface="DejaVu Sans"/>
              </a:rPr>
              <a:t>-1,0,-1,0,0,0,0,</a:t>
            </a:r>
            <a:endParaRPr/>
          </a:p>
          <a:p>
            <a:pPr>
              <a:lnSpc>
                <a:spcPct val="100000"/>
              </a:lnSpc>
              <a:buSzPct val="45000"/>
              <a:buFont typeface="StarSymbol"/>
              <a:buChar char="l"/>
            </a:pPr>
            <a:r>
              <a:rPr lang="en-IN" sz="1990">
                <a:solidFill>
                  <a:srgbClr val="000000"/>
                </a:solidFill>
                <a:latin typeface="Arial"/>
                <a:ea typeface="DejaVu Sans"/>
              </a:rPr>
              <a:t>0,0,0,-1,0,0,</a:t>
            </a:r>
            <a:endParaRPr/>
          </a:p>
          <a:p>
            <a:pPr>
              <a:lnSpc>
                <a:spcPct val="100000"/>
              </a:lnSpc>
              <a:buSzPct val="45000"/>
              <a:buFont typeface="StarSymbol"/>
              <a:buChar char="l"/>
            </a:pPr>
            <a:r>
              <a:rPr lang="en-IN" sz="1990">
                <a:solidFill>
                  <a:srgbClr val="000000"/>
                </a:solidFill>
                <a:latin typeface="Arial"/>
                <a:ea typeface="DejaVu Sans"/>
              </a:rPr>
              <a:t>0,1,0,0,0,</a:t>
            </a:r>
            <a:endParaRPr/>
          </a:p>
          <a:p>
            <a:pPr>
              <a:lnSpc>
                <a:spcPct val="100000"/>
              </a:lnSpc>
              <a:buSzPct val="45000"/>
              <a:buFont typeface="StarSymbol"/>
              <a:buChar char="l"/>
            </a:pPr>
            <a:r>
              <a:rPr lang="en-IN" sz="1990">
                <a:solidFill>
                  <a:srgbClr val="000000"/>
                </a:solidFill>
                <a:latin typeface="Arial"/>
                <a:ea typeface="DejaVu Sans"/>
              </a:rPr>
              <a:t>0,0,0,0,</a:t>
            </a:r>
            <a:endParaRPr/>
          </a:p>
          <a:p>
            <a:pPr>
              <a:lnSpc>
                <a:spcPct val="100000"/>
              </a:lnSpc>
              <a:buSzPct val="45000"/>
              <a:buFont typeface="StarSymbol"/>
              <a:buChar char="l"/>
            </a:pPr>
            <a:r>
              <a:rPr lang="en-IN" sz="1990">
                <a:solidFill>
                  <a:srgbClr val="000000"/>
                </a:solidFill>
                <a:latin typeface="Arial"/>
                <a:ea typeface="DejaVu Sans"/>
              </a:rPr>
              <a:t>0,0,0,</a:t>
            </a:r>
            <a:endParaRPr/>
          </a:p>
          <a:p>
            <a:pPr>
              <a:lnSpc>
                <a:spcPct val="100000"/>
              </a:lnSpc>
              <a:buSzPct val="45000"/>
              <a:buFont typeface="StarSymbol"/>
              <a:buChar char="l"/>
            </a:pPr>
            <a:r>
              <a:rPr lang="en-IN" sz="1990">
                <a:solidFill>
                  <a:srgbClr val="000000"/>
                </a:solidFill>
                <a:latin typeface="Arial"/>
                <a:ea typeface="DejaVu Sans"/>
              </a:rPr>
              <a:t>0,0,</a:t>
            </a:r>
            <a:endParaRPr/>
          </a:p>
          <a:p>
            <a:pPr>
              <a:lnSpc>
                <a:spcPct val="100000"/>
              </a:lnSpc>
              <a:buSzPct val="45000"/>
              <a:buFont typeface="StarSymbol"/>
              <a:buChar char="l"/>
            </a:pPr>
            <a:r>
              <a:rPr lang="en-IN" sz="1990">
                <a:solidFill>
                  <a:srgbClr val="000000"/>
                </a:solidFill>
                <a:latin typeface="Arial"/>
                <a:ea typeface="DejaVu Sans"/>
              </a:rPr>
              <a:t>0</a:t>
            </a:r>
            <a:endParaRPr/>
          </a:p>
          <a:p>
            <a:pPr>
              <a:lnSpc>
                <a:spcPct val="100000"/>
              </a:lnSpc>
            </a:pPr>
            <a:endParaRPr/>
          </a:p>
        </p:txBody>
      </p:sp>
      <p:sp>
        <p:nvSpPr>
          <p:cNvPr id="343" name="Line 6"/>
          <p:cNvSpPr/>
          <p:nvPr/>
        </p:nvSpPr>
        <p:spPr>
          <a:xfrm flipV="1">
            <a:off x="3190680" y="4797720"/>
            <a:ext cx="924120" cy="2016000"/>
          </a:xfrm>
          <a:prstGeom prst="line">
            <a:avLst/>
          </a:prstGeom>
          <a:ln w="9360">
            <a:solidFill>
              <a:srgbClr val="000000"/>
            </a:solidFill>
            <a:miter/>
            <a:tailEnd len="med" type="triangle" w="med"/>
          </a:ln>
        </p:spPr>
      </p:sp>
    </p:spTree>
  </p:cSld>
  <p:timing>
    <p:tnLst>
      <p:par>
        <p:cTn id="164" dur="indefinite" restart="never" nodeType="tmRoot">
          <p:childTnLst>
            <p:seq>
              <p:cTn id="165" nodeType="mainSeq"/>
              <p:prevCondLst>
                <p:cond delay="0" evt="onPrev">
                  <p:tgtEl>
                    <p:sldTgt/>
                  </p:tgtEl>
                </p:cond>
              </p:prevCondLst>
              <p:nextCondLst>
                <p:cond delay="0"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4" name="CustomShape 1"/>
          <p:cNvSpPr/>
          <p:nvPr/>
        </p:nvSpPr>
        <p:spPr>
          <a:xfrm>
            <a:off x="504000" y="216000"/>
            <a:ext cx="9069120" cy="2018520"/>
          </a:xfrm>
          <a:prstGeom prst="rect">
            <a:avLst/>
          </a:prstGeom>
          <a:noFill/>
          <a:ln>
            <a:noFill/>
          </a:ln>
        </p:spPr>
        <p:txBody>
          <a:bodyPr lIns="0" rIns="0" tIns="0" bIns="0" anchor="ctr"/>
          <a:p>
            <a:pPr>
              <a:lnSpc>
                <a:spcPct val="100000"/>
              </a:lnSpc>
            </a:pPr>
            <a:endParaRPr/>
          </a:p>
          <a:p>
            <a:pPr>
              <a:lnSpc>
                <a:spcPct val="100000"/>
              </a:lnSpc>
            </a:pPr>
            <a:endParaRPr/>
          </a:p>
          <a:p>
            <a:pPr>
              <a:lnSpc>
                <a:spcPct val="100000"/>
              </a:lnSpc>
            </a:pPr>
            <a:r>
              <a:rPr lang="en-IN" sz="4400">
                <a:solidFill>
                  <a:srgbClr val="000000"/>
                </a:solidFill>
                <a:latin typeface="Arial"/>
                <a:ea typeface="DejaVu Sans"/>
              </a:rPr>
              <a:t>Video Compression- MPEG Encoding</a:t>
            </a:r>
            <a:endParaRPr/>
          </a:p>
          <a:p>
            <a:pPr>
              <a:lnSpc>
                <a:spcPct val="100000"/>
              </a:lnSpc>
            </a:pPr>
            <a:r>
              <a:rPr lang="en-IN" sz="2000">
                <a:solidFill>
                  <a:srgbClr val="000000"/>
                </a:solidFill>
                <a:latin typeface="Arial"/>
                <a:ea typeface="DejaVu Sans"/>
              </a:rPr>
              <a:t>Ref: http://www.bretl.com/mpeghtml/mpeg2vc1.HTM</a:t>
            </a:r>
            <a:endParaRPr/>
          </a:p>
          <a:p>
            <a:pPr>
              <a:lnSpc>
                <a:spcPct val="100000"/>
              </a:lnSpc>
            </a:pPr>
            <a:r>
              <a:rPr lang="en-IN" sz="2000">
                <a:solidFill>
                  <a:srgbClr val="000000"/>
                </a:solidFill>
                <a:latin typeface="Arial"/>
                <a:ea typeface="DejaVu Sans"/>
              </a:rPr>
              <a:t>http://homepages.inf.ed.ac.uk/rbf/CVonline/LOCAL_COPIES/AV0506/s0561282.pdf</a:t>
            </a:r>
            <a:endParaRPr/>
          </a:p>
          <a:p>
            <a:pPr algn="ctr">
              <a:lnSpc>
                <a:spcPct val="100000"/>
              </a:lnSpc>
            </a:pPr>
            <a:endParaRPr/>
          </a:p>
        </p:txBody>
      </p:sp>
      <p:sp>
        <p:nvSpPr>
          <p:cNvPr id="345" name="CustomShape 2"/>
          <p:cNvSpPr/>
          <p:nvPr/>
        </p:nvSpPr>
        <p:spPr>
          <a:xfrm>
            <a:off x="-647640" y="1769040"/>
            <a:ext cx="9069120" cy="4381920"/>
          </a:xfrm>
          <a:prstGeom prst="rect">
            <a:avLst/>
          </a:prstGeom>
          <a:noFill/>
          <a:ln>
            <a:noFill/>
          </a:ln>
        </p:spPr>
        <p:txBody>
          <a:bodyPr lIns="0" rIns="0" tIns="0" bIns="0"/>
          <a:p>
            <a:pPr>
              <a:lnSpc>
                <a:spcPct val="100000"/>
              </a:lnSpc>
            </a:pPr>
            <a:endParaRPr/>
          </a:p>
          <a:p>
            <a:pPr>
              <a:lnSpc>
                <a:spcPct val="100000"/>
              </a:lnSpc>
            </a:pPr>
            <a:endParaRPr/>
          </a:p>
        </p:txBody>
      </p:sp>
      <p:sp>
        <p:nvSpPr>
          <p:cNvPr id="346" name="CustomShape 3"/>
          <p:cNvSpPr/>
          <p:nvPr/>
        </p:nvSpPr>
        <p:spPr>
          <a:xfrm>
            <a:off x="79200" y="3138480"/>
            <a:ext cx="9999360" cy="2475360"/>
          </a:xfrm>
          <a:prstGeom prst="rect">
            <a:avLst/>
          </a:prstGeom>
          <a:noFill/>
          <a:ln>
            <a:noFill/>
          </a:ln>
        </p:spPr>
        <p:txBody>
          <a:bodyPr lIns="90000" rIns="90000" tIns="45000" bIns="45000"/>
          <a:p>
            <a:pPr>
              <a:lnSpc>
                <a:spcPct val="100000"/>
              </a:lnSpc>
            </a:pPr>
            <a:r>
              <a:rPr lang="en-IN" sz="2800">
                <a:solidFill>
                  <a:srgbClr val="000000"/>
                </a:solidFill>
                <a:latin typeface="Arial"/>
                <a:ea typeface="DejaVu Sans"/>
              </a:rPr>
              <a:t>Each video is a rapid sequence of a set of frames. Each frame is a spatial combination of pixels, or a picture</a:t>
            </a:r>
            <a:r>
              <a:rPr lang="en-IN" sz="2400">
                <a:solidFill>
                  <a:srgbClr val="000000"/>
                </a:solidFill>
                <a:latin typeface="Arial"/>
                <a:ea typeface="DejaVu Sans"/>
              </a:rPr>
              <a:t>.</a:t>
            </a:r>
            <a:endParaRPr/>
          </a:p>
          <a:p>
            <a:pPr>
              <a:lnSpc>
                <a:spcPct val="100000"/>
              </a:lnSpc>
            </a:pPr>
            <a:r>
              <a:rPr lang="en-IN" sz="2800">
                <a:solidFill>
                  <a:srgbClr val="000000"/>
                </a:solidFill>
                <a:latin typeface="Arial"/>
                <a:ea typeface="DejaVu Sans"/>
              </a:rPr>
              <a:t>Compressing video = </a:t>
            </a:r>
            <a:endParaRPr/>
          </a:p>
          <a:p>
            <a:pPr>
              <a:lnSpc>
                <a:spcPct val="100000"/>
              </a:lnSpc>
            </a:pPr>
            <a:r>
              <a:rPr lang="en-IN" sz="2800">
                <a:solidFill>
                  <a:srgbClr val="000000"/>
                </a:solidFill>
                <a:latin typeface="Arial"/>
                <a:ea typeface="DejaVu Sans"/>
              </a:rPr>
              <a:t>         </a:t>
            </a:r>
            <a:r>
              <a:rPr lang="en-IN" sz="2800">
                <a:solidFill>
                  <a:srgbClr val="000000"/>
                </a:solidFill>
                <a:latin typeface="Arial"/>
                <a:ea typeface="DejaVu Sans"/>
              </a:rPr>
              <a:t>spatially compressing each frame </a:t>
            </a:r>
            <a:endParaRPr/>
          </a:p>
          <a:p>
            <a:pPr>
              <a:lnSpc>
                <a:spcPct val="100000"/>
              </a:lnSpc>
            </a:pPr>
            <a:r>
              <a:rPr lang="en-IN" sz="2800">
                <a:solidFill>
                  <a:srgbClr val="000000"/>
                </a:solidFill>
                <a:latin typeface="Arial"/>
                <a:ea typeface="DejaVu Sans"/>
              </a:rPr>
              <a:t>                                   </a:t>
            </a:r>
            <a:r>
              <a:rPr lang="en-IN" sz="2800">
                <a:solidFill>
                  <a:srgbClr val="000000"/>
                </a:solidFill>
                <a:latin typeface="Arial"/>
                <a:ea typeface="DejaVu Sans"/>
              </a:rPr>
              <a:t>+ </a:t>
            </a:r>
            <a:endParaRPr/>
          </a:p>
          <a:p>
            <a:pPr>
              <a:lnSpc>
                <a:spcPct val="100000"/>
              </a:lnSpc>
            </a:pPr>
            <a:r>
              <a:rPr lang="en-IN" sz="2800">
                <a:solidFill>
                  <a:srgbClr val="000000"/>
                </a:solidFill>
                <a:latin typeface="Arial"/>
                <a:ea typeface="DejaVu Sans"/>
              </a:rPr>
              <a:t>         </a:t>
            </a:r>
            <a:r>
              <a:rPr lang="en-IN" sz="2800">
                <a:solidFill>
                  <a:srgbClr val="000000"/>
                </a:solidFill>
                <a:latin typeface="Arial"/>
                <a:ea typeface="DejaVu Sans"/>
              </a:rPr>
              <a:t>temporally compressing a set of frames.</a:t>
            </a:r>
            <a:endParaRPr/>
          </a:p>
        </p:txBody>
      </p:sp>
    </p:spTree>
  </p:cSld>
  <p:timing>
    <p:tnLst>
      <p:par>
        <p:cTn id="166" dur="indefinite" restart="never" nodeType="tmRoot">
          <p:childTnLst>
            <p:seq>
              <p:cTn id="167" nodeType="mainSeq"/>
              <p:prevCondLst>
                <p:cond delay="0" evt="onPrev">
                  <p:tgtEl>
                    <p:sldTgt/>
                  </p:tgtEl>
                </p:cond>
              </p:prevCondLst>
              <p:nextCondLst>
                <p:cond delay="0"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7" name="CustomShape 1"/>
          <p:cNvSpPr/>
          <p:nvPr/>
        </p:nvSpPr>
        <p:spPr>
          <a:xfrm>
            <a:off x="504000" y="301320"/>
            <a:ext cx="9069120" cy="1259640"/>
          </a:xfrm>
          <a:prstGeom prst="rect">
            <a:avLst/>
          </a:prstGeom>
          <a:noFill/>
          <a:ln>
            <a:noFill/>
          </a:ln>
        </p:spPr>
        <p:txBody>
          <a:bodyPr lIns="0" rIns="0" tIns="0" bIns="0" anchor="ctr"/>
          <a:p>
            <a:pPr algn="ctr">
              <a:lnSpc>
                <a:spcPct val="100000"/>
              </a:lnSpc>
            </a:pPr>
            <a:r>
              <a:rPr lang="en-IN" sz="4400">
                <a:solidFill>
                  <a:srgbClr val="000000"/>
                </a:solidFill>
                <a:latin typeface="Arial"/>
                <a:ea typeface="DejaVu Sans"/>
              </a:rPr>
              <a:t>Video Compression- MPEG Encoding</a:t>
            </a:r>
            <a:endParaRPr/>
          </a:p>
        </p:txBody>
      </p:sp>
      <p:sp>
        <p:nvSpPr>
          <p:cNvPr id="348" name="CustomShape 2"/>
          <p:cNvSpPr/>
          <p:nvPr/>
        </p:nvSpPr>
        <p:spPr>
          <a:xfrm>
            <a:off x="504000" y="1769040"/>
            <a:ext cx="9069120" cy="4381920"/>
          </a:xfrm>
          <a:prstGeom prst="rect">
            <a:avLst/>
          </a:prstGeom>
          <a:noFill/>
          <a:ln>
            <a:noFill/>
          </a:ln>
        </p:spPr>
        <p:txBody>
          <a:bodyPr lIns="0" rIns="0" tIns="0" bIns="0"/>
          <a:p>
            <a:pPr>
              <a:lnSpc>
                <a:spcPct val="100000"/>
              </a:lnSpc>
              <a:buSzPct val="45000"/>
              <a:buFont typeface="StarSymbol"/>
              <a:buChar char="l"/>
            </a:pPr>
            <a:r>
              <a:rPr lang="en-IN" sz="2800">
                <a:solidFill>
                  <a:srgbClr val="000000"/>
                </a:solidFill>
                <a:latin typeface="Arial"/>
                <a:ea typeface="DejaVu Sans"/>
              </a:rPr>
              <a:t>Spatial Compression</a:t>
            </a:r>
            <a:endParaRPr/>
          </a:p>
          <a:p>
            <a:pPr lvl="2">
              <a:lnSpc>
                <a:spcPct val="100000"/>
              </a:lnSpc>
              <a:buSzPct val="45000"/>
              <a:buFont typeface="StarSymbol"/>
              <a:buChar char="l"/>
            </a:pPr>
            <a:r>
              <a:rPr lang="en-IN" sz="2800">
                <a:solidFill>
                  <a:srgbClr val="000000"/>
                </a:solidFill>
                <a:latin typeface="Arial"/>
                <a:ea typeface="DejaVu Sans"/>
              </a:rPr>
              <a:t>Each frame is spatially compressed by JPEG.</a:t>
            </a:r>
            <a:endParaRPr/>
          </a:p>
          <a:p>
            <a:pPr>
              <a:lnSpc>
                <a:spcPct val="100000"/>
              </a:lnSpc>
            </a:pPr>
            <a:endParaRPr/>
          </a:p>
          <a:p>
            <a:pPr>
              <a:lnSpc>
                <a:spcPct val="100000"/>
              </a:lnSpc>
              <a:buSzPct val="80000"/>
              <a:buFont typeface="Arial"/>
              <a:buChar char="•"/>
            </a:pPr>
            <a:r>
              <a:rPr lang="en-IN" sz="2800">
                <a:solidFill>
                  <a:srgbClr val="000000"/>
                </a:solidFill>
                <a:latin typeface="Arial"/>
                <a:ea typeface="DejaVu Sans"/>
              </a:rPr>
              <a:t>Temporal Compression</a:t>
            </a:r>
            <a:endParaRPr/>
          </a:p>
          <a:p>
            <a:pPr lvl="2">
              <a:lnSpc>
                <a:spcPct val="100000"/>
              </a:lnSpc>
              <a:buSzPct val="45000"/>
              <a:buFont typeface="StarSymbol"/>
              <a:buChar char="l"/>
            </a:pPr>
            <a:r>
              <a:rPr lang="en-IN" sz="2600">
                <a:solidFill>
                  <a:srgbClr val="000000"/>
                </a:solidFill>
                <a:latin typeface="Arial"/>
                <a:ea typeface="Times New Roman"/>
              </a:rPr>
              <a:t>Redundant frames are removed.</a:t>
            </a:r>
            <a:endParaRPr/>
          </a:p>
          <a:p>
            <a:pPr lvl="2">
              <a:lnSpc>
                <a:spcPct val="100000"/>
              </a:lnSpc>
              <a:buSzPct val="45000"/>
              <a:buFont typeface="StarSymbol"/>
              <a:buChar char="l"/>
            </a:pPr>
            <a:r>
              <a:rPr lang="en-IN" sz="2600">
                <a:solidFill>
                  <a:srgbClr val="000000"/>
                </a:solidFill>
                <a:latin typeface="Arial"/>
                <a:ea typeface="Times New Roman"/>
              </a:rPr>
              <a:t>For example, in a static scene in which someone is talking, most frames are the same except for the segment around the speaker’s lips, which changes from one frame to the next.</a:t>
            </a:r>
            <a:endParaRPr/>
          </a:p>
        </p:txBody>
      </p:sp>
    </p:spTree>
  </p:cSld>
  <p:timing>
    <p:tnLst>
      <p:par>
        <p:cTn id="168" dur="indefinite" restart="never" nodeType="tmRoot">
          <p:childTnLst>
            <p:seq>
              <p:cTn id="169" nodeType="mainSeq"/>
              <p:prevCondLst>
                <p:cond delay="0" evt="onPrev">
                  <p:tgtEl>
                    <p:sldTgt/>
                  </p:tgtEl>
                </p:cond>
              </p:prevCondLst>
              <p:nextCondLst>
                <p:cond delay="0"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9" name="CustomShape 1"/>
          <p:cNvSpPr/>
          <p:nvPr/>
        </p:nvSpPr>
        <p:spPr>
          <a:xfrm>
            <a:off x="504000" y="301320"/>
            <a:ext cx="9069120" cy="1259640"/>
          </a:xfrm>
          <a:prstGeom prst="rect">
            <a:avLst/>
          </a:prstGeom>
          <a:noFill/>
          <a:ln>
            <a:noFill/>
          </a:ln>
        </p:spPr>
        <p:txBody>
          <a:bodyPr lIns="0" rIns="0" tIns="0" bIns="0" anchor="ctr"/>
          <a:p>
            <a:pPr algn="ctr">
              <a:lnSpc>
                <a:spcPct val="100000"/>
              </a:lnSpc>
            </a:pPr>
            <a:r>
              <a:rPr lang="en-IN" sz="4400">
                <a:solidFill>
                  <a:srgbClr val="000000"/>
                </a:solidFill>
                <a:latin typeface="Arial"/>
                <a:ea typeface="DejaVu Sans"/>
              </a:rPr>
              <a:t>Video Compression- MPEG Encoding</a:t>
            </a:r>
            <a:endParaRPr/>
          </a:p>
        </p:txBody>
      </p:sp>
      <p:sp>
        <p:nvSpPr>
          <p:cNvPr id="350" name="CustomShape 2"/>
          <p:cNvSpPr/>
          <p:nvPr/>
        </p:nvSpPr>
        <p:spPr>
          <a:xfrm>
            <a:off x="504000" y="1769040"/>
            <a:ext cx="9069120" cy="4381920"/>
          </a:xfrm>
          <a:prstGeom prst="rect">
            <a:avLst/>
          </a:prstGeom>
          <a:noFill/>
          <a:ln>
            <a:noFill/>
          </a:ln>
        </p:spPr>
        <p:txBody>
          <a:bodyPr lIns="0" rIns="0" tIns="0" bIns="0"/>
          <a:p>
            <a:pPr>
              <a:lnSpc>
                <a:spcPct val="100000"/>
              </a:lnSpc>
              <a:buSzPct val="45000"/>
              <a:buFont typeface="StarSymbol"/>
              <a:buChar char="l"/>
            </a:pPr>
            <a:r>
              <a:rPr lang="en-IN" sz="3200">
                <a:solidFill>
                  <a:srgbClr val="000000"/>
                </a:solidFill>
                <a:latin typeface="Arial"/>
                <a:ea typeface="DejaVu Sans"/>
              </a:rPr>
              <a:t>Generally three types of frames are used.</a:t>
            </a:r>
            <a:endParaRPr/>
          </a:p>
          <a:p>
            <a:pPr>
              <a:lnSpc>
                <a:spcPct val="100000"/>
              </a:lnSpc>
              <a:buSzPct val="45000"/>
              <a:buFont typeface="StarSymbol"/>
              <a:buChar char="l"/>
            </a:pPr>
            <a:r>
              <a:rPr lang="en-IN" sz="3200">
                <a:solidFill>
                  <a:srgbClr val="000000"/>
                </a:solidFill>
                <a:latin typeface="Arial"/>
                <a:ea typeface="DejaVu Sans"/>
              </a:rPr>
              <a:t>I-frame(intra): These are key frames.It is a type of absolute frame and Have No reference to other frame. Compression is not that high for these.</a:t>
            </a:r>
            <a:endParaRPr/>
          </a:p>
          <a:p>
            <a:pPr>
              <a:lnSpc>
                <a:spcPct val="100000"/>
              </a:lnSpc>
              <a:buSzPct val="45000"/>
              <a:buFont typeface="StarSymbol"/>
              <a:buChar char="l"/>
            </a:pPr>
            <a:r>
              <a:rPr lang="en-IN" sz="3200">
                <a:solidFill>
                  <a:srgbClr val="000000"/>
                </a:solidFill>
                <a:latin typeface="Arial"/>
                <a:ea typeface="DejaVu Sans"/>
              </a:rPr>
              <a:t>P-frame(predicated):  Can be constructed by previouse P-frame or I-frame. These cannot be constructed without without any reference frame</a:t>
            </a:r>
            <a:endParaRPr/>
          </a:p>
          <a:p>
            <a:pPr>
              <a:lnSpc>
                <a:spcPct val="100000"/>
              </a:lnSpc>
            </a:pPr>
            <a:endParaRPr/>
          </a:p>
        </p:txBody>
      </p:sp>
    </p:spTree>
  </p:cSld>
  <p:timing>
    <p:tnLst>
      <p:par>
        <p:cTn id="170" dur="indefinite" restart="never" nodeType="tmRoot">
          <p:childTnLst>
            <p:seq>
              <p:cTn id="171" nodeType="mainSeq"/>
              <p:prevCondLst>
                <p:cond delay="0" evt="onPrev">
                  <p:tgtEl>
                    <p:sldTgt/>
                  </p:tgtEl>
                </p:cond>
              </p:prevCondLst>
              <p:nextCondLst>
                <p:cond delay="0"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1" name="CustomShape 1"/>
          <p:cNvSpPr/>
          <p:nvPr/>
        </p:nvSpPr>
        <p:spPr>
          <a:xfrm>
            <a:off x="504000" y="301320"/>
            <a:ext cx="9069120" cy="1259640"/>
          </a:xfrm>
          <a:prstGeom prst="rect">
            <a:avLst/>
          </a:prstGeom>
          <a:noFill/>
          <a:ln>
            <a:noFill/>
          </a:ln>
        </p:spPr>
        <p:txBody>
          <a:bodyPr lIns="0" rIns="0" tIns="0" bIns="0" anchor="ctr"/>
          <a:p>
            <a:pPr algn="ctr">
              <a:lnSpc>
                <a:spcPct val="100000"/>
              </a:lnSpc>
            </a:pPr>
            <a:r>
              <a:rPr lang="en-IN" sz="4400">
                <a:solidFill>
                  <a:srgbClr val="000000"/>
                </a:solidFill>
                <a:latin typeface="Arial"/>
                <a:ea typeface="DejaVu Sans"/>
              </a:rPr>
              <a:t>Video Compression- MPEG Encoding</a:t>
            </a:r>
            <a:endParaRPr/>
          </a:p>
        </p:txBody>
      </p:sp>
      <p:sp>
        <p:nvSpPr>
          <p:cNvPr id="352" name="CustomShape 2"/>
          <p:cNvSpPr/>
          <p:nvPr/>
        </p:nvSpPr>
        <p:spPr>
          <a:xfrm>
            <a:off x="504000" y="1769040"/>
            <a:ext cx="9069120" cy="4381920"/>
          </a:xfrm>
          <a:prstGeom prst="rect">
            <a:avLst/>
          </a:prstGeom>
          <a:noFill/>
          <a:ln>
            <a:noFill/>
          </a:ln>
        </p:spPr>
        <p:txBody>
          <a:bodyPr lIns="0" rIns="0" tIns="0" bIns="0"/>
          <a:p>
            <a:pPr>
              <a:lnSpc>
                <a:spcPct val="100000"/>
              </a:lnSpc>
              <a:buSzPct val="45000"/>
              <a:buFont typeface="StarSymbol"/>
              <a:buChar char="l"/>
            </a:pPr>
            <a:r>
              <a:rPr lang="en-IN" sz="3200">
                <a:solidFill>
                  <a:srgbClr val="000000"/>
                </a:solidFill>
                <a:latin typeface="Arial"/>
                <a:ea typeface="DejaVu Sans"/>
              </a:rPr>
              <a:t>B-frame(bi-directional):  It is two directional version of P-frame referring both direction( one forward frame and one backward frame). These cannot be referenced by other P or B-frames.</a:t>
            </a:r>
            <a:endParaRPr/>
          </a:p>
          <a:p>
            <a:pPr>
              <a:lnSpc>
                <a:spcPct val="100000"/>
              </a:lnSpc>
              <a:buSzPct val="45000"/>
              <a:buFont typeface="StarSymbol"/>
              <a:buChar char="l"/>
            </a:pPr>
            <a:r>
              <a:rPr lang="en-IN" sz="3200">
                <a:solidFill>
                  <a:srgbClr val="000000"/>
                </a:solidFill>
                <a:latin typeface="Arial"/>
                <a:ea typeface="DejaVu Sans"/>
              </a:rPr>
              <a:t>For more detail about how excatly compression happen then please visit below link:</a:t>
            </a:r>
            <a:endParaRPr/>
          </a:p>
          <a:p>
            <a:pPr>
              <a:lnSpc>
                <a:spcPct val="100000"/>
              </a:lnSpc>
              <a:buSzPct val="45000"/>
              <a:buFont typeface="StarSymbol"/>
              <a:buChar char="l"/>
            </a:pPr>
            <a:r>
              <a:rPr lang="en-IN" sz="3200">
                <a:solidFill>
                  <a:srgbClr val="3333ff"/>
                </a:solidFill>
                <a:latin typeface="Arial"/>
                <a:ea typeface="DejaVu Sans"/>
              </a:rPr>
              <a:t>http://homepages.inf.ed.ac.uk/rbf/CVonline/LOCAL_COPIES/AV0506/s0561282.pdf</a:t>
            </a:r>
            <a:endParaRPr/>
          </a:p>
          <a:p>
            <a:pPr>
              <a:lnSpc>
                <a:spcPct val="100000"/>
              </a:lnSpc>
            </a:pPr>
            <a:endParaRPr/>
          </a:p>
        </p:txBody>
      </p:sp>
    </p:spTree>
  </p:cSld>
  <p:timing>
    <p:tnLst>
      <p:par>
        <p:cTn id="172" dur="indefinite" restart="never" nodeType="tmRoot">
          <p:childTnLst>
            <p:seq>
              <p:cTn id="173" nodeType="mainSeq"/>
              <p:prevCondLst>
                <p:cond delay="0" evt="onPrev">
                  <p:tgtEl>
                    <p:sldTgt/>
                  </p:tgtEl>
                </p:cond>
              </p:prevCondLst>
              <p:nextCondLst>
                <p:cond delay="0"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3" name="CustomShape 1"/>
          <p:cNvSpPr/>
          <p:nvPr/>
        </p:nvSpPr>
        <p:spPr>
          <a:xfrm>
            <a:off x="504000" y="301320"/>
            <a:ext cx="9069120" cy="1259640"/>
          </a:xfrm>
          <a:prstGeom prst="rect">
            <a:avLst/>
          </a:prstGeom>
          <a:noFill/>
          <a:ln>
            <a:noFill/>
          </a:ln>
        </p:spPr>
        <p:txBody>
          <a:bodyPr lIns="0" rIns="0" tIns="0" bIns="0" anchor="ctr"/>
          <a:p>
            <a:pPr algn="ctr">
              <a:lnSpc>
                <a:spcPct val="100000"/>
              </a:lnSpc>
            </a:pPr>
            <a:r>
              <a:rPr lang="en-IN" sz="4400">
                <a:solidFill>
                  <a:srgbClr val="000000"/>
                </a:solidFill>
                <a:latin typeface="Arial"/>
                <a:ea typeface="DejaVu Sans"/>
              </a:rPr>
              <a:t>Video Compression- MPEG Encoding</a:t>
            </a:r>
            <a:endParaRPr/>
          </a:p>
        </p:txBody>
      </p:sp>
      <p:pic>
        <p:nvPicPr>
          <p:cNvPr id="354" name="Picture 347" descr=""/>
          <p:cNvPicPr/>
          <p:nvPr/>
        </p:nvPicPr>
        <p:blipFill>
          <a:blip r:embed="rId1"/>
          <a:stretch>
            <a:fillRect/>
          </a:stretch>
        </p:blipFill>
        <p:spPr>
          <a:xfrm>
            <a:off x="503640" y="2080800"/>
            <a:ext cx="9069120" cy="3758040"/>
          </a:xfrm>
          <a:prstGeom prst="rect">
            <a:avLst/>
          </a:prstGeom>
          <a:ln>
            <a:noFill/>
          </a:ln>
        </p:spPr>
      </p:pic>
    </p:spTree>
  </p:cSld>
  <p:timing>
    <p:tnLst>
      <p:par>
        <p:cTn id="174" dur="indefinite" restart="never" nodeType="tmRoot">
          <p:childTnLst>
            <p:seq>
              <p:cTn id="175"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CustomShape 1"/>
          <p:cNvSpPr/>
          <p:nvPr/>
        </p:nvSpPr>
        <p:spPr>
          <a:xfrm>
            <a:off x="504000" y="301320"/>
            <a:ext cx="9069120" cy="1259640"/>
          </a:xfrm>
          <a:prstGeom prst="rect">
            <a:avLst/>
          </a:prstGeom>
          <a:noFill/>
          <a:ln>
            <a:noFill/>
          </a:ln>
        </p:spPr>
        <p:txBody>
          <a:bodyPr lIns="0" rIns="0" tIns="0" bIns="0" anchor="ctr"/>
          <a:p>
            <a:pPr algn="ctr">
              <a:lnSpc>
                <a:spcPct val="100000"/>
              </a:lnSpc>
            </a:pPr>
            <a:r>
              <a:rPr lang="en-IN" sz="4400">
                <a:solidFill>
                  <a:srgbClr val="000000"/>
                </a:solidFill>
                <a:latin typeface="Arial"/>
                <a:ea typeface="DejaVu Sans"/>
              </a:rPr>
              <a:t>Example</a:t>
            </a:r>
            <a:endParaRPr/>
          </a:p>
        </p:txBody>
      </p:sp>
      <p:sp>
        <p:nvSpPr>
          <p:cNvPr id="125" name="CustomShape 2"/>
          <p:cNvSpPr/>
          <p:nvPr/>
        </p:nvSpPr>
        <p:spPr>
          <a:xfrm>
            <a:off x="504000" y="1769040"/>
            <a:ext cx="9069120" cy="4381920"/>
          </a:xfrm>
          <a:prstGeom prst="rect">
            <a:avLst/>
          </a:prstGeom>
          <a:noFill/>
          <a:ln>
            <a:noFill/>
          </a:ln>
        </p:spPr>
        <p:txBody>
          <a:bodyPr lIns="0" rIns="0" tIns="0" bIns="0"/>
          <a:p>
            <a:pPr>
              <a:lnSpc>
                <a:spcPct val="100000"/>
              </a:lnSpc>
              <a:buSzPct val="45000"/>
              <a:buFont typeface="StarSymbol"/>
              <a:buChar char="l"/>
            </a:pPr>
            <a:r>
              <a:rPr lang="en-IN" sz="3200">
                <a:solidFill>
                  <a:srgbClr val="000000"/>
                </a:solidFill>
                <a:latin typeface="Arial"/>
                <a:ea typeface="DejaVu Sans"/>
              </a:rPr>
              <a:t>Consider Message String  = “Hello World”</a:t>
            </a:r>
            <a:endParaRPr/>
          </a:p>
          <a:p>
            <a:pPr>
              <a:lnSpc>
                <a:spcPct val="100000"/>
              </a:lnSpc>
              <a:buSzPct val="45000"/>
              <a:buFont typeface="StarSymbol"/>
              <a:buChar char="l"/>
            </a:pPr>
            <a:r>
              <a:rPr lang="en-IN" sz="3200">
                <a:solidFill>
                  <a:srgbClr val="000000"/>
                </a:solidFill>
                <a:latin typeface="Arial"/>
                <a:ea typeface="DejaVu Sans"/>
              </a:rPr>
              <a:t>Probability of char 'l' is given by </a:t>
            </a:r>
            <a:endParaRPr/>
          </a:p>
          <a:p>
            <a:pPr>
              <a:lnSpc>
                <a:spcPct val="100000"/>
              </a:lnSpc>
              <a:buSzPct val="45000"/>
              <a:buFont typeface="StarSymbol"/>
              <a:buChar char="l"/>
            </a:pPr>
            <a:r>
              <a:rPr lang="en-IN" sz="3200">
                <a:solidFill>
                  <a:srgbClr val="000000"/>
                </a:solidFill>
                <a:latin typeface="Arial"/>
                <a:ea typeface="DejaVu Sans"/>
              </a:rPr>
              <a:t>p(l) = 3/12 or 1/4</a:t>
            </a:r>
            <a:endParaRPr/>
          </a:p>
          <a:p>
            <a:pPr>
              <a:lnSpc>
                <a:spcPct val="100000"/>
              </a:lnSpc>
              <a:buSzPct val="45000"/>
              <a:buFont typeface="StarSymbol"/>
              <a:buChar char="l"/>
            </a:pPr>
            <a:r>
              <a:rPr lang="en-IN" sz="3200">
                <a:solidFill>
                  <a:srgbClr val="000000"/>
                </a:solidFill>
                <a:latin typeface="Arial"/>
                <a:ea typeface="DejaVu Sans"/>
              </a:rPr>
              <a:t>So number of bits required to encode this is -log(1/4) or 2.</a:t>
            </a:r>
            <a:endParaRPr/>
          </a:p>
          <a:p>
            <a:pPr>
              <a:lnSpc>
                <a:spcPct val="100000"/>
              </a:lnSpc>
              <a:buSzPct val="45000"/>
              <a:buFont typeface="StarSymbol"/>
              <a:buChar char="l"/>
            </a:pPr>
            <a:r>
              <a:rPr lang="en-IN" sz="3200">
                <a:solidFill>
                  <a:srgbClr val="000000"/>
                </a:solidFill>
                <a:latin typeface="Arial"/>
                <a:ea typeface="DejaVu Sans"/>
              </a:rPr>
              <a:t>If we do sum for whole string using previous formula then we will get 3.022</a:t>
            </a:r>
            <a:endParaRPr/>
          </a:p>
          <a:p>
            <a:pPr>
              <a:lnSpc>
                <a:spcPct val="100000"/>
              </a:lnSpc>
              <a:buSzPct val="45000"/>
              <a:buFont typeface="StarSymbol"/>
              <a:buChar char="l"/>
            </a:pPr>
            <a:r>
              <a:rPr lang="en-IN" sz="3200">
                <a:solidFill>
                  <a:srgbClr val="000000"/>
                </a:solidFill>
                <a:latin typeface="Arial"/>
                <a:ea typeface="DejaVu Sans"/>
              </a:rPr>
              <a:t>So no of bits required to encode whole string is approx 12*3.022</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5" name="CustomShape 1"/>
          <p:cNvSpPr/>
          <p:nvPr/>
        </p:nvSpPr>
        <p:spPr>
          <a:xfrm>
            <a:off x="504000" y="248760"/>
            <a:ext cx="9069120" cy="1365120"/>
          </a:xfrm>
          <a:prstGeom prst="rect">
            <a:avLst/>
          </a:prstGeom>
          <a:noFill/>
          <a:ln>
            <a:noFill/>
          </a:ln>
        </p:spPr>
        <p:txBody>
          <a:bodyPr lIns="0" rIns="0" tIns="0" bIns="0" anchor="ctr"/>
          <a:p>
            <a:pPr>
              <a:lnSpc>
                <a:spcPct val="100000"/>
              </a:lnSpc>
            </a:pPr>
            <a:r>
              <a:rPr lang="en-IN" sz="4400">
                <a:solidFill>
                  <a:srgbClr val="000000"/>
                </a:solidFill>
                <a:latin typeface="Arial"/>
                <a:ea typeface="DejaVu Sans"/>
              </a:rPr>
              <a:t>Audio Compression</a:t>
            </a:r>
            <a:endParaRPr/>
          </a:p>
          <a:p>
            <a:pPr algn="ctr">
              <a:lnSpc>
                <a:spcPct val="100000"/>
              </a:lnSpc>
            </a:pPr>
            <a:r>
              <a:rPr lang="en-IN" sz="2600">
                <a:solidFill>
                  <a:srgbClr val="000000"/>
                </a:solidFill>
                <a:latin typeface="Arial"/>
                <a:ea typeface="DejaVu Sans"/>
              </a:rPr>
              <a:t>Ref: http://www.mpi.nl/corpus/a4guides/a4-guide-audio-compression.pdf</a:t>
            </a:r>
            <a:endParaRPr/>
          </a:p>
        </p:txBody>
      </p:sp>
      <p:sp>
        <p:nvSpPr>
          <p:cNvPr id="356" name="CustomShape 2"/>
          <p:cNvSpPr/>
          <p:nvPr/>
        </p:nvSpPr>
        <p:spPr>
          <a:xfrm>
            <a:off x="504000" y="2304000"/>
            <a:ext cx="9069120" cy="4381920"/>
          </a:xfrm>
          <a:prstGeom prst="rect">
            <a:avLst/>
          </a:prstGeom>
          <a:noFill/>
          <a:ln>
            <a:noFill/>
          </a:ln>
        </p:spPr>
        <p:txBody>
          <a:bodyPr lIns="0" rIns="0" tIns="0" bIns="0"/>
          <a:p>
            <a:pPr>
              <a:lnSpc>
                <a:spcPct val="90000"/>
              </a:lnSpc>
              <a:buSzPct val="45000"/>
              <a:buFont typeface="StarSymbol"/>
              <a:buChar char="l"/>
            </a:pPr>
            <a:r>
              <a:rPr lang="en-IN" sz="3200">
                <a:solidFill>
                  <a:srgbClr val="000000"/>
                </a:solidFill>
                <a:latin typeface="Arial"/>
                <a:ea typeface="DejaVu Sans"/>
              </a:rPr>
              <a:t>Input signal in digital form (sampled).</a:t>
            </a:r>
            <a:endParaRPr/>
          </a:p>
          <a:p>
            <a:pPr>
              <a:lnSpc>
                <a:spcPct val="90000"/>
              </a:lnSpc>
              <a:buSzPct val="45000"/>
              <a:buFont typeface="StarSymbol"/>
              <a:buChar char="l"/>
            </a:pPr>
            <a:r>
              <a:rPr lang="en-IN" sz="3200">
                <a:solidFill>
                  <a:srgbClr val="000000"/>
                </a:solidFill>
                <a:latin typeface="Arial"/>
                <a:ea typeface="DejaVu Sans"/>
              </a:rPr>
              <a:t>Split signal into separate frequency bands corresponding to the ear’s critical bands.</a:t>
            </a:r>
            <a:endParaRPr/>
          </a:p>
          <a:p>
            <a:pPr>
              <a:lnSpc>
                <a:spcPct val="90000"/>
              </a:lnSpc>
              <a:buSzPct val="45000"/>
              <a:buFont typeface="StarSymbol"/>
              <a:buChar char="l"/>
            </a:pPr>
            <a:r>
              <a:rPr lang="en-IN" sz="3200">
                <a:solidFill>
                  <a:srgbClr val="000000"/>
                </a:solidFill>
                <a:latin typeface="Arial"/>
                <a:ea typeface="DejaVu Sans"/>
              </a:rPr>
              <a:t>Separately calculate the ear’s response to ear band.</a:t>
            </a:r>
            <a:endParaRPr/>
          </a:p>
          <a:p>
            <a:pPr>
              <a:lnSpc>
                <a:spcPct val="90000"/>
              </a:lnSpc>
              <a:buSzPct val="45000"/>
              <a:buFont typeface="StarSymbol"/>
              <a:buChar char="l"/>
            </a:pPr>
            <a:r>
              <a:rPr lang="en-IN" sz="3200">
                <a:solidFill>
                  <a:srgbClr val="000000"/>
                </a:solidFill>
                <a:latin typeface="Arial"/>
                <a:ea typeface="DejaVu Sans"/>
              </a:rPr>
              <a:t>Increase the quantisation step in bands were we can mask quantisation noise</a:t>
            </a:r>
            <a:endParaRPr/>
          </a:p>
          <a:p>
            <a:pPr>
              <a:lnSpc>
                <a:spcPct val="100000"/>
              </a:lnSpc>
              <a:buSzPct val="45000"/>
              <a:buFont typeface="StarSymbol"/>
              <a:buChar char="l"/>
            </a:pPr>
            <a:r>
              <a:rPr lang="en-IN" sz="3200">
                <a:solidFill>
                  <a:srgbClr val="000000"/>
                </a:solidFill>
                <a:latin typeface="Arial"/>
                <a:ea typeface="DejaVu Sans"/>
              </a:rPr>
              <a:t>Code resultant bit stream using Huffman coding.</a:t>
            </a:r>
            <a:endParaRPr/>
          </a:p>
          <a:p>
            <a:pPr>
              <a:lnSpc>
                <a:spcPct val="100000"/>
              </a:lnSpc>
              <a:buSzPct val="45000"/>
              <a:buFont typeface="StarSymbol"/>
              <a:buChar char="l"/>
            </a:pPr>
            <a:r>
              <a:rPr lang="en-IN" sz="3200">
                <a:solidFill>
                  <a:srgbClr val="000000"/>
                </a:solidFill>
                <a:latin typeface="Arial"/>
                <a:ea typeface="DejaVu Sans"/>
              </a:rPr>
              <a:t>Output the result.</a:t>
            </a:r>
            <a:endParaRPr/>
          </a:p>
        </p:txBody>
      </p:sp>
    </p:spTree>
  </p:cSld>
  <p:timing>
    <p:tnLst>
      <p:par>
        <p:cTn id="176" dur="indefinite" restart="never" nodeType="tmRoot">
          <p:childTnLst>
            <p:seq>
              <p:cTn id="177" nodeType="mainSeq"/>
              <p:prevCondLst>
                <p:cond delay="0" evt="onPrev">
                  <p:tgtEl>
                    <p:sldTgt/>
                  </p:tgtEl>
                </p:cond>
              </p:prevCondLst>
              <p:nextCondLst>
                <p:cond delay="0" evt="onNext">
                  <p:tgtEl>
                    <p:sldTgt/>
                  </p:tgtEl>
                </p:cond>
              </p:nextCondLst>
            </p:seq>
          </p:childTnLst>
        </p:cTn>
      </p:par>
    </p:tnLst>
  </p:timing>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7" name="CustomShape 1"/>
          <p:cNvSpPr/>
          <p:nvPr/>
        </p:nvSpPr>
        <p:spPr>
          <a:xfrm>
            <a:off x="720000" y="3273840"/>
            <a:ext cx="9069120" cy="1259640"/>
          </a:xfrm>
          <a:prstGeom prst="rect">
            <a:avLst/>
          </a:prstGeom>
          <a:noFill/>
          <a:ln>
            <a:noFill/>
          </a:ln>
        </p:spPr>
        <p:txBody>
          <a:bodyPr lIns="0" rIns="0" tIns="0" bIns="0" anchor="ctr"/>
          <a:p>
            <a:pPr algn="ctr">
              <a:lnSpc>
                <a:spcPct val="100000"/>
              </a:lnSpc>
            </a:pPr>
            <a:r>
              <a:rPr lang="en-IN" sz="4400">
                <a:solidFill>
                  <a:srgbClr val="000000"/>
                </a:solidFill>
                <a:latin typeface="Arial"/>
                <a:ea typeface="DejaVu Sans"/>
              </a:rPr>
              <a:t>Thank you !</a:t>
            </a:r>
            <a:endParaRPr/>
          </a:p>
        </p:txBody>
      </p:sp>
    </p:spTree>
  </p:cSld>
  <p:timing>
    <p:tnLst>
      <p:par>
        <p:cTn id="178" dur="indefinite" restart="never" nodeType="tmRoot">
          <p:childTnLst>
            <p:seq>
              <p:cTn id="179"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CustomShape 1"/>
          <p:cNvSpPr/>
          <p:nvPr/>
        </p:nvSpPr>
        <p:spPr>
          <a:xfrm>
            <a:off x="504000" y="301320"/>
            <a:ext cx="9069120" cy="1259640"/>
          </a:xfrm>
          <a:prstGeom prst="rect">
            <a:avLst/>
          </a:prstGeom>
          <a:noFill/>
          <a:ln>
            <a:noFill/>
          </a:ln>
        </p:spPr>
        <p:txBody>
          <a:bodyPr lIns="0" rIns="0" tIns="0" bIns="0" anchor="ctr"/>
          <a:p>
            <a:pPr algn="ctr">
              <a:lnSpc>
                <a:spcPct val="100000"/>
              </a:lnSpc>
            </a:pPr>
            <a:r>
              <a:rPr lang="en-IN" sz="4400">
                <a:solidFill>
                  <a:srgbClr val="000000"/>
                </a:solidFill>
                <a:latin typeface="Arial"/>
                <a:ea typeface="DejaVu Sans"/>
              </a:rPr>
              <a:t>Methods</a:t>
            </a:r>
            <a:endParaRPr/>
          </a:p>
        </p:txBody>
      </p:sp>
      <p:pic>
        <p:nvPicPr>
          <p:cNvPr id="127" name="Picture 126" descr=""/>
          <p:cNvPicPr/>
          <p:nvPr/>
        </p:nvPicPr>
        <p:blipFill>
          <a:blip r:embed="rId1"/>
          <a:stretch>
            <a:fillRect/>
          </a:stretch>
        </p:blipFill>
        <p:spPr>
          <a:xfrm>
            <a:off x="379440" y="1800000"/>
            <a:ext cx="9266040" cy="431748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CustomShape 1"/>
          <p:cNvSpPr/>
          <p:nvPr/>
        </p:nvSpPr>
        <p:spPr>
          <a:xfrm>
            <a:off x="504000" y="301320"/>
            <a:ext cx="9069120" cy="1259640"/>
          </a:xfrm>
          <a:prstGeom prst="rect">
            <a:avLst/>
          </a:prstGeom>
          <a:noFill/>
          <a:ln>
            <a:noFill/>
          </a:ln>
        </p:spPr>
        <p:txBody>
          <a:bodyPr lIns="0" rIns="0" tIns="0" bIns="0" anchor="ctr"/>
          <a:p>
            <a:pPr algn="ctr">
              <a:lnSpc>
                <a:spcPct val="100000"/>
              </a:lnSpc>
            </a:pPr>
            <a:r>
              <a:rPr lang="en-IN" sz="4400">
                <a:solidFill>
                  <a:srgbClr val="000000"/>
                </a:solidFill>
                <a:latin typeface="Arial"/>
                <a:ea typeface="DejaVu Sans"/>
              </a:rPr>
              <a:t>Lossless Compression</a:t>
            </a:r>
            <a:endParaRPr/>
          </a:p>
        </p:txBody>
      </p:sp>
      <p:sp>
        <p:nvSpPr>
          <p:cNvPr id="129" name="CustomShape 2"/>
          <p:cNvSpPr/>
          <p:nvPr/>
        </p:nvSpPr>
        <p:spPr>
          <a:xfrm>
            <a:off x="504000" y="1769040"/>
            <a:ext cx="9069120" cy="4381920"/>
          </a:xfrm>
          <a:prstGeom prst="rect">
            <a:avLst/>
          </a:prstGeom>
          <a:noFill/>
          <a:ln>
            <a:noFill/>
          </a:ln>
        </p:spPr>
        <p:txBody>
          <a:bodyPr lIns="0" rIns="0" tIns="0" bIns="0"/>
          <a:p>
            <a:pPr>
              <a:lnSpc>
                <a:spcPct val="100000"/>
              </a:lnSpc>
              <a:buSzPct val="45000"/>
              <a:buFont typeface="StarSymbol"/>
              <a:buChar char="l"/>
            </a:pPr>
            <a:r>
              <a:rPr lang="en-IN" sz="3200">
                <a:solidFill>
                  <a:srgbClr val="000000"/>
                </a:solidFill>
                <a:latin typeface="Arial"/>
                <a:ea typeface="DejaVu Sans"/>
              </a:rPr>
              <a:t>In this type, there is no loss of original data source during processing.</a:t>
            </a:r>
            <a:endParaRPr/>
          </a:p>
          <a:p>
            <a:pPr>
              <a:lnSpc>
                <a:spcPct val="100000"/>
              </a:lnSpc>
              <a:buSzPct val="45000"/>
              <a:buFont typeface="StarSymbol"/>
              <a:buChar char="l"/>
            </a:pPr>
            <a:r>
              <a:rPr lang="en-IN" sz="3200">
                <a:solidFill>
                  <a:srgbClr val="000000"/>
                </a:solidFill>
                <a:latin typeface="Arial"/>
                <a:ea typeface="DejaVu Sans"/>
              </a:rPr>
              <a:t>This type of compression is used when we can't compromise with the loss of data, not even a single bit. For example: Legal Documents </a:t>
            </a:r>
            <a:endParaRPr/>
          </a:p>
          <a:p>
            <a:pPr>
              <a:lnSpc>
                <a:spcPct val="100000"/>
              </a:lnSpc>
              <a:buSzPct val="45000"/>
              <a:buFont typeface="StarSymbol"/>
              <a:buChar char="l"/>
            </a:pPr>
            <a:r>
              <a:rPr lang="en-IN" sz="3200">
                <a:solidFill>
                  <a:srgbClr val="000000"/>
                </a:solidFill>
                <a:latin typeface="Arial"/>
                <a:ea typeface="DejaVu Sans"/>
              </a:rPr>
              <a:t>Compression and Decompression algorithms are excat inverse of each other.</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