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7"/>
  </p:notesMasterIdLst>
  <p:sldIdLst>
    <p:sldId id="257" r:id="rId2"/>
    <p:sldId id="261" r:id="rId3"/>
    <p:sldId id="262"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9"/>
    <p:restoredTop sz="52040"/>
  </p:normalViewPr>
  <p:slideViewPr>
    <p:cSldViewPr snapToGrid="0">
      <p:cViewPr varScale="1">
        <p:scale>
          <a:sx n="112" d="100"/>
          <a:sy n="112" d="100"/>
        </p:scale>
        <p:origin x="9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32CA8-2405-404E-B38D-135DD2AB91FD}" type="datetimeFigureOut">
              <a:rPr lang="en-US" smtClean="0"/>
              <a:t>5/5/24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67B90-62EE-D44D-AFC2-463A18D8E4E6}" type="slidenum">
              <a:rPr lang="en-US" smtClean="0"/>
              <a:t>‹#›</a:t>
            </a:fld>
            <a:endParaRPr lang="en-US"/>
          </a:p>
        </p:txBody>
      </p:sp>
    </p:spTree>
    <p:extLst>
      <p:ext uri="{BB962C8B-B14F-4D97-AF65-F5344CB8AC3E}">
        <p14:creationId xmlns:p14="http://schemas.microsoft.com/office/powerpoint/2010/main" val="171465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Tables: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Users: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Stores user account information, including a unique ID, username, password, and role (either customer or admin).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Customers: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Contains customer details linked to users, name, email, and phone number. It relates to the Users table through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user_id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Movies: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Holds movie information, such as title, director, runtime, and rating.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ScreenTypes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Defines types of screens available in the theater, each with a unique name.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Screens: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Details on individual screens, including their type and capacity, linked to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ScreenTypes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via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screen_type_id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Showtimes: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Lists showtimes for movies, including the movie ID, screen ID, and the datetime of the show.</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Seats: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Keeps track of seats for each screen, their number, and status (e.g., available, booked).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Tickets: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Represents tickets sold, linking showtimes, seats, and customers, with a timestamp for the booking time.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Sales: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Records sales transactions, including the ticket sold and the sale amount, along with a timestamp.</a:t>
            </a:r>
          </a:p>
          <a:p>
            <a:pPr marL="342900" marR="0" lvl="0" indent="-342900">
              <a:spcBef>
                <a:spcPts val="0"/>
              </a:spcBef>
              <a:spcAft>
                <a:spcPts val="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Views: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availableseats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Shows available seats for each showtime and movie.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currentmovieschedule</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Displays the current movie schedule, including titles, showtimes, and screen names.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salessummarybymovie</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Provides a summary of sales by movie, including the number of tickets sold and total sales amount.</a:t>
            </a:r>
          </a:p>
          <a:p>
            <a:pPr marL="342900" marR="0" lvl="0" indent="-342900">
              <a:spcBef>
                <a:spcPts val="0"/>
              </a:spcBef>
              <a:spcAft>
                <a:spcPts val="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Procedures: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BookTicket</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Books a ticket for a customer, marking the seat as booked if available.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CancelTicket</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Cancels a ticket, freeing up the seat and deleting the ticket record.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CheckSeatAvailability</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Checks seat availability for a specific showtime.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GenerateSeatsForScreen</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Generates seats for a given screen based on its capacity.</a:t>
            </a:r>
          </a:p>
          <a:p>
            <a:pPr marL="342900" marR="0" lvl="0" indent="-342900">
              <a:spcBef>
                <a:spcPts val="0"/>
              </a:spcBef>
              <a:spcAft>
                <a:spcPts val="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Functions: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IsShowtimeSoldOut</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Determines if a showtime is sold out based on ticket sales and screen capacity.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TicketsSoldForShowtime</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Counts the number of tickets sold for a specific showtime.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TotalSalesForMovie</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Calculates the total sales for a particular movie.</a:t>
            </a:r>
          </a:p>
          <a:p>
            <a:pPr marL="342900" marR="0" lvl="0" indent="-342900">
              <a:spcBef>
                <a:spcPts val="0"/>
              </a:spcBef>
              <a:spcAft>
                <a:spcPts val="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Triggers: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PreventSoldOutSales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Prevents ticket sales for sold-out showtimes.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RestrictLateBookings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Restricts ticket bookings beyond a specified time after the showtime begins.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UpdateSalesAfterCancellation</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Deletes sales records corresponding to a canceled ticket.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UpdateSalesAfterBooking</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Inserts a sales record after a ticket is booked.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067B90-62EE-D44D-AFC2-463A18D8E4E6}" type="slidenum">
              <a:rPr lang="en-US" smtClean="0"/>
              <a:t>2</a:t>
            </a:fld>
            <a:endParaRPr lang="en-US"/>
          </a:p>
        </p:txBody>
      </p:sp>
    </p:spTree>
    <p:extLst>
      <p:ext uri="{BB962C8B-B14F-4D97-AF65-F5344CB8AC3E}">
        <p14:creationId xmlns:p14="http://schemas.microsoft.com/office/powerpoint/2010/main" val="86959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Based on the provided SQL DDL statements for your database schema, here's the analysis regarding normalization:</a:t>
            </a:r>
          </a:p>
          <a:p>
            <a:pPr>
              <a:buFont typeface="+mj-lt"/>
              <a:buAutoNum type="arabicPeriod"/>
            </a:pPr>
            <a:r>
              <a:rPr lang="en-US" b="1" dirty="0">
                <a:effectLst/>
              </a:rPr>
              <a:t>First Normal Form (1NF)</a:t>
            </a:r>
            <a:endParaRPr lang="en-US" dirty="0">
              <a:effectLst/>
            </a:endParaRPr>
          </a:p>
          <a:p>
            <a:pPr marL="742950" lvl="1" indent="-285750">
              <a:buFont typeface="+mj-lt"/>
              <a:buAutoNum type="arabicPeriod"/>
            </a:pPr>
            <a:r>
              <a:rPr lang="en-US" b="1" dirty="0">
                <a:effectLst/>
              </a:rPr>
              <a:t>Achieved</a:t>
            </a:r>
            <a:r>
              <a:rPr lang="en-US" dirty="0">
                <a:effectLst/>
              </a:rPr>
              <a:t>. Each table has a primary key defined (e.g., </a:t>
            </a:r>
            <a:r>
              <a:rPr lang="en-US" dirty="0" err="1">
                <a:effectLst/>
              </a:rPr>
              <a:t>user_id</a:t>
            </a:r>
            <a:r>
              <a:rPr lang="en-US" dirty="0">
                <a:effectLst/>
              </a:rPr>
              <a:t> for Users, </a:t>
            </a:r>
            <a:r>
              <a:rPr lang="en-US" dirty="0" err="1">
                <a:effectLst/>
              </a:rPr>
              <a:t>movie_id</a:t>
            </a:r>
            <a:r>
              <a:rPr lang="en-US" dirty="0">
                <a:effectLst/>
              </a:rPr>
              <a:t> for Movies). There are no repeating groups or arrays, and all column entries in each table are of the same type.</a:t>
            </a:r>
          </a:p>
          <a:p>
            <a:pPr>
              <a:buFont typeface="+mj-lt"/>
              <a:buAutoNum type="arabicPeriod"/>
            </a:pPr>
            <a:r>
              <a:rPr lang="en-US" b="1" dirty="0">
                <a:effectLst/>
              </a:rPr>
              <a:t>Second Normal Form (2NF)</a:t>
            </a:r>
            <a:endParaRPr lang="en-US" dirty="0">
              <a:effectLst/>
            </a:endParaRPr>
          </a:p>
          <a:p>
            <a:pPr marL="742950" lvl="1" indent="-285750">
              <a:buFont typeface="+mj-lt"/>
              <a:buAutoNum type="arabicPeriod"/>
            </a:pPr>
            <a:r>
              <a:rPr lang="en-US" b="1" dirty="0">
                <a:effectLst/>
              </a:rPr>
              <a:t>Achieved</a:t>
            </a:r>
            <a:r>
              <a:rPr lang="en-US" dirty="0">
                <a:effectLst/>
              </a:rPr>
              <a:t>. All non-key attributes are fully dependent on the primary key. For example, in the Customers table, attributes like name, email, and </a:t>
            </a:r>
            <a:r>
              <a:rPr lang="en-US" dirty="0" err="1">
                <a:effectLst/>
              </a:rPr>
              <a:t>phone_number</a:t>
            </a:r>
            <a:r>
              <a:rPr lang="en-US" dirty="0">
                <a:effectLst/>
              </a:rPr>
              <a:t> are dependent on </a:t>
            </a:r>
            <a:r>
              <a:rPr lang="en-US" dirty="0" err="1">
                <a:effectLst/>
              </a:rPr>
              <a:t>customer_id</a:t>
            </a:r>
            <a:r>
              <a:rPr lang="en-US" dirty="0">
                <a:effectLst/>
              </a:rPr>
              <a:t>. This is also the case with other tables where all attributes are dependent on their respective primary keys.</a:t>
            </a:r>
          </a:p>
          <a:p>
            <a:pPr>
              <a:buFont typeface="+mj-lt"/>
              <a:buAutoNum type="arabicPeriod"/>
            </a:pPr>
            <a:r>
              <a:rPr lang="en-US" b="1" dirty="0">
                <a:effectLst/>
              </a:rPr>
              <a:t>Third Normal Form (3NF)</a:t>
            </a:r>
            <a:endParaRPr lang="en-US" dirty="0">
              <a:effectLst/>
            </a:endParaRPr>
          </a:p>
          <a:p>
            <a:pPr marL="742950" lvl="1" indent="-285750">
              <a:buFont typeface="+mj-lt"/>
              <a:buAutoNum type="arabicPeriod"/>
            </a:pPr>
            <a:r>
              <a:rPr lang="en-US" b="1" dirty="0">
                <a:effectLst/>
              </a:rPr>
              <a:t>Likely Achieved</a:t>
            </a:r>
            <a:r>
              <a:rPr lang="en-US" dirty="0">
                <a:effectLst/>
              </a:rPr>
              <a:t>. There are no transitive dependencies where non-key attributes depend on other non-key attributes. For instance, in the Tickets table, </a:t>
            </a:r>
            <a:r>
              <a:rPr lang="en-US" dirty="0" err="1">
                <a:effectLst/>
              </a:rPr>
              <a:t>showtime_id</a:t>
            </a:r>
            <a:r>
              <a:rPr lang="en-US" dirty="0">
                <a:effectLst/>
              </a:rPr>
              <a:t>, </a:t>
            </a:r>
            <a:r>
              <a:rPr lang="en-US" dirty="0" err="1">
                <a:effectLst/>
              </a:rPr>
              <a:t>seat_id</a:t>
            </a:r>
            <a:r>
              <a:rPr lang="en-US" dirty="0">
                <a:effectLst/>
              </a:rPr>
              <a:t>, and </a:t>
            </a:r>
            <a:r>
              <a:rPr lang="en-US" dirty="0" err="1">
                <a:effectLst/>
              </a:rPr>
              <a:t>customer_id</a:t>
            </a:r>
            <a:r>
              <a:rPr lang="en-US" dirty="0">
                <a:effectLst/>
              </a:rPr>
              <a:t> are all dependent on the primary key </a:t>
            </a:r>
            <a:r>
              <a:rPr lang="en-US" dirty="0" err="1">
                <a:effectLst/>
              </a:rPr>
              <a:t>ticket_id</a:t>
            </a:r>
            <a:r>
              <a:rPr lang="en-US" dirty="0">
                <a:effectLst/>
              </a:rPr>
              <a:t> and not on each other.</a:t>
            </a:r>
          </a:p>
          <a:p>
            <a:r>
              <a:rPr lang="en-US" dirty="0">
                <a:effectLst/>
              </a:rPr>
              <a:t>Your schema does not exhibit signs of unnecessary redundancy, and it maintains dependencies that ensure data integrity. Each foreign key reference establishes a clear relationship between the tables, supporting proper data integrity rules.</a:t>
            </a:r>
          </a:p>
          <a:p>
            <a:r>
              <a:rPr lang="en-US" dirty="0">
                <a:effectLst/>
              </a:rPr>
              <a:t>For Boyce-Codd Normal Form (BCNF), where every determinant must be a candidate key, your schema likely adheres to this as well, given that most dependencies are on primary keys, which are candidate keys. Without more complex business rules that might lead to other candidate keys not being primary keys, it's reasonable to conclude your schema is also in BCNF.</a:t>
            </a:r>
          </a:p>
          <a:p>
            <a:r>
              <a:rPr lang="en-US" dirty="0">
                <a:effectLst/>
              </a:rPr>
              <a:t>This level of normalization is excellent for reducing data redundancy and promoting data integrity. If you have any specific rules or business logics that might affect these interpretations (like calculated fields or multi-attribute dependencies not evident in the DDL), it would be important to consider them as well. Otherwise, your database design looks robust and well-structured!</a:t>
            </a:r>
          </a:p>
          <a:p>
            <a:pPr algn="l"/>
            <a:br>
              <a:rPr lang="en-US" b="0" i="0" dirty="0">
                <a:solidFill>
                  <a:srgbClr val="FFFFFF"/>
                </a:solidFill>
                <a:effectLst/>
                <a:highlight>
                  <a:srgbClr val="212121"/>
                </a:highlight>
                <a:latin typeface="Söhne"/>
              </a:rPr>
            </a:br>
            <a:endParaRPr lang="en-US" b="0" i="0" dirty="0">
              <a:solidFill>
                <a:srgbClr val="FFFFFF"/>
              </a:solidFill>
              <a:effectLst/>
              <a:highlight>
                <a:srgbClr val="212121"/>
              </a:highlight>
              <a:latin typeface="Söhne"/>
            </a:endParaRPr>
          </a:p>
          <a:p>
            <a:endParaRPr lang="en-US" dirty="0"/>
          </a:p>
        </p:txBody>
      </p:sp>
      <p:sp>
        <p:nvSpPr>
          <p:cNvPr id="4" name="Slide Number Placeholder 3"/>
          <p:cNvSpPr>
            <a:spLocks noGrp="1"/>
          </p:cNvSpPr>
          <p:nvPr>
            <p:ph type="sldNum" sz="quarter" idx="5"/>
          </p:nvPr>
        </p:nvSpPr>
        <p:spPr/>
        <p:txBody>
          <a:bodyPr/>
          <a:lstStyle/>
          <a:p>
            <a:fld id="{1C067B90-62EE-D44D-AFC2-463A18D8E4E6}" type="slidenum">
              <a:rPr lang="en-US" smtClean="0"/>
              <a:t>3</a:t>
            </a:fld>
            <a:endParaRPr lang="en-US"/>
          </a:p>
        </p:txBody>
      </p:sp>
    </p:spTree>
    <p:extLst>
      <p:ext uri="{BB962C8B-B14F-4D97-AF65-F5344CB8AC3E}">
        <p14:creationId xmlns:p14="http://schemas.microsoft.com/office/powerpoint/2010/main" val="353359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Triggers</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1" i="0" dirty="0" err="1">
                <a:solidFill>
                  <a:srgbClr val="ECECEC"/>
                </a:solidFill>
                <a:effectLst/>
                <a:highlight>
                  <a:srgbClr val="212121"/>
                </a:highlight>
                <a:latin typeface="Söhne"/>
              </a:rPr>
              <a:t>PreventSoldOutSales</a:t>
            </a:r>
            <a:r>
              <a:rPr lang="en-US" b="0" i="0" dirty="0">
                <a:solidFill>
                  <a:srgbClr val="ECECEC"/>
                </a:solidFill>
                <a:effectLst/>
                <a:highlight>
                  <a:srgbClr val="212121"/>
                </a:highlight>
                <a:latin typeface="Söhne"/>
              </a:rPr>
              <a:t>: Ensures that no tickets are sold beyond the capacity of a show (transaction integrity).</a:t>
            </a:r>
          </a:p>
          <a:p>
            <a:pPr marL="742950" lvl="1" indent="-285750" algn="l">
              <a:buFont typeface="+mj-lt"/>
              <a:buAutoNum type="arabicPeriod"/>
            </a:pPr>
            <a:r>
              <a:rPr lang="en-US" b="1" i="0" dirty="0" err="1">
                <a:solidFill>
                  <a:srgbClr val="ECECEC"/>
                </a:solidFill>
                <a:effectLst/>
                <a:highlight>
                  <a:srgbClr val="212121"/>
                </a:highlight>
                <a:latin typeface="Söhne"/>
              </a:rPr>
              <a:t>RestrictLateBookings</a:t>
            </a:r>
            <a:r>
              <a:rPr lang="en-US" b="0" i="0" dirty="0">
                <a:solidFill>
                  <a:srgbClr val="ECECEC"/>
                </a:solidFill>
                <a:effectLst/>
                <a:highlight>
                  <a:srgbClr val="212121"/>
                </a:highlight>
                <a:latin typeface="Söhne"/>
              </a:rPr>
              <a:t>: Prevents booking tickets after a certain time relative to the showtime, thus ensuring that data reflects real-world constraints.</a:t>
            </a:r>
          </a:p>
          <a:p>
            <a:pPr marL="742950" lvl="1" indent="-285750" algn="l">
              <a:buFont typeface="+mj-lt"/>
              <a:buAutoNum type="arabicPeriod"/>
            </a:pPr>
            <a:r>
              <a:rPr lang="en-US" b="1" i="0" dirty="0" err="1">
                <a:solidFill>
                  <a:srgbClr val="ECECEC"/>
                </a:solidFill>
                <a:effectLst/>
                <a:highlight>
                  <a:srgbClr val="212121"/>
                </a:highlight>
                <a:latin typeface="Söhne"/>
              </a:rPr>
              <a:t>UpdateSalesAfterBooking</a:t>
            </a:r>
            <a:r>
              <a:rPr lang="en-US" b="0" i="0" dirty="0">
                <a:solidFill>
                  <a:srgbClr val="ECECEC"/>
                </a:solidFill>
                <a:effectLst/>
                <a:highlight>
                  <a:srgbClr val="212121"/>
                </a:highlight>
                <a:latin typeface="Söhne"/>
              </a:rPr>
              <a:t> and </a:t>
            </a:r>
            <a:r>
              <a:rPr lang="en-US" b="1" i="0" dirty="0" err="1">
                <a:solidFill>
                  <a:srgbClr val="ECECEC"/>
                </a:solidFill>
                <a:effectLst/>
                <a:highlight>
                  <a:srgbClr val="212121"/>
                </a:highlight>
                <a:latin typeface="Söhne"/>
              </a:rPr>
              <a:t>UpdateSalesAfterCancellation</a:t>
            </a:r>
            <a:r>
              <a:rPr lang="en-US" b="0" i="0" dirty="0">
                <a:solidFill>
                  <a:srgbClr val="ECECEC"/>
                </a:solidFill>
                <a:effectLst/>
                <a:highlight>
                  <a:srgbClr val="212121"/>
                </a:highlight>
                <a:latin typeface="Söhne"/>
              </a:rPr>
              <a:t>: These triggers manage sales records in response to ticket bookings and cancellations, ensuring that sales data is consistent with ticketing actions.</a:t>
            </a:r>
          </a:p>
          <a:p>
            <a:pPr algn="l">
              <a:buFont typeface="+mj-lt"/>
              <a:buAutoNum type="arabicPeriod"/>
            </a:pPr>
            <a:r>
              <a:rPr lang="en-US" b="1" i="0" dirty="0">
                <a:solidFill>
                  <a:srgbClr val="ECECEC"/>
                </a:solidFill>
                <a:effectLst/>
                <a:highlight>
                  <a:srgbClr val="212121"/>
                </a:highlight>
                <a:latin typeface="Söhne"/>
              </a:rPr>
              <a:t>Procedures</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Procedures like </a:t>
            </a:r>
            <a:r>
              <a:rPr lang="en-US" b="0" i="0" dirty="0" err="1">
                <a:solidFill>
                  <a:srgbClr val="ECECEC"/>
                </a:solidFill>
                <a:effectLst/>
                <a:highlight>
                  <a:srgbClr val="212121"/>
                </a:highlight>
                <a:latin typeface="Söhne"/>
              </a:rPr>
              <a:t>BookTicket</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CancelTicket</a:t>
            </a:r>
            <a:r>
              <a:rPr lang="en-US" b="0" i="0" dirty="0">
                <a:solidFill>
                  <a:srgbClr val="ECECEC"/>
                </a:solidFill>
                <a:effectLst/>
                <a:highlight>
                  <a:srgbClr val="212121"/>
                </a:highlight>
                <a:latin typeface="Söhne"/>
              </a:rPr>
              <a:t> encapsulate data operations that need to maintain consistency (e.g., updating seat status and managing corresponding tickets and sales records). These are critical in scenarios where multiple steps are involved in a transaction, and each step must be completed successfully to maintain database consistency.</a:t>
            </a:r>
          </a:p>
          <a:p>
            <a:pPr algn="l">
              <a:buFont typeface="+mj-lt"/>
              <a:buAutoNum type="arabicPeriod"/>
            </a:pPr>
            <a:r>
              <a:rPr lang="en-US" b="1" i="0" dirty="0">
                <a:solidFill>
                  <a:srgbClr val="ECECEC"/>
                </a:solidFill>
                <a:effectLst/>
                <a:highlight>
                  <a:srgbClr val="212121"/>
                </a:highlight>
                <a:latin typeface="Söhne"/>
              </a:rPr>
              <a:t>Functions</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Functions like </a:t>
            </a:r>
            <a:r>
              <a:rPr lang="en-US" b="0" i="0" dirty="0" err="1">
                <a:solidFill>
                  <a:srgbClr val="ECECEC"/>
                </a:solidFill>
                <a:effectLst/>
                <a:highlight>
                  <a:srgbClr val="212121"/>
                </a:highlight>
                <a:latin typeface="Söhne"/>
              </a:rPr>
              <a:t>IsShowtimeSoldOut</a:t>
            </a:r>
            <a:r>
              <a:rPr lang="en-US" b="0" i="0" dirty="0">
                <a:solidFill>
                  <a:srgbClr val="ECECEC"/>
                </a:solidFill>
                <a:effectLst/>
                <a:highlight>
                  <a:srgbClr val="212121"/>
                </a:highlight>
                <a:latin typeface="Söhne"/>
              </a:rPr>
              <a:t> calculate critical business metrics (show capacity vs. tickets sold). These contribute to decision-making processes in transactions, such as allowing or disallowing further ticket sales.</a:t>
            </a:r>
          </a:p>
          <a:p>
            <a:br>
              <a:rPr lang="en-US" dirty="0"/>
            </a:br>
            <a:endParaRPr lang="en-US" dirty="0"/>
          </a:p>
        </p:txBody>
      </p:sp>
      <p:sp>
        <p:nvSpPr>
          <p:cNvPr id="4" name="Slide Number Placeholder 3"/>
          <p:cNvSpPr>
            <a:spLocks noGrp="1"/>
          </p:cNvSpPr>
          <p:nvPr>
            <p:ph type="sldNum" sz="quarter" idx="5"/>
          </p:nvPr>
        </p:nvSpPr>
        <p:spPr/>
        <p:txBody>
          <a:bodyPr/>
          <a:lstStyle/>
          <a:p>
            <a:fld id="{1C067B90-62EE-D44D-AFC2-463A18D8E4E6}" type="slidenum">
              <a:rPr lang="en-US" smtClean="0"/>
              <a:t>4</a:t>
            </a:fld>
            <a:endParaRPr lang="en-US"/>
          </a:p>
        </p:txBody>
      </p:sp>
    </p:spTree>
    <p:extLst>
      <p:ext uri="{BB962C8B-B14F-4D97-AF65-F5344CB8AC3E}">
        <p14:creationId xmlns:p14="http://schemas.microsoft.com/office/powerpoint/2010/main" val="3927894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reserve="1">
  <p:cSld name="Title slide 1">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1" y="1"/>
            <a:ext cx="12192004" cy="6858001"/>
          </a:xfrm>
          <a:prstGeom prst="rect">
            <a:avLst/>
          </a:prstGeom>
          <a:noFill/>
          <a:ln>
            <a:noFill/>
          </a:ln>
        </p:spPr>
      </p:pic>
      <p:pic>
        <p:nvPicPr>
          <p:cNvPr id="10" name="Google Shape;10;p2"/>
          <p:cNvPicPr preferRelativeResize="0"/>
          <p:nvPr/>
        </p:nvPicPr>
        <p:blipFill rotWithShape="1">
          <a:blip r:embed="rId3">
            <a:alphaModFix/>
          </a:blip>
          <a:srcRect/>
          <a:stretch/>
        </p:blipFill>
        <p:spPr>
          <a:xfrm>
            <a:off x="5396485" y="570596"/>
            <a:ext cx="1398900" cy="474800"/>
          </a:xfrm>
          <a:prstGeom prst="rect">
            <a:avLst/>
          </a:prstGeom>
          <a:noFill/>
          <a:ln>
            <a:noFill/>
          </a:ln>
        </p:spPr>
      </p:pic>
      <p:sp>
        <p:nvSpPr>
          <p:cNvPr id="11" name="Google Shape;11;p2"/>
          <p:cNvSpPr txBox="1">
            <a:spLocks noGrp="1"/>
          </p:cNvSpPr>
          <p:nvPr>
            <p:ph type="title"/>
          </p:nvPr>
        </p:nvSpPr>
        <p:spPr>
          <a:xfrm>
            <a:off x="1206467" y="1671576"/>
            <a:ext cx="9778400" cy="212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None/>
              <a:defRPr sz="96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2" name="Google Shape;12;p2"/>
          <p:cNvSpPr txBox="1">
            <a:spLocks noGrp="1"/>
          </p:cNvSpPr>
          <p:nvPr>
            <p:ph type="body" idx="1"/>
          </p:nvPr>
        </p:nvSpPr>
        <p:spPr>
          <a:xfrm>
            <a:off x="3328267" y="5700972"/>
            <a:ext cx="5535200" cy="406000"/>
          </a:xfrm>
          <a:prstGeom prst="rect">
            <a:avLst/>
          </a:prstGeom>
        </p:spPr>
        <p:txBody>
          <a:bodyPr spcFirstLastPara="1" wrap="square" lIns="91425" tIns="91425" rIns="91425" bIns="91425" anchor="t" anchorCtr="0">
            <a:noAutofit/>
          </a:bodyPr>
          <a:lstStyle>
            <a:lvl1pPr marL="609585" lvl="0"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1pPr>
            <a:lvl2pPr marL="1219170" lvl="1"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2pPr>
            <a:lvl3pPr marL="1828754" lvl="2"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3pPr>
            <a:lvl4pPr marL="2438339" lvl="3"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4pPr>
            <a:lvl5pPr marL="3047924" lvl="4"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5pPr>
            <a:lvl6pPr marL="3657509" lvl="5"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6pPr>
            <a:lvl7pPr marL="4267093" lvl="6"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7pPr>
            <a:lvl8pPr marL="4876678" lvl="7"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8pPr>
            <a:lvl9pPr marL="5486263" lvl="8" indent="-389457" algn="ctr" rtl="0">
              <a:spcBef>
                <a:spcPts val="0"/>
              </a:spcBef>
              <a:spcAft>
                <a:spcPts val="0"/>
              </a:spcAft>
              <a:buClr>
                <a:schemeClr val="accent2"/>
              </a:buClr>
              <a:buSzPts val="1000"/>
              <a:buFont typeface="Montserrat SemiBold"/>
              <a:buChar char="■"/>
              <a:defRPr sz="1333">
                <a:solidFill>
                  <a:schemeClr val="accent2"/>
                </a:solidFill>
                <a:latin typeface="Montserrat SemiBold"/>
                <a:ea typeface="Montserrat SemiBold"/>
                <a:cs typeface="Montserrat SemiBold"/>
                <a:sym typeface="Montserrat SemiBold"/>
              </a:defRPr>
            </a:lvl9pPr>
          </a:lstStyle>
          <a:p>
            <a:endParaRPr/>
          </a:p>
        </p:txBody>
      </p:sp>
      <p:sp>
        <p:nvSpPr>
          <p:cNvPr id="13" name="Google Shape;13;p2"/>
          <p:cNvSpPr txBox="1">
            <a:spLocks noGrp="1"/>
          </p:cNvSpPr>
          <p:nvPr>
            <p:ph type="subTitle" idx="2"/>
          </p:nvPr>
        </p:nvSpPr>
        <p:spPr>
          <a:xfrm>
            <a:off x="3328267" y="3722152"/>
            <a:ext cx="5535200" cy="93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solidFill>
                  <a:schemeClr val="accent2"/>
                </a:solidFill>
              </a:defRPr>
            </a:lvl1pPr>
            <a:lvl2pPr lvl="1" rtl="0">
              <a:spcBef>
                <a:spcPts val="2133"/>
              </a:spcBef>
              <a:spcAft>
                <a:spcPts val="0"/>
              </a:spcAft>
              <a:buNone/>
              <a:defRPr>
                <a:solidFill>
                  <a:schemeClr val="accent2"/>
                </a:solidFill>
              </a:defRPr>
            </a:lvl2pPr>
            <a:lvl3pPr lvl="2" rtl="0">
              <a:spcBef>
                <a:spcPts val="2133"/>
              </a:spcBef>
              <a:spcAft>
                <a:spcPts val="0"/>
              </a:spcAft>
              <a:buNone/>
              <a:defRPr>
                <a:solidFill>
                  <a:schemeClr val="accent2"/>
                </a:solidFill>
              </a:defRPr>
            </a:lvl3pPr>
            <a:lvl4pPr lvl="3" rtl="0">
              <a:spcBef>
                <a:spcPts val="2133"/>
              </a:spcBef>
              <a:spcAft>
                <a:spcPts val="0"/>
              </a:spcAft>
              <a:buNone/>
              <a:defRPr>
                <a:solidFill>
                  <a:schemeClr val="accent2"/>
                </a:solidFill>
              </a:defRPr>
            </a:lvl4pPr>
            <a:lvl5pPr lvl="4" rtl="0">
              <a:spcBef>
                <a:spcPts val="2133"/>
              </a:spcBef>
              <a:spcAft>
                <a:spcPts val="0"/>
              </a:spcAft>
              <a:buNone/>
              <a:defRPr>
                <a:solidFill>
                  <a:schemeClr val="accent2"/>
                </a:solidFill>
              </a:defRPr>
            </a:lvl5pPr>
            <a:lvl6pPr lvl="5" rtl="0">
              <a:spcBef>
                <a:spcPts val="2133"/>
              </a:spcBef>
              <a:spcAft>
                <a:spcPts val="0"/>
              </a:spcAft>
              <a:buNone/>
              <a:defRPr>
                <a:solidFill>
                  <a:schemeClr val="accent2"/>
                </a:solidFill>
              </a:defRPr>
            </a:lvl6pPr>
            <a:lvl7pPr lvl="6" rtl="0">
              <a:spcBef>
                <a:spcPts val="2133"/>
              </a:spcBef>
              <a:spcAft>
                <a:spcPts val="0"/>
              </a:spcAft>
              <a:buNone/>
              <a:defRPr>
                <a:solidFill>
                  <a:schemeClr val="accent2"/>
                </a:solidFill>
              </a:defRPr>
            </a:lvl7pPr>
            <a:lvl8pPr lvl="7" rtl="0">
              <a:spcBef>
                <a:spcPts val="2133"/>
              </a:spcBef>
              <a:spcAft>
                <a:spcPts val="0"/>
              </a:spcAft>
              <a:buNone/>
              <a:defRPr>
                <a:solidFill>
                  <a:schemeClr val="accent2"/>
                </a:solidFill>
              </a:defRPr>
            </a:lvl8pPr>
            <a:lvl9pPr lvl="8" rtl="0">
              <a:spcBef>
                <a:spcPts val="2133"/>
              </a:spcBef>
              <a:spcAft>
                <a:spcPts val="2133"/>
              </a:spcAft>
              <a:buNone/>
              <a:defRPr>
                <a:solidFill>
                  <a:schemeClr val="accent2"/>
                </a:solidFill>
              </a:defRPr>
            </a:lvl9pPr>
          </a:lstStyle>
          <a:p>
            <a:endParaRPr/>
          </a:p>
        </p:txBody>
      </p:sp>
    </p:spTree>
    <p:extLst>
      <p:ext uri="{BB962C8B-B14F-4D97-AF65-F5344CB8AC3E}">
        <p14:creationId xmlns:p14="http://schemas.microsoft.com/office/powerpoint/2010/main" val="146599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62"/>
        <p:cNvGrpSpPr/>
        <p:nvPr/>
      </p:nvGrpSpPr>
      <p:grpSpPr>
        <a:xfrm>
          <a:off x="0" y="0"/>
          <a:ext cx="0" cy="0"/>
          <a:chOff x="0" y="0"/>
          <a:chExt cx="0" cy="0"/>
        </a:xfrm>
      </p:grpSpPr>
      <p:pic>
        <p:nvPicPr>
          <p:cNvPr id="63" name="Google Shape;63;p11"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64" name="Google Shape;64;p11"/>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65" name="Google Shape;65;p11"/>
          <p:cNvSpPr txBox="1">
            <a:spLocks noGrp="1"/>
          </p:cNvSpPr>
          <p:nvPr>
            <p:ph type="title"/>
          </p:nvPr>
        </p:nvSpPr>
        <p:spPr>
          <a:xfrm>
            <a:off x="415600" y="4825807"/>
            <a:ext cx="6015600" cy="806800"/>
          </a:xfrm>
          <a:prstGeom prst="rect">
            <a:avLst/>
          </a:prstGeom>
        </p:spPr>
        <p:txBody>
          <a:bodyPr spcFirstLastPara="1" wrap="square" lIns="91425" tIns="91425" rIns="91425" bIns="91425" anchor="b" anchorCtr="0">
            <a:noAutofit/>
          </a:bodyPr>
          <a:lstStyle>
            <a:lvl1pPr lvl="0">
              <a:spcBef>
                <a:spcPts val="0"/>
              </a:spcBef>
              <a:spcAft>
                <a:spcPts val="0"/>
              </a:spcAft>
              <a:buClr>
                <a:srgbClr val="333333"/>
              </a:buClr>
              <a:buSzPts val="1800"/>
              <a:buFont typeface="Montserrat"/>
              <a:buNone/>
              <a:defRPr sz="2400" b="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pic>
        <p:nvPicPr>
          <p:cNvPr id="66" name="Google Shape;66;p11"/>
          <p:cNvPicPr preferRelativeResize="0"/>
          <p:nvPr/>
        </p:nvPicPr>
        <p:blipFill rotWithShape="1">
          <a:blip r:embed="rId3">
            <a:alphaModFix/>
          </a:blip>
          <a:srcRect t="29770"/>
          <a:stretch/>
        </p:blipFill>
        <p:spPr>
          <a:xfrm>
            <a:off x="1" y="1"/>
            <a:ext cx="12192004" cy="351200"/>
          </a:xfrm>
          <a:prstGeom prst="rect">
            <a:avLst/>
          </a:prstGeom>
          <a:noFill/>
          <a:ln>
            <a:noFill/>
          </a:ln>
        </p:spPr>
      </p:pic>
    </p:spTree>
    <p:extLst>
      <p:ext uri="{BB962C8B-B14F-4D97-AF65-F5344CB8AC3E}">
        <p14:creationId xmlns:p14="http://schemas.microsoft.com/office/powerpoint/2010/main" val="24361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a:stretch/>
        </p:blipFill>
        <p:spPr>
          <a:xfrm>
            <a:off x="5287" y="1"/>
            <a:ext cx="12181429" cy="6858001"/>
          </a:xfrm>
          <a:prstGeom prst="rect">
            <a:avLst/>
          </a:prstGeom>
          <a:noFill/>
          <a:ln>
            <a:noFill/>
          </a:ln>
        </p:spPr>
      </p:pic>
      <p:sp>
        <p:nvSpPr>
          <p:cNvPr id="69" name="Google Shape;69;p12"/>
          <p:cNvSpPr txBox="1">
            <a:spLocks noGrp="1"/>
          </p:cNvSpPr>
          <p:nvPr>
            <p:ph type="title" hasCustomPrompt="1"/>
          </p:nvPr>
        </p:nvSpPr>
        <p:spPr>
          <a:xfrm>
            <a:off x="415600" y="808767"/>
            <a:ext cx="11360800" cy="22280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57068C"/>
              </a:buClr>
              <a:buSzPts val="13000"/>
              <a:buNone/>
              <a:defRPr sz="17333">
                <a:solidFill>
                  <a:srgbClr val="57068C"/>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0" name="Google Shape;70;p12"/>
          <p:cNvSpPr txBox="1">
            <a:spLocks noGrp="1"/>
          </p:cNvSpPr>
          <p:nvPr>
            <p:ph type="body" idx="1"/>
          </p:nvPr>
        </p:nvSpPr>
        <p:spPr>
          <a:xfrm>
            <a:off x="4010600" y="4126500"/>
            <a:ext cx="4170800" cy="1582400"/>
          </a:xfrm>
          <a:prstGeom prst="rect">
            <a:avLst/>
          </a:prstGeom>
        </p:spPr>
        <p:txBody>
          <a:bodyPr spcFirstLastPara="1" wrap="square" lIns="91425" tIns="91425" rIns="91425" bIns="91425" anchor="t" anchorCtr="0">
            <a:noAutofit/>
          </a:bodyPr>
          <a:lstStyle>
            <a:lvl1pPr marL="609585" lvl="0" indent="-397923" algn="ctr">
              <a:spcBef>
                <a:spcPts val="0"/>
              </a:spcBef>
              <a:spcAft>
                <a:spcPts val="0"/>
              </a:spcAft>
              <a:buSzPts val="1100"/>
              <a:buChar char="●"/>
              <a:defRPr sz="1467"/>
            </a:lvl1pPr>
            <a:lvl2pPr marL="1219170" lvl="1" indent="-397923" algn="ctr">
              <a:spcBef>
                <a:spcPts val="0"/>
              </a:spcBef>
              <a:spcAft>
                <a:spcPts val="0"/>
              </a:spcAft>
              <a:buSzPts val="1100"/>
              <a:buChar char="○"/>
              <a:defRPr sz="1467"/>
            </a:lvl2pPr>
            <a:lvl3pPr marL="1828754" lvl="2" indent="-397923" algn="ctr">
              <a:spcBef>
                <a:spcPts val="0"/>
              </a:spcBef>
              <a:spcAft>
                <a:spcPts val="0"/>
              </a:spcAft>
              <a:buSzPts val="1100"/>
              <a:buChar char="■"/>
              <a:defRPr sz="1467"/>
            </a:lvl3pPr>
            <a:lvl4pPr marL="2438339" lvl="3" indent="-397923" algn="ctr">
              <a:spcBef>
                <a:spcPts val="0"/>
              </a:spcBef>
              <a:spcAft>
                <a:spcPts val="0"/>
              </a:spcAft>
              <a:buSzPts val="1100"/>
              <a:buChar char="●"/>
              <a:defRPr sz="1467"/>
            </a:lvl4pPr>
            <a:lvl5pPr marL="3047924" lvl="4" indent="-397923" algn="ctr">
              <a:spcBef>
                <a:spcPts val="0"/>
              </a:spcBef>
              <a:spcAft>
                <a:spcPts val="0"/>
              </a:spcAft>
              <a:buSzPts val="1100"/>
              <a:buChar char="○"/>
              <a:defRPr sz="1467"/>
            </a:lvl5pPr>
            <a:lvl6pPr marL="3657509" lvl="5" indent="-397923" algn="ctr">
              <a:spcBef>
                <a:spcPts val="0"/>
              </a:spcBef>
              <a:spcAft>
                <a:spcPts val="0"/>
              </a:spcAft>
              <a:buSzPts val="1100"/>
              <a:buChar char="■"/>
              <a:defRPr sz="1467"/>
            </a:lvl6pPr>
            <a:lvl7pPr marL="4267093" lvl="6" indent="-397923" algn="ctr">
              <a:spcBef>
                <a:spcPts val="0"/>
              </a:spcBef>
              <a:spcAft>
                <a:spcPts val="0"/>
              </a:spcAft>
              <a:buSzPts val="1100"/>
              <a:buChar char="●"/>
              <a:defRPr sz="1467"/>
            </a:lvl7pPr>
            <a:lvl8pPr marL="4876678" lvl="7" indent="-397923" algn="ctr">
              <a:spcBef>
                <a:spcPts val="0"/>
              </a:spcBef>
              <a:spcAft>
                <a:spcPts val="0"/>
              </a:spcAft>
              <a:buSzPts val="1100"/>
              <a:buChar char="○"/>
              <a:defRPr sz="1467"/>
            </a:lvl8pPr>
            <a:lvl9pPr marL="5486263" lvl="8" indent="-397923" algn="ctr">
              <a:spcBef>
                <a:spcPts val="0"/>
              </a:spcBef>
              <a:spcAft>
                <a:spcPts val="0"/>
              </a:spcAft>
              <a:buSzPts val="1100"/>
              <a:buChar char="■"/>
              <a:defRPr sz="1467"/>
            </a:lvl9pPr>
          </a:lstStyle>
          <a:p>
            <a:endParaRPr/>
          </a:p>
        </p:txBody>
      </p:sp>
      <p:pic>
        <p:nvPicPr>
          <p:cNvPr id="71" name="Google Shape;71;p12" descr=" "/>
          <p:cNvPicPr preferRelativeResize="0"/>
          <p:nvPr/>
        </p:nvPicPr>
        <p:blipFill>
          <a:blip r:embed="rId3">
            <a:alphaModFix/>
          </a:blip>
          <a:stretch>
            <a:fillRect/>
          </a:stretch>
        </p:blipFill>
        <p:spPr>
          <a:xfrm>
            <a:off x="542901" y="6052161"/>
            <a:ext cx="1034769" cy="351200"/>
          </a:xfrm>
          <a:prstGeom prst="rect">
            <a:avLst/>
          </a:prstGeom>
          <a:noFill/>
          <a:ln>
            <a:noFill/>
          </a:ln>
        </p:spPr>
      </p:pic>
      <p:sp>
        <p:nvSpPr>
          <p:cNvPr id="72" name="Google Shape;72;p12"/>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73" name="Google Shape;73;p12"/>
          <p:cNvSpPr txBox="1">
            <a:spLocks noGrp="1"/>
          </p:cNvSpPr>
          <p:nvPr>
            <p:ph type="subTitle" idx="2"/>
          </p:nvPr>
        </p:nvSpPr>
        <p:spPr>
          <a:xfrm>
            <a:off x="1906000" y="3138368"/>
            <a:ext cx="8380000" cy="6184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733" b="1">
                <a:solidFill>
                  <a:schemeClr val="accent1"/>
                </a:solidFill>
                <a:latin typeface="Frank Ruhl Libre"/>
                <a:ea typeface="Frank Ruhl Libre"/>
                <a:cs typeface="Frank Ruhl Libre"/>
                <a:sym typeface="Frank Ruhl Libre"/>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2647092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nd Text" preserve="1">
  <p:cSld name="Image and Text">
    <p:spTree>
      <p:nvGrpSpPr>
        <p:cNvPr id="1"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1" y="0"/>
            <a:ext cx="12191996" cy="6858013"/>
          </a:xfrm>
          <a:prstGeom prst="rect">
            <a:avLst/>
          </a:prstGeom>
          <a:noFill/>
          <a:ln>
            <a:noFill/>
          </a:ln>
        </p:spPr>
      </p:pic>
      <p:pic>
        <p:nvPicPr>
          <p:cNvPr id="76" name="Google Shape;76;p13" descr=" "/>
          <p:cNvPicPr preferRelativeResize="0"/>
          <p:nvPr/>
        </p:nvPicPr>
        <p:blipFill>
          <a:blip r:embed="rId3">
            <a:alphaModFix/>
          </a:blip>
          <a:stretch>
            <a:fillRect/>
          </a:stretch>
        </p:blipFill>
        <p:spPr>
          <a:xfrm>
            <a:off x="542901" y="6052161"/>
            <a:ext cx="1034769" cy="351200"/>
          </a:xfrm>
          <a:prstGeom prst="rect">
            <a:avLst/>
          </a:prstGeom>
          <a:noFill/>
          <a:ln>
            <a:noFill/>
          </a:ln>
        </p:spPr>
      </p:pic>
      <p:sp>
        <p:nvSpPr>
          <p:cNvPr id="77" name="Google Shape;77;p13"/>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78" name="Google Shape;78;p13"/>
          <p:cNvSpPr txBox="1">
            <a:spLocks noGrp="1"/>
          </p:cNvSpPr>
          <p:nvPr>
            <p:ph type="title"/>
          </p:nvPr>
        </p:nvSpPr>
        <p:spPr>
          <a:xfrm>
            <a:off x="6626400" y="1883667"/>
            <a:ext cx="5022400" cy="18328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3"/>
          <p:cNvSpPr txBox="1">
            <a:spLocks noGrp="1"/>
          </p:cNvSpPr>
          <p:nvPr>
            <p:ph type="body" idx="1"/>
          </p:nvPr>
        </p:nvSpPr>
        <p:spPr>
          <a:xfrm>
            <a:off x="6626233" y="3868200"/>
            <a:ext cx="5022400" cy="1832800"/>
          </a:xfrm>
          <a:prstGeom prst="rect">
            <a:avLst/>
          </a:prstGeom>
        </p:spPr>
        <p:txBody>
          <a:bodyPr spcFirstLastPara="1" wrap="square" lIns="91425" tIns="91425" rIns="91425" bIns="91425" anchor="t" anchorCtr="0">
            <a:noAutofit/>
          </a:bodyPr>
          <a:lstStyle>
            <a:lvl1pPr marL="609585" lvl="0" indent="-397923" rtl="0">
              <a:lnSpc>
                <a:spcPct val="125000"/>
              </a:lnSpc>
              <a:spcBef>
                <a:spcPts val="0"/>
              </a:spcBef>
              <a:spcAft>
                <a:spcPts val="0"/>
              </a:spcAft>
              <a:buSzPts val="1100"/>
              <a:buChar char="●"/>
              <a:defRPr sz="1467"/>
            </a:lvl1pPr>
            <a:lvl2pPr marL="1219170" lvl="1" indent="-397923" rtl="0">
              <a:lnSpc>
                <a:spcPct val="125000"/>
              </a:lnSpc>
              <a:spcBef>
                <a:spcPts val="1067"/>
              </a:spcBef>
              <a:spcAft>
                <a:spcPts val="0"/>
              </a:spcAft>
              <a:buSzPts val="1100"/>
              <a:buChar char="○"/>
              <a:defRPr sz="1467"/>
            </a:lvl2pPr>
            <a:lvl3pPr marL="1828754" lvl="2" indent="-397923" rtl="0">
              <a:lnSpc>
                <a:spcPct val="125000"/>
              </a:lnSpc>
              <a:spcBef>
                <a:spcPts val="1067"/>
              </a:spcBef>
              <a:spcAft>
                <a:spcPts val="0"/>
              </a:spcAft>
              <a:buSzPts val="1100"/>
              <a:buChar char="■"/>
              <a:defRPr sz="1467"/>
            </a:lvl3pPr>
            <a:lvl4pPr marL="2438339" lvl="3" indent="-397923" rtl="0">
              <a:lnSpc>
                <a:spcPct val="125000"/>
              </a:lnSpc>
              <a:spcBef>
                <a:spcPts val="1067"/>
              </a:spcBef>
              <a:spcAft>
                <a:spcPts val="0"/>
              </a:spcAft>
              <a:buSzPts val="1100"/>
              <a:buChar char="●"/>
              <a:defRPr sz="1467"/>
            </a:lvl4pPr>
            <a:lvl5pPr marL="3047924" lvl="4" indent="-397923" rtl="0">
              <a:lnSpc>
                <a:spcPct val="125000"/>
              </a:lnSpc>
              <a:spcBef>
                <a:spcPts val="1067"/>
              </a:spcBef>
              <a:spcAft>
                <a:spcPts val="0"/>
              </a:spcAft>
              <a:buSzPts val="1100"/>
              <a:buChar char="○"/>
              <a:defRPr sz="1467"/>
            </a:lvl5pPr>
            <a:lvl6pPr marL="3657509" lvl="5" indent="-397923" rtl="0">
              <a:lnSpc>
                <a:spcPct val="125000"/>
              </a:lnSpc>
              <a:spcBef>
                <a:spcPts val="1067"/>
              </a:spcBef>
              <a:spcAft>
                <a:spcPts val="0"/>
              </a:spcAft>
              <a:buSzPts val="1100"/>
              <a:buChar char="■"/>
              <a:defRPr sz="1467"/>
            </a:lvl6pPr>
            <a:lvl7pPr marL="4267093" lvl="6" indent="-397923" rtl="0">
              <a:lnSpc>
                <a:spcPct val="125000"/>
              </a:lnSpc>
              <a:spcBef>
                <a:spcPts val="1067"/>
              </a:spcBef>
              <a:spcAft>
                <a:spcPts val="0"/>
              </a:spcAft>
              <a:buSzPts val="1100"/>
              <a:buChar char="●"/>
              <a:defRPr sz="1467"/>
            </a:lvl7pPr>
            <a:lvl8pPr marL="4876678" lvl="7" indent="-397923" rtl="0">
              <a:lnSpc>
                <a:spcPct val="125000"/>
              </a:lnSpc>
              <a:spcBef>
                <a:spcPts val="1067"/>
              </a:spcBef>
              <a:spcAft>
                <a:spcPts val="0"/>
              </a:spcAft>
              <a:buSzPts val="1100"/>
              <a:buChar char="○"/>
              <a:defRPr sz="1467"/>
            </a:lvl8pPr>
            <a:lvl9pPr marL="5486263" lvl="8" indent="-397923" rtl="0">
              <a:lnSpc>
                <a:spcPct val="125000"/>
              </a:lnSpc>
              <a:spcBef>
                <a:spcPts val="1067"/>
              </a:spcBef>
              <a:spcAft>
                <a:spcPts val="1067"/>
              </a:spcAft>
              <a:buSzPts val="1100"/>
              <a:buChar char="■"/>
              <a:defRPr sz="1467"/>
            </a:lvl9pPr>
          </a:lstStyle>
          <a:p>
            <a:endParaRPr/>
          </a:p>
        </p:txBody>
      </p:sp>
    </p:spTree>
    <p:extLst>
      <p:ext uri="{BB962C8B-B14F-4D97-AF65-F5344CB8AC3E}">
        <p14:creationId xmlns:p14="http://schemas.microsoft.com/office/powerpoint/2010/main" val="301870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ist" preserve="1">
  <p:cSld name="List">
    <p:spTree>
      <p:nvGrpSpPr>
        <p:cNvPr id="1" name="Shape 80"/>
        <p:cNvGrpSpPr/>
        <p:nvPr/>
      </p:nvGrpSpPr>
      <p:grpSpPr>
        <a:xfrm>
          <a:off x="0" y="0"/>
          <a:ext cx="0" cy="0"/>
          <a:chOff x="0" y="0"/>
          <a:chExt cx="0" cy="0"/>
        </a:xfrm>
      </p:grpSpPr>
      <p:pic>
        <p:nvPicPr>
          <p:cNvPr id="81" name="Google Shape;81;p14"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82" name="Google Shape;82;p14"/>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83" name="Google Shape;83;p14"/>
          <p:cNvSpPr txBox="1">
            <a:spLocks noGrp="1"/>
          </p:cNvSpPr>
          <p:nvPr>
            <p:ph type="title"/>
          </p:nvPr>
        </p:nvSpPr>
        <p:spPr>
          <a:xfrm>
            <a:off x="415600" y="783967"/>
            <a:ext cx="4814400" cy="1188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000"/>
              <a:buNone/>
              <a:defRPr sz="5333">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4"/>
          <p:cNvSpPr txBox="1">
            <a:spLocks noGrp="1"/>
          </p:cNvSpPr>
          <p:nvPr>
            <p:ph type="body" idx="1"/>
          </p:nvPr>
        </p:nvSpPr>
        <p:spPr>
          <a:xfrm>
            <a:off x="415600" y="2448233"/>
            <a:ext cx="4814400" cy="3252800"/>
          </a:xfrm>
          <a:prstGeom prst="rect">
            <a:avLst/>
          </a:prstGeom>
        </p:spPr>
        <p:txBody>
          <a:bodyPr spcFirstLastPara="1" wrap="square" lIns="91425" tIns="91425" rIns="91425" bIns="91425" anchor="t" anchorCtr="0">
            <a:noAutofit/>
          </a:bodyPr>
          <a:lstStyle>
            <a:lvl1pPr marL="609585" lvl="0" indent="-423323" rtl="0">
              <a:lnSpc>
                <a:spcPct val="125000"/>
              </a:lnSpc>
              <a:spcBef>
                <a:spcPts val="0"/>
              </a:spcBef>
              <a:spcAft>
                <a:spcPts val="0"/>
              </a:spcAft>
              <a:buSzPts val="1400"/>
              <a:buChar char="●"/>
              <a:defRPr sz="1867"/>
            </a:lvl1pPr>
            <a:lvl2pPr marL="1219170" lvl="1" indent="-423323" rtl="0">
              <a:lnSpc>
                <a:spcPct val="125000"/>
              </a:lnSpc>
              <a:spcBef>
                <a:spcPts val="1067"/>
              </a:spcBef>
              <a:spcAft>
                <a:spcPts val="0"/>
              </a:spcAft>
              <a:buSzPts val="1400"/>
              <a:buChar char="○"/>
              <a:defRPr/>
            </a:lvl2pPr>
            <a:lvl3pPr marL="1828754" lvl="2" indent="-423323" rtl="0">
              <a:lnSpc>
                <a:spcPct val="125000"/>
              </a:lnSpc>
              <a:spcBef>
                <a:spcPts val="1067"/>
              </a:spcBef>
              <a:spcAft>
                <a:spcPts val="0"/>
              </a:spcAft>
              <a:buSzPts val="1400"/>
              <a:buChar char="■"/>
              <a:defRPr/>
            </a:lvl3pPr>
            <a:lvl4pPr marL="2438339" lvl="3" indent="-423323" rtl="0">
              <a:lnSpc>
                <a:spcPct val="125000"/>
              </a:lnSpc>
              <a:spcBef>
                <a:spcPts val="1067"/>
              </a:spcBef>
              <a:spcAft>
                <a:spcPts val="0"/>
              </a:spcAft>
              <a:buSzPts val="1400"/>
              <a:buChar char="●"/>
              <a:defRPr/>
            </a:lvl4pPr>
            <a:lvl5pPr marL="3047924" lvl="4" indent="-423323" rtl="0">
              <a:lnSpc>
                <a:spcPct val="125000"/>
              </a:lnSpc>
              <a:spcBef>
                <a:spcPts val="1067"/>
              </a:spcBef>
              <a:spcAft>
                <a:spcPts val="0"/>
              </a:spcAft>
              <a:buSzPts val="1400"/>
              <a:buChar char="○"/>
              <a:defRPr/>
            </a:lvl5pPr>
            <a:lvl6pPr marL="3657509" lvl="5" indent="-423323" rtl="0">
              <a:lnSpc>
                <a:spcPct val="125000"/>
              </a:lnSpc>
              <a:spcBef>
                <a:spcPts val="1067"/>
              </a:spcBef>
              <a:spcAft>
                <a:spcPts val="0"/>
              </a:spcAft>
              <a:buSzPts val="1400"/>
              <a:buChar char="■"/>
              <a:defRPr/>
            </a:lvl6pPr>
            <a:lvl7pPr marL="4267093" lvl="6" indent="-423323" rtl="0">
              <a:lnSpc>
                <a:spcPct val="125000"/>
              </a:lnSpc>
              <a:spcBef>
                <a:spcPts val="1067"/>
              </a:spcBef>
              <a:spcAft>
                <a:spcPts val="0"/>
              </a:spcAft>
              <a:buSzPts val="1400"/>
              <a:buChar char="●"/>
              <a:defRPr/>
            </a:lvl7pPr>
            <a:lvl8pPr marL="4876678" lvl="7" indent="-423323" rtl="0">
              <a:lnSpc>
                <a:spcPct val="125000"/>
              </a:lnSpc>
              <a:spcBef>
                <a:spcPts val="1067"/>
              </a:spcBef>
              <a:spcAft>
                <a:spcPts val="0"/>
              </a:spcAft>
              <a:buSzPts val="1400"/>
              <a:buChar char="○"/>
              <a:defRPr/>
            </a:lvl8pPr>
            <a:lvl9pPr marL="5486263" lvl="8" indent="-423323" rtl="0">
              <a:lnSpc>
                <a:spcPct val="125000"/>
              </a:lnSpc>
              <a:spcBef>
                <a:spcPts val="1067"/>
              </a:spcBef>
              <a:spcAft>
                <a:spcPts val="1067"/>
              </a:spcAft>
              <a:buSzPts val="1400"/>
              <a:buChar char="■"/>
              <a:defRPr/>
            </a:lvl9pPr>
          </a:lstStyle>
          <a:p>
            <a:endParaRPr/>
          </a:p>
        </p:txBody>
      </p:sp>
      <p:sp>
        <p:nvSpPr>
          <p:cNvPr id="85" name="Google Shape;85;p14"/>
          <p:cNvSpPr txBox="1"/>
          <p:nvPr/>
        </p:nvSpPr>
        <p:spPr>
          <a:xfrm>
            <a:off x="7944067" y="910667"/>
            <a:ext cx="3704800" cy="1462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1333">
              <a:latin typeface="Montserrat"/>
              <a:ea typeface="Montserrat"/>
              <a:cs typeface="Montserrat"/>
              <a:sym typeface="Montserrat"/>
            </a:endParaRPr>
          </a:p>
        </p:txBody>
      </p:sp>
      <p:sp>
        <p:nvSpPr>
          <p:cNvPr id="86" name="Google Shape;86;p14"/>
          <p:cNvSpPr txBox="1">
            <a:spLocks noGrp="1"/>
          </p:cNvSpPr>
          <p:nvPr>
            <p:ph type="body" idx="2"/>
          </p:nvPr>
        </p:nvSpPr>
        <p:spPr>
          <a:xfrm>
            <a:off x="7766100" y="910733"/>
            <a:ext cx="3882400" cy="1462400"/>
          </a:xfrm>
          <a:prstGeom prst="rect">
            <a:avLst/>
          </a:prstGeom>
        </p:spPr>
        <p:txBody>
          <a:bodyPr spcFirstLastPara="1" wrap="square" lIns="91425" tIns="91425" rIns="91425" bIns="91425" anchor="ctr" anchorCtr="0">
            <a:noAutofit/>
          </a:bodyPr>
          <a:lstStyle>
            <a:lvl1pPr marL="609585" lvl="0" indent="-389457">
              <a:spcBef>
                <a:spcPts val="0"/>
              </a:spcBef>
              <a:spcAft>
                <a:spcPts val="0"/>
              </a:spcAft>
              <a:buSzPts val="1000"/>
              <a:buChar char="●"/>
              <a:defRPr sz="1333"/>
            </a:lvl1pPr>
            <a:lvl2pPr marL="1219170" lvl="1" indent="-389457">
              <a:spcBef>
                <a:spcPts val="800"/>
              </a:spcBef>
              <a:spcAft>
                <a:spcPts val="0"/>
              </a:spcAft>
              <a:buSzPts val="1000"/>
              <a:buChar char="○"/>
              <a:defRPr sz="1333"/>
            </a:lvl2pPr>
            <a:lvl3pPr marL="1828754" lvl="2" indent="-389457">
              <a:spcBef>
                <a:spcPts val="800"/>
              </a:spcBef>
              <a:spcAft>
                <a:spcPts val="0"/>
              </a:spcAft>
              <a:buSzPts val="1000"/>
              <a:buChar char="■"/>
              <a:defRPr sz="1333"/>
            </a:lvl3pPr>
            <a:lvl4pPr marL="2438339" lvl="3" indent="-389457">
              <a:spcBef>
                <a:spcPts val="800"/>
              </a:spcBef>
              <a:spcAft>
                <a:spcPts val="0"/>
              </a:spcAft>
              <a:buSzPts val="1000"/>
              <a:buChar char="●"/>
              <a:defRPr sz="1333"/>
            </a:lvl4pPr>
            <a:lvl5pPr marL="3047924" lvl="4" indent="-389457">
              <a:spcBef>
                <a:spcPts val="800"/>
              </a:spcBef>
              <a:spcAft>
                <a:spcPts val="0"/>
              </a:spcAft>
              <a:buSzPts val="1000"/>
              <a:buChar char="○"/>
              <a:defRPr sz="1333"/>
            </a:lvl5pPr>
            <a:lvl6pPr marL="3657509" lvl="5" indent="-389457">
              <a:spcBef>
                <a:spcPts val="800"/>
              </a:spcBef>
              <a:spcAft>
                <a:spcPts val="0"/>
              </a:spcAft>
              <a:buSzPts val="1000"/>
              <a:buChar char="■"/>
              <a:defRPr sz="1333"/>
            </a:lvl6pPr>
            <a:lvl7pPr marL="4267093" lvl="6" indent="-389457">
              <a:spcBef>
                <a:spcPts val="800"/>
              </a:spcBef>
              <a:spcAft>
                <a:spcPts val="0"/>
              </a:spcAft>
              <a:buSzPts val="1000"/>
              <a:buChar char="●"/>
              <a:defRPr sz="1333"/>
            </a:lvl7pPr>
            <a:lvl8pPr marL="4876678" lvl="7" indent="-389457">
              <a:spcBef>
                <a:spcPts val="800"/>
              </a:spcBef>
              <a:spcAft>
                <a:spcPts val="0"/>
              </a:spcAft>
              <a:buSzPts val="1000"/>
              <a:buChar char="○"/>
              <a:defRPr sz="1333"/>
            </a:lvl8pPr>
            <a:lvl9pPr marL="5486263" lvl="8" indent="-389457">
              <a:spcBef>
                <a:spcPts val="800"/>
              </a:spcBef>
              <a:spcAft>
                <a:spcPts val="800"/>
              </a:spcAft>
              <a:buSzPts val="1000"/>
              <a:buChar char="■"/>
              <a:defRPr sz="1333"/>
            </a:lvl9pPr>
          </a:lstStyle>
          <a:p>
            <a:endParaRPr/>
          </a:p>
        </p:txBody>
      </p:sp>
      <p:sp>
        <p:nvSpPr>
          <p:cNvPr id="87" name="Google Shape;87;p14"/>
          <p:cNvSpPr txBox="1">
            <a:spLocks noGrp="1"/>
          </p:cNvSpPr>
          <p:nvPr>
            <p:ph type="body" idx="3"/>
          </p:nvPr>
        </p:nvSpPr>
        <p:spPr>
          <a:xfrm>
            <a:off x="7766100" y="2575833"/>
            <a:ext cx="3882400" cy="1462400"/>
          </a:xfrm>
          <a:prstGeom prst="rect">
            <a:avLst/>
          </a:prstGeom>
        </p:spPr>
        <p:txBody>
          <a:bodyPr spcFirstLastPara="1" wrap="square" lIns="91425" tIns="91425" rIns="91425" bIns="91425" anchor="ctr" anchorCtr="0">
            <a:noAutofit/>
          </a:bodyPr>
          <a:lstStyle>
            <a:lvl1pPr marL="609585" lvl="0" indent="-389457" rtl="0">
              <a:spcBef>
                <a:spcPts val="0"/>
              </a:spcBef>
              <a:spcAft>
                <a:spcPts val="0"/>
              </a:spcAft>
              <a:buSzPts val="1000"/>
              <a:buChar char="●"/>
              <a:defRPr sz="1333"/>
            </a:lvl1pPr>
            <a:lvl2pPr marL="1219170" lvl="1" indent="-389457" rtl="0">
              <a:spcBef>
                <a:spcPts val="800"/>
              </a:spcBef>
              <a:spcAft>
                <a:spcPts val="0"/>
              </a:spcAft>
              <a:buSzPts val="1000"/>
              <a:buChar char="○"/>
              <a:defRPr sz="1333"/>
            </a:lvl2pPr>
            <a:lvl3pPr marL="1828754" lvl="2" indent="-389457" rtl="0">
              <a:spcBef>
                <a:spcPts val="800"/>
              </a:spcBef>
              <a:spcAft>
                <a:spcPts val="0"/>
              </a:spcAft>
              <a:buSzPts val="1000"/>
              <a:buChar char="■"/>
              <a:defRPr sz="1333"/>
            </a:lvl3pPr>
            <a:lvl4pPr marL="2438339" lvl="3" indent="-389457" rtl="0">
              <a:spcBef>
                <a:spcPts val="800"/>
              </a:spcBef>
              <a:spcAft>
                <a:spcPts val="0"/>
              </a:spcAft>
              <a:buSzPts val="1000"/>
              <a:buChar char="●"/>
              <a:defRPr sz="1333"/>
            </a:lvl4pPr>
            <a:lvl5pPr marL="3047924" lvl="4" indent="-389457" rtl="0">
              <a:spcBef>
                <a:spcPts val="800"/>
              </a:spcBef>
              <a:spcAft>
                <a:spcPts val="0"/>
              </a:spcAft>
              <a:buSzPts val="1000"/>
              <a:buChar char="○"/>
              <a:defRPr sz="1333"/>
            </a:lvl5pPr>
            <a:lvl6pPr marL="3657509" lvl="5" indent="-389457" rtl="0">
              <a:spcBef>
                <a:spcPts val="800"/>
              </a:spcBef>
              <a:spcAft>
                <a:spcPts val="0"/>
              </a:spcAft>
              <a:buSzPts val="1000"/>
              <a:buChar char="■"/>
              <a:defRPr sz="1333"/>
            </a:lvl6pPr>
            <a:lvl7pPr marL="4267093" lvl="6" indent="-389457" rtl="0">
              <a:spcBef>
                <a:spcPts val="800"/>
              </a:spcBef>
              <a:spcAft>
                <a:spcPts val="0"/>
              </a:spcAft>
              <a:buSzPts val="1000"/>
              <a:buChar char="●"/>
              <a:defRPr sz="1333"/>
            </a:lvl7pPr>
            <a:lvl8pPr marL="4876678" lvl="7" indent="-389457" rtl="0">
              <a:spcBef>
                <a:spcPts val="800"/>
              </a:spcBef>
              <a:spcAft>
                <a:spcPts val="0"/>
              </a:spcAft>
              <a:buSzPts val="1000"/>
              <a:buChar char="○"/>
              <a:defRPr sz="1333"/>
            </a:lvl8pPr>
            <a:lvl9pPr marL="5486263" lvl="8" indent="-389457" rtl="0">
              <a:spcBef>
                <a:spcPts val="800"/>
              </a:spcBef>
              <a:spcAft>
                <a:spcPts val="800"/>
              </a:spcAft>
              <a:buSzPts val="1000"/>
              <a:buChar char="■"/>
              <a:defRPr sz="1333"/>
            </a:lvl9pPr>
          </a:lstStyle>
          <a:p>
            <a:endParaRPr/>
          </a:p>
        </p:txBody>
      </p:sp>
      <p:sp>
        <p:nvSpPr>
          <p:cNvPr id="88" name="Google Shape;88;p14"/>
          <p:cNvSpPr txBox="1">
            <a:spLocks noGrp="1"/>
          </p:cNvSpPr>
          <p:nvPr>
            <p:ph type="body" idx="4"/>
          </p:nvPr>
        </p:nvSpPr>
        <p:spPr>
          <a:xfrm>
            <a:off x="7766100" y="4240933"/>
            <a:ext cx="3882400" cy="1462400"/>
          </a:xfrm>
          <a:prstGeom prst="rect">
            <a:avLst/>
          </a:prstGeom>
        </p:spPr>
        <p:txBody>
          <a:bodyPr spcFirstLastPara="1" wrap="square" lIns="91425" tIns="91425" rIns="91425" bIns="91425" anchor="ctr" anchorCtr="0">
            <a:noAutofit/>
          </a:bodyPr>
          <a:lstStyle>
            <a:lvl1pPr marL="609585" lvl="0" indent="-389457" rtl="0">
              <a:spcBef>
                <a:spcPts val="0"/>
              </a:spcBef>
              <a:spcAft>
                <a:spcPts val="0"/>
              </a:spcAft>
              <a:buSzPts val="1000"/>
              <a:buChar char="●"/>
              <a:defRPr sz="1333"/>
            </a:lvl1pPr>
            <a:lvl2pPr marL="1219170" lvl="1" indent="-389457" rtl="0">
              <a:spcBef>
                <a:spcPts val="800"/>
              </a:spcBef>
              <a:spcAft>
                <a:spcPts val="0"/>
              </a:spcAft>
              <a:buSzPts val="1000"/>
              <a:buChar char="○"/>
              <a:defRPr sz="1333"/>
            </a:lvl2pPr>
            <a:lvl3pPr marL="1828754" lvl="2" indent="-389457" rtl="0">
              <a:spcBef>
                <a:spcPts val="800"/>
              </a:spcBef>
              <a:spcAft>
                <a:spcPts val="0"/>
              </a:spcAft>
              <a:buSzPts val="1000"/>
              <a:buChar char="■"/>
              <a:defRPr sz="1333"/>
            </a:lvl3pPr>
            <a:lvl4pPr marL="2438339" lvl="3" indent="-389457" rtl="0">
              <a:spcBef>
                <a:spcPts val="800"/>
              </a:spcBef>
              <a:spcAft>
                <a:spcPts val="0"/>
              </a:spcAft>
              <a:buSzPts val="1000"/>
              <a:buChar char="●"/>
              <a:defRPr sz="1333"/>
            </a:lvl4pPr>
            <a:lvl5pPr marL="3047924" lvl="4" indent="-389457" rtl="0">
              <a:spcBef>
                <a:spcPts val="800"/>
              </a:spcBef>
              <a:spcAft>
                <a:spcPts val="0"/>
              </a:spcAft>
              <a:buSzPts val="1000"/>
              <a:buChar char="○"/>
              <a:defRPr sz="1333"/>
            </a:lvl5pPr>
            <a:lvl6pPr marL="3657509" lvl="5" indent="-389457" rtl="0">
              <a:spcBef>
                <a:spcPts val="800"/>
              </a:spcBef>
              <a:spcAft>
                <a:spcPts val="0"/>
              </a:spcAft>
              <a:buSzPts val="1000"/>
              <a:buChar char="■"/>
              <a:defRPr sz="1333"/>
            </a:lvl6pPr>
            <a:lvl7pPr marL="4267093" lvl="6" indent="-389457" rtl="0">
              <a:spcBef>
                <a:spcPts val="800"/>
              </a:spcBef>
              <a:spcAft>
                <a:spcPts val="0"/>
              </a:spcAft>
              <a:buSzPts val="1000"/>
              <a:buChar char="●"/>
              <a:defRPr sz="1333"/>
            </a:lvl7pPr>
            <a:lvl8pPr marL="4876678" lvl="7" indent="-389457" rtl="0">
              <a:spcBef>
                <a:spcPts val="800"/>
              </a:spcBef>
              <a:spcAft>
                <a:spcPts val="0"/>
              </a:spcAft>
              <a:buSzPts val="1000"/>
              <a:buChar char="○"/>
              <a:defRPr sz="1333"/>
            </a:lvl8pPr>
            <a:lvl9pPr marL="5486263" lvl="8" indent="-389457" rtl="0">
              <a:spcBef>
                <a:spcPts val="800"/>
              </a:spcBef>
              <a:spcAft>
                <a:spcPts val="800"/>
              </a:spcAft>
              <a:buSzPts val="1000"/>
              <a:buChar char="■"/>
              <a:defRPr sz="1333"/>
            </a:lvl9pPr>
          </a:lstStyle>
          <a:p>
            <a:endParaRPr/>
          </a:p>
        </p:txBody>
      </p:sp>
      <p:pic>
        <p:nvPicPr>
          <p:cNvPr id="89" name="Google Shape;89;p14"/>
          <p:cNvPicPr preferRelativeResize="0"/>
          <p:nvPr/>
        </p:nvPicPr>
        <p:blipFill rotWithShape="1">
          <a:blip r:embed="rId3">
            <a:alphaModFix/>
          </a:blip>
          <a:srcRect t="29770"/>
          <a:stretch/>
        </p:blipFill>
        <p:spPr>
          <a:xfrm>
            <a:off x="1" y="1"/>
            <a:ext cx="12192004" cy="351200"/>
          </a:xfrm>
          <a:prstGeom prst="rect">
            <a:avLst/>
          </a:prstGeom>
          <a:noFill/>
          <a:ln>
            <a:noFill/>
          </a:ln>
        </p:spPr>
      </p:pic>
    </p:spTree>
    <p:extLst>
      <p:ext uri="{BB962C8B-B14F-4D97-AF65-F5344CB8AC3E}">
        <p14:creationId xmlns:p14="http://schemas.microsoft.com/office/powerpoint/2010/main" val="3145311159"/>
      </p:ext>
    </p:extLst>
  </p:cSld>
  <p:clrMapOvr>
    <a:masterClrMapping/>
  </p:clrMapOvr>
  <p:extLst>
    <p:ext uri="{DCECCB84-F9BA-43D5-87BE-67443E8EF086}">
      <p15:sldGuideLst xmlns:p15="http://schemas.microsoft.com/office/powerpoint/2012/main">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reserve="1">
  <p:cSld name="Quote 1">
    <p:bg>
      <p:bgPr>
        <a:solidFill>
          <a:srgbClr val="220337"/>
        </a:solidFill>
        <a:effectLst/>
      </p:bgPr>
    </p:bg>
    <p:spTree>
      <p:nvGrpSpPr>
        <p:cNvPr id="1"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1" y="1"/>
            <a:ext cx="12192004" cy="6858001"/>
          </a:xfrm>
          <a:prstGeom prst="rect">
            <a:avLst/>
          </a:prstGeom>
          <a:noFill/>
          <a:ln>
            <a:noFill/>
          </a:ln>
        </p:spPr>
      </p:pic>
      <p:pic>
        <p:nvPicPr>
          <p:cNvPr id="92" name="Google Shape;92;p15" descr=" "/>
          <p:cNvPicPr preferRelativeResize="0"/>
          <p:nvPr/>
        </p:nvPicPr>
        <p:blipFill rotWithShape="1">
          <a:blip r:embed="rId3">
            <a:alphaModFix/>
          </a:blip>
          <a:srcRect/>
          <a:stretch/>
        </p:blipFill>
        <p:spPr>
          <a:xfrm>
            <a:off x="542901" y="6052161"/>
            <a:ext cx="1034769" cy="351200"/>
          </a:xfrm>
          <a:prstGeom prst="rect">
            <a:avLst/>
          </a:prstGeom>
          <a:noFill/>
          <a:ln>
            <a:noFill/>
          </a:ln>
        </p:spPr>
      </p:pic>
      <p:sp>
        <p:nvSpPr>
          <p:cNvPr id="93" name="Google Shape;93;p15"/>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rgbClr val="FFFFFF"/>
                </a:solidFill>
                <a:latin typeface="Montserrat"/>
                <a:ea typeface="Montserrat"/>
                <a:cs typeface="Montserrat"/>
                <a:sym typeface="Montserrat"/>
              </a:rPr>
              <a:pPr marL="0" lvl="0" indent="0" algn="r" rtl="0">
                <a:spcBef>
                  <a:spcPts val="0"/>
                </a:spcBef>
                <a:spcAft>
                  <a:spcPts val="0"/>
                </a:spcAft>
                <a:buNone/>
              </a:pPr>
              <a:t>‹#›</a:t>
            </a:fld>
            <a:endParaRPr sz="933" b="1">
              <a:solidFill>
                <a:srgbClr val="FFFFFF"/>
              </a:solidFill>
              <a:latin typeface="Montserrat"/>
              <a:ea typeface="Montserrat"/>
              <a:cs typeface="Montserrat"/>
              <a:sym typeface="Montserrat"/>
            </a:endParaRPr>
          </a:p>
        </p:txBody>
      </p:sp>
      <p:sp>
        <p:nvSpPr>
          <p:cNvPr id="94" name="Google Shape;94;p15"/>
          <p:cNvSpPr txBox="1">
            <a:spLocks noGrp="1"/>
          </p:cNvSpPr>
          <p:nvPr>
            <p:ph type="title"/>
          </p:nvPr>
        </p:nvSpPr>
        <p:spPr>
          <a:xfrm>
            <a:off x="1206467" y="1686043"/>
            <a:ext cx="8947600" cy="2126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8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5" name="Google Shape;95;p15"/>
          <p:cNvSpPr txBox="1">
            <a:spLocks noGrp="1"/>
          </p:cNvSpPr>
          <p:nvPr>
            <p:ph type="subTitle" idx="1"/>
          </p:nvPr>
        </p:nvSpPr>
        <p:spPr>
          <a:xfrm>
            <a:off x="1299892" y="4038776"/>
            <a:ext cx="4953600" cy="6676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dk1"/>
                </a:solidFill>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pic>
        <p:nvPicPr>
          <p:cNvPr id="96" name="Google Shape;96;p15" descr=" "/>
          <p:cNvPicPr preferRelativeResize="0"/>
          <p:nvPr/>
        </p:nvPicPr>
        <p:blipFill>
          <a:blip r:embed="rId4">
            <a:alphaModFix/>
          </a:blip>
          <a:stretch>
            <a:fillRect/>
          </a:stretch>
        </p:blipFill>
        <p:spPr>
          <a:xfrm>
            <a:off x="542901" y="6052161"/>
            <a:ext cx="1034769" cy="351200"/>
          </a:xfrm>
          <a:prstGeom prst="rect">
            <a:avLst/>
          </a:prstGeom>
          <a:noFill/>
          <a:ln>
            <a:noFill/>
          </a:ln>
        </p:spPr>
      </p:pic>
    </p:spTree>
    <p:extLst>
      <p:ext uri="{BB962C8B-B14F-4D97-AF65-F5344CB8AC3E}">
        <p14:creationId xmlns:p14="http://schemas.microsoft.com/office/powerpoint/2010/main" val="2275554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2" preserve="1">
  <p:cSld name="Main Point 2">
    <p:bg>
      <p:bgPr>
        <a:solidFill>
          <a:schemeClr val="lt2"/>
        </a:solidFill>
        <a:effectLst/>
      </p:bgPr>
    </p:bg>
    <p:spTree>
      <p:nvGrpSpPr>
        <p:cNvPr id="1"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83736" y="-45633"/>
            <a:ext cx="12359461" cy="6907999"/>
          </a:xfrm>
          <a:prstGeom prst="rect">
            <a:avLst/>
          </a:prstGeom>
          <a:noFill/>
          <a:ln>
            <a:noFill/>
          </a:ln>
        </p:spPr>
      </p:pic>
      <p:pic>
        <p:nvPicPr>
          <p:cNvPr id="99" name="Google Shape;99;p16" descr=" "/>
          <p:cNvPicPr preferRelativeResize="0"/>
          <p:nvPr/>
        </p:nvPicPr>
        <p:blipFill>
          <a:blip r:embed="rId3">
            <a:alphaModFix/>
          </a:blip>
          <a:stretch>
            <a:fillRect/>
          </a:stretch>
        </p:blipFill>
        <p:spPr>
          <a:xfrm>
            <a:off x="542901" y="6052161"/>
            <a:ext cx="1034769" cy="351200"/>
          </a:xfrm>
          <a:prstGeom prst="rect">
            <a:avLst/>
          </a:prstGeom>
          <a:noFill/>
          <a:ln>
            <a:noFill/>
          </a:ln>
        </p:spPr>
      </p:pic>
      <p:sp>
        <p:nvSpPr>
          <p:cNvPr id="100" name="Google Shape;100;p16"/>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101" name="Google Shape;101;p16"/>
          <p:cNvSpPr txBox="1">
            <a:spLocks noGrp="1"/>
          </p:cNvSpPr>
          <p:nvPr>
            <p:ph type="title"/>
          </p:nvPr>
        </p:nvSpPr>
        <p:spPr>
          <a:xfrm>
            <a:off x="789700" y="697100"/>
            <a:ext cx="10859200" cy="5004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8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Tree>
    <p:extLst>
      <p:ext uri="{BB962C8B-B14F-4D97-AF65-F5344CB8AC3E}">
        <p14:creationId xmlns:p14="http://schemas.microsoft.com/office/powerpoint/2010/main" val="3539800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ith folio" type="blank" preserve="1">
  <p:cSld name="Blank with folio">
    <p:spTree>
      <p:nvGrpSpPr>
        <p:cNvPr id="1" name="Shape 102"/>
        <p:cNvGrpSpPr/>
        <p:nvPr/>
      </p:nvGrpSpPr>
      <p:grpSpPr>
        <a:xfrm>
          <a:off x="0" y="0"/>
          <a:ext cx="0" cy="0"/>
          <a:chOff x="0" y="0"/>
          <a:chExt cx="0" cy="0"/>
        </a:xfrm>
      </p:grpSpPr>
      <p:pic>
        <p:nvPicPr>
          <p:cNvPr id="103" name="Google Shape;103;p17"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104" name="Google Shape;104;p17"/>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Tree>
    <p:extLst>
      <p:ext uri="{BB962C8B-B14F-4D97-AF65-F5344CB8AC3E}">
        <p14:creationId xmlns:p14="http://schemas.microsoft.com/office/powerpoint/2010/main" val="738839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105"/>
        <p:cNvGrpSpPr/>
        <p:nvPr/>
      </p:nvGrpSpPr>
      <p:grpSpPr>
        <a:xfrm>
          <a:off x="0" y="0"/>
          <a:ext cx="0" cy="0"/>
          <a:chOff x="0" y="0"/>
          <a:chExt cx="0" cy="0"/>
        </a:xfrm>
      </p:grpSpPr>
    </p:spTree>
    <p:extLst>
      <p:ext uri="{BB962C8B-B14F-4D97-AF65-F5344CB8AC3E}">
        <p14:creationId xmlns:p14="http://schemas.microsoft.com/office/powerpoint/2010/main" val="87600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reserve="1">
  <p:cSld name="Title slide 2">
    <p:bg>
      <p:bgPr>
        <a:solidFill>
          <a:srgbClr val="220337"/>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l="308" t="357" r="327" b="367"/>
          <a:stretch/>
        </p:blipFill>
        <p:spPr>
          <a:xfrm>
            <a:off x="1" y="334"/>
            <a:ext cx="12191996" cy="6858001"/>
          </a:xfrm>
          <a:prstGeom prst="rect">
            <a:avLst/>
          </a:prstGeom>
          <a:noFill/>
          <a:ln>
            <a:noFill/>
          </a:ln>
        </p:spPr>
      </p:pic>
      <p:pic>
        <p:nvPicPr>
          <p:cNvPr id="16" name="Google Shape;16;p3" descr="New York University logo"/>
          <p:cNvPicPr preferRelativeResize="0"/>
          <p:nvPr/>
        </p:nvPicPr>
        <p:blipFill rotWithShape="1">
          <a:blip r:embed="rId3">
            <a:alphaModFix/>
          </a:blip>
          <a:srcRect/>
          <a:stretch/>
        </p:blipFill>
        <p:spPr>
          <a:xfrm>
            <a:off x="5396485" y="570596"/>
            <a:ext cx="1398900" cy="474800"/>
          </a:xfrm>
          <a:prstGeom prst="rect">
            <a:avLst/>
          </a:prstGeom>
          <a:noFill/>
          <a:ln>
            <a:noFill/>
          </a:ln>
        </p:spPr>
      </p:pic>
      <p:sp>
        <p:nvSpPr>
          <p:cNvPr id="17" name="Google Shape;17;p3"/>
          <p:cNvSpPr txBox="1">
            <a:spLocks noGrp="1"/>
          </p:cNvSpPr>
          <p:nvPr>
            <p:ph type="title"/>
          </p:nvPr>
        </p:nvSpPr>
        <p:spPr>
          <a:xfrm>
            <a:off x="1206467" y="1671576"/>
            <a:ext cx="9778400" cy="2126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9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8" name="Google Shape;18;p3"/>
          <p:cNvSpPr txBox="1">
            <a:spLocks noGrp="1"/>
          </p:cNvSpPr>
          <p:nvPr>
            <p:ph type="body" idx="1"/>
          </p:nvPr>
        </p:nvSpPr>
        <p:spPr>
          <a:xfrm>
            <a:off x="3328267" y="5700972"/>
            <a:ext cx="5535200" cy="406000"/>
          </a:xfrm>
          <a:prstGeom prst="rect">
            <a:avLst/>
          </a:prstGeom>
        </p:spPr>
        <p:txBody>
          <a:bodyPr spcFirstLastPara="1" wrap="square" lIns="91425" tIns="91425" rIns="91425" bIns="91425" anchor="t" anchorCtr="0">
            <a:noAutofit/>
          </a:bodyPr>
          <a:lstStyle>
            <a:lvl1pPr marL="609585" lvl="0"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1pPr>
            <a:lvl2pPr marL="1219170" lvl="1"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2pPr>
            <a:lvl3pPr marL="1828754" lvl="2"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3pPr>
            <a:lvl4pPr marL="2438339" lvl="3"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4pPr>
            <a:lvl5pPr marL="3047924" lvl="4"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5pPr>
            <a:lvl6pPr marL="3657509" lvl="5"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6pPr>
            <a:lvl7pPr marL="4267093" lvl="6"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7pPr>
            <a:lvl8pPr marL="4876678" lvl="7"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8pPr>
            <a:lvl9pPr marL="5486263" lvl="8" indent="-389457" algn="ctr" rtl="0">
              <a:spcBef>
                <a:spcPts val="0"/>
              </a:spcBef>
              <a:spcAft>
                <a:spcPts val="0"/>
              </a:spcAft>
              <a:buClr>
                <a:srgbClr val="FFFFFF"/>
              </a:buClr>
              <a:buSzPts val="1000"/>
              <a:buFont typeface="Montserrat SemiBold"/>
              <a:buChar char="■"/>
              <a:defRPr sz="1333">
                <a:solidFill>
                  <a:srgbClr val="FFFFFF"/>
                </a:solidFill>
                <a:latin typeface="Montserrat SemiBold"/>
                <a:ea typeface="Montserrat SemiBold"/>
                <a:cs typeface="Montserrat SemiBold"/>
                <a:sym typeface="Montserrat SemiBold"/>
              </a:defRPr>
            </a:lvl9pPr>
          </a:lstStyle>
          <a:p>
            <a:endParaRPr/>
          </a:p>
        </p:txBody>
      </p:sp>
      <p:sp>
        <p:nvSpPr>
          <p:cNvPr id="19" name="Google Shape;19;p3"/>
          <p:cNvSpPr txBox="1">
            <a:spLocks noGrp="1"/>
          </p:cNvSpPr>
          <p:nvPr>
            <p:ph type="subTitle" idx="2"/>
          </p:nvPr>
        </p:nvSpPr>
        <p:spPr>
          <a:xfrm>
            <a:off x="3328267" y="3722152"/>
            <a:ext cx="5535200" cy="93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solidFill>
                  <a:srgbClr val="FFFFFF"/>
                </a:solidFill>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7634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a:stretch/>
        </p:blipFill>
        <p:spPr>
          <a:xfrm>
            <a:off x="1" y="1"/>
            <a:ext cx="12192004" cy="6858001"/>
          </a:xfrm>
          <a:prstGeom prst="rect">
            <a:avLst/>
          </a:prstGeom>
          <a:noFill/>
          <a:ln>
            <a:noFill/>
          </a:ln>
        </p:spPr>
      </p:pic>
      <p:sp>
        <p:nvSpPr>
          <p:cNvPr id="22" name="Google Shape;22;p4"/>
          <p:cNvSpPr txBox="1">
            <a:spLocks noGrp="1"/>
          </p:cNvSpPr>
          <p:nvPr>
            <p:ph type="title"/>
          </p:nvPr>
        </p:nvSpPr>
        <p:spPr>
          <a:xfrm>
            <a:off x="2008000" y="1847345"/>
            <a:ext cx="8175600" cy="2184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None/>
              <a:defRPr sz="8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23" name="Google Shape;23;p4"/>
          <p:cNvSpPr txBox="1">
            <a:spLocks noGrp="1"/>
          </p:cNvSpPr>
          <p:nvPr>
            <p:ph type="subTitle" idx="1"/>
          </p:nvPr>
        </p:nvSpPr>
        <p:spPr>
          <a:xfrm>
            <a:off x="3283433" y="3945357"/>
            <a:ext cx="5624800" cy="97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chemeClr val="dk1"/>
                </a:solidFill>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273409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4"/>
        <p:cNvGrpSpPr/>
        <p:nvPr/>
      </p:nvGrpSpPr>
      <p:grpSpPr>
        <a:xfrm>
          <a:off x="0" y="0"/>
          <a:ext cx="0" cy="0"/>
          <a:chOff x="0" y="0"/>
          <a:chExt cx="0" cy="0"/>
        </a:xfrm>
      </p:grpSpPr>
      <p:sp>
        <p:nvSpPr>
          <p:cNvPr id="25" name="Google Shape;25;p5"/>
          <p:cNvSpPr txBox="1"/>
          <p:nvPr/>
        </p:nvSpPr>
        <p:spPr>
          <a:xfrm>
            <a:off x="6111931"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pic>
        <p:nvPicPr>
          <p:cNvPr id="26" name="Google Shape;26;p5"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27" name="Google Shape;27;p5"/>
          <p:cNvSpPr txBox="1">
            <a:spLocks noGrp="1"/>
          </p:cNvSpPr>
          <p:nvPr>
            <p:ph type="title"/>
          </p:nvPr>
        </p:nvSpPr>
        <p:spPr>
          <a:xfrm>
            <a:off x="415600" y="783967"/>
            <a:ext cx="8734800" cy="877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64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415600" y="1931200"/>
            <a:ext cx="8734800" cy="2995600"/>
          </a:xfrm>
          <a:prstGeom prst="rect">
            <a:avLst/>
          </a:prstGeom>
        </p:spPr>
        <p:txBody>
          <a:bodyPr spcFirstLastPara="1" wrap="square" lIns="91425" tIns="91425" rIns="91425" bIns="91425" anchor="t" anchorCtr="0">
            <a:noAutofit/>
          </a:bodyPr>
          <a:lstStyle>
            <a:lvl1pPr marL="609585" lvl="0" indent="-457189">
              <a:lnSpc>
                <a:spcPct val="125000"/>
              </a:lnSpc>
              <a:spcBef>
                <a:spcPts val="0"/>
              </a:spcBef>
              <a:spcAft>
                <a:spcPts val="0"/>
              </a:spcAft>
              <a:buSzPts val="1800"/>
              <a:buChar char="●"/>
              <a:defRPr/>
            </a:lvl1pPr>
            <a:lvl2pPr marL="1219170" lvl="1" indent="-423323">
              <a:spcBef>
                <a:spcPts val="1333"/>
              </a:spcBef>
              <a:spcAft>
                <a:spcPts val="0"/>
              </a:spcAft>
              <a:buSzPts val="1400"/>
              <a:buChar char="○"/>
              <a:defRPr/>
            </a:lvl2pPr>
            <a:lvl3pPr marL="1828754" lvl="2" indent="-423323">
              <a:spcBef>
                <a:spcPts val="1333"/>
              </a:spcBef>
              <a:spcAft>
                <a:spcPts val="0"/>
              </a:spcAft>
              <a:buSzPts val="1400"/>
              <a:buChar char="■"/>
              <a:defRPr/>
            </a:lvl3pPr>
            <a:lvl4pPr marL="2438339" lvl="3" indent="-423323">
              <a:spcBef>
                <a:spcPts val="1333"/>
              </a:spcBef>
              <a:spcAft>
                <a:spcPts val="0"/>
              </a:spcAft>
              <a:buSzPts val="1400"/>
              <a:buChar char="●"/>
              <a:defRPr/>
            </a:lvl4pPr>
            <a:lvl5pPr marL="3047924" lvl="4" indent="-423323">
              <a:spcBef>
                <a:spcPts val="1333"/>
              </a:spcBef>
              <a:spcAft>
                <a:spcPts val="0"/>
              </a:spcAft>
              <a:buSzPts val="1400"/>
              <a:buChar char="○"/>
              <a:defRPr/>
            </a:lvl5pPr>
            <a:lvl6pPr marL="3657509" lvl="5" indent="-423323">
              <a:spcBef>
                <a:spcPts val="1333"/>
              </a:spcBef>
              <a:spcAft>
                <a:spcPts val="0"/>
              </a:spcAft>
              <a:buSzPts val="1400"/>
              <a:buChar char="■"/>
              <a:defRPr/>
            </a:lvl6pPr>
            <a:lvl7pPr marL="4267093" lvl="6" indent="-423323">
              <a:spcBef>
                <a:spcPts val="1333"/>
              </a:spcBef>
              <a:spcAft>
                <a:spcPts val="0"/>
              </a:spcAft>
              <a:buSzPts val="1400"/>
              <a:buChar char="●"/>
              <a:defRPr/>
            </a:lvl7pPr>
            <a:lvl8pPr marL="4876678" lvl="7" indent="-423323">
              <a:spcBef>
                <a:spcPts val="1333"/>
              </a:spcBef>
              <a:spcAft>
                <a:spcPts val="0"/>
              </a:spcAft>
              <a:buSzPts val="1400"/>
              <a:buChar char="○"/>
              <a:defRPr/>
            </a:lvl8pPr>
            <a:lvl9pPr marL="5486263" lvl="8" indent="-423323">
              <a:spcBef>
                <a:spcPts val="1333"/>
              </a:spcBef>
              <a:spcAft>
                <a:spcPts val="1333"/>
              </a:spcAft>
              <a:buSzPts val="1400"/>
              <a:buChar char="■"/>
              <a:defRPr/>
            </a:lvl9pPr>
          </a:lstStyle>
          <a:p>
            <a:endParaRPr/>
          </a:p>
        </p:txBody>
      </p:sp>
      <p:pic>
        <p:nvPicPr>
          <p:cNvPr id="29" name="Google Shape;29;p5"/>
          <p:cNvPicPr preferRelativeResize="0"/>
          <p:nvPr/>
        </p:nvPicPr>
        <p:blipFill rotWithShape="1">
          <a:blip r:embed="rId3">
            <a:alphaModFix/>
          </a:blip>
          <a:srcRect t="29770"/>
          <a:stretch/>
        </p:blipFill>
        <p:spPr>
          <a:xfrm>
            <a:off x="1" y="1"/>
            <a:ext cx="12192004" cy="351200"/>
          </a:xfrm>
          <a:prstGeom prst="rect">
            <a:avLst/>
          </a:prstGeom>
          <a:noFill/>
          <a:ln>
            <a:noFill/>
          </a:ln>
        </p:spPr>
      </p:pic>
    </p:spTree>
    <p:extLst>
      <p:ext uri="{BB962C8B-B14F-4D97-AF65-F5344CB8AC3E}">
        <p14:creationId xmlns:p14="http://schemas.microsoft.com/office/powerpoint/2010/main" val="4107530060"/>
      </p:ext>
    </p:extLst>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15600" y="783960"/>
            <a:ext cx="6594000" cy="1516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57068C"/>
              </a:buClr>
              <a:buSzPts val="4800"/>
              <a:buNone/>
              <a:defRPr sz="64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415600" y="3290599"/>
            <a:ext cx="5333200" cy="2410400"/>
          </a:xfrm>
          <a:prstGeom prst="rect">
            <a:avLst/>
          </a:prstGeom>
        </p:spPr>
        <p:txBody>
          <a:bodyPr spcFirstLastPara="1" wrap="square" lIns="91425" tIns="91425" rIns="91425" bIns="91425" anchor="t" anchorCtr="0">
            <a:noAutofit/>
          </a:bodyPr>
          <a:lstStyle>
            <a:lvl1pPr marL="609585" lvl="0" indent="-406390">
              <a:lnSpc>
                <a:spcPct val="125000"/>
              </a:lnSpc>
              <a:spcBef>
                <a:spcPts val="0"/>
              </a:spcBef>
              <a:spcAft>
                <a:spcPts val="0"/>
              </a:spcAft>
              <a:buSzPts val="1200"/>
              <a:buChar char="●"/>
              <a:defRPr sz="1600"/>
            </a:lvl1pPr>
            <a:lvl2pPr marL="1219170" lvl="1" indent="-406390">
              <a:lnSpc>
                <a:spcPct val="125000"/>
              </a:lnSpc>
              <a:spcBef>
                <a:spcPts val="1067"/>
              </a:spcBef>
              <a:spcAft>
                <a:spcPts val="0"/>
              </a:spcAft>
              <a:buSzPts val="1200"/>
              <a:buChar char="○"/>
              <a:defRPr sz="1600"/>
            </a:lvl2pPr>
            <a:lvl3pPr marL="1828754" lvl="2" indent="-406390">
              <a:lnSpc>
                <a:spcPct val="125000"/>
              </a:lnSpc>
              <a:spcBef>
                <a:spcPts val="1067"/>
              </a:spcBef>
              <a:spcAft>
                <a:spcPts val="0"/>
              </a:spcAft>
              <a:buSzPts val="1200"/>
              <a:buChar char="■"/>
              <a:defRPr sz="1600"/>
            </a:lvl3pPr>
            <a:lvl4pPr marL="2438339" lvl="3" indent="-406390">
              <a:lnSpc>
                <a:spcPct val="125000"/>
              </a:lnSpc>
              <a:spcBef>
                <a:spcPts val="1067"/>
              </a:spcBef>
              <a:spcAft>
                <a:spcPts val="0"/>
              </a:spcAft>
              <a:buSzPts val="1200"/>
              <a:buChar char="●"/>
              <a:defRPr sz="1600"/>
            </a:lvl4pPr>
            <a:lvl5pPr marL="3047924" lvl="4" indent="-406390">
              <a:lnSpc>
                <a:spcPct val="125000"/>
              </a:lnSpc>
              <a:spcBef>
                <a:spcPts val="1067"/>
              </a:spcBef>
              <a:spcAft>
                <a:spcPts val="0"/>
              </a:spcAft>
              <a:buSzPts val="1200"/>
              <a:buChar char="○"/>
              <a:defRPr sz="1600"/>
            </a:lvl5pPr>
            <a:lvl6pPr marL="3657509" lvl="5" indent="-406390">
              <a:lnSpc>
                <a:spcPct val="125000"/>
              </a:lnSpc>
              <a:spcBef>
                <a:spcPts val="1067"/>
              </a:spcBef>
              <a:spcAft>
                <a:spcPts val="0"/>
              </a:spcAft>
              <a:buSzPts val="1200"/>
              <a:buChar char="■"/>
              <a:defRPr sz="1600"/>
            </a:lvl6pPr>
            <a:lvl7pPr marL="4267093" lvl="6" indent="-406390">
              <a:lnSpc>
                <a:spcPct val="125000"/>
              </a:lnSpc>
              <a:spcBef>
                <a:spcPts val="1067"/>
              </a:spcBef>
              <a:spcAft>
                <a:spcPts val="0"/>
              </a:spcAft>
              <a:buSzPts val="1200"/>
              <a:buChar char="●"/>
              <a:defRPr sz="1600"/>
            </a:lvl7pPr>
            <a:lvl8pPr marL="4876678" lvl="7" indent="-406390">
              <a:lnSpc>
                <a:spcPct val="125000"/>
              </a:lnSpc>
              <a:spcBef>
                <a:spcPts val="1067"/>
              </a:spcBef>
              <a:spcAft>
                <a:spcPts val="0"/>
              </a:spcAft>
              <a:buSzPts val="1200"/>
              <a:buChar char="○"/>
              <a:defRPr sz="1600"/>
            </a:lvl8pPr>
            <a:lvl9pPr marL="5486263" lvl="8" indent="-406390">
              <a:lnSpc>
                <a:spcPct val="125000"/>
              </a:lnSpc>
              <a:spcBef>
                <a:spcPts val="1067"/>
              </a:spcBef>
              <a:spcAft>
                <a:spcPts val="1067"/>
              </a:spcAft>
              <a:buSzPts val="1200"/>
              <a:buChar char="■"/>
              <a:defRPr sz="1600"/>
            </a:lvl9pPr>
          </a:lstStyle>
          <a:p>
            <a:endParaRPr/>
          </a:p>
        </p:txBody>
      </p:sp>
      <p:sp>
        <p:nvSpPr>
          <p:cNvPr id="33" name="Google Shape;33;p6"/>
          <p:cNvSpPr txBox="1">
            <a:spLocks noGrp="1"/>
          </p:cNvSpPr>
          <p:nvPr>
            <p:ph type="body" idx="2"/>
          </p:nvPr>
        </p:nvSpPr>
        <p:spPr>
          <a:xfrm>
            <a:off x="6159900" y="3290599"/>
            <a:ext cx="5333200" cy="2410400"/>
          </a:xfrm>
          <a:prstGeom prst="rect">
            <a:avLst/>
          </a:prstGeom>
        </p:spPr>
        <p:txBody>
          <a:bodyPr spcFirstLastPara="1" wrap="square" lIns="91425" tIns="91425" rIns="91425" bIns="91425" anchor="t" anchorCtr="0">
            <a:noAutofit/>
          </a:bodyPr>
          <a:lstStyle>
            <a:lvl1pPr marL="609585" lvl="0" indent="-406390">
              <a:lnSpc>
                <a:spcPct val="125000"/>
              </a:lnSpc>
              <a:spcBef>
                <a:spcPts val="0"/>
              </a:spcBef>
              <a:spcAft>
                <a:spcPts val="0"/>
              </a:spcAft>
              <a:buSzPts val="1200"/>
              <a:buChar char="●"/>
              <a:defRPr sz="1600"/>
            </a:lvl1pPr>
            <a:lvl2pPr marL="1219170" lvl="1" indent="-406390">
              <a:lnSpc>
                <a:spcPct val="125000"/>
              </a:lnSpc>
              <a:spcBef>
                <a:spcPts val="1067"/>
              </a:spcBef>
              <a:spcAft>
                <a:spcPts val="0"/>
              </a:spcAft>
              <a:buSzPts val="1200"/>
              <a:buChar char="○"/>
              <a:defRPr sz="1600"/>
            </a:lvl2pPr>
            <a:lvl3pPr marL="1828754" lvl="2" indent="-406390">
              <a:lnSpc>
                <a:spcPct val="125000"/>
              </a:lnSpc>
              <a:spcBef>
                <a:spcPts val="1067"/>
              </a:spcBef>
              <a:spcAft>
                <a:spcPts val="0"/>
              </a:spcAft>
              <a:buSzPts val="1200"/>
              <a:buChar char="■"/>
              <a:defRPr sz="1600"/>
            </a:lvl3pPr>
            <a:lvl4pPr marL="2438339" lvl="3" indent="-406390">
              <a:lnSpc>
                <a:spcPct val="125000"/>
              </a:lnSpc>
              <a:spcBef>
                <a:spcPts val="1067"/>
              </a:spcBef>
              <a:spcAft>
                <a:spcPts val="0"/>
              </a:spcAft>
              <a:buSzPts val="1200"/>
              <a:buChar char="●"/>
              <a:defRPr sz="1600"/>
            </a:lvl4pPr>
            <a:lvl5pPr marL="3047924" lvl="4" indent="-406390">
              <a:lnSpc>
                <a:spcPct val="125000"/>
              </a:lnSpc>
              <a:spcBef>
                <a:spcPts val="1067"/>
              </a:spcBef>
              <a:spcAft>
                <a:spcPts val="0"/>
              </a:spcAft>
              <a:buSzPts val="1200"/>
              <a:buChar char="○"/>
              <a:defRPr sz="1600"/>
            </a:lvl5pPr>
            <a:lvl6pPr marL="3657509" lvl="5" indent="-406390">
              <a:lnSpc>
                <a:spcPct val="125000"/>
              </a:lnSpc>
              <a:spcBef>
                <a:spcPts val="1067"/>
              </a:spcBef>
              <a:spcAft>
                <a:spcPts val="0"/>
              </a:spcAft>
              <a:buSzPts val="1200"/>
              <a:buChar char="■"/>
              <a:defRPr sz="1600"/>
            </a:lvl6pPr>
            <a:lvl7pPr marL="4267093" lvl="6" indent="-406390">
              <a:lnSpc>
                <a:spcPct val="125000"/>
              </a:lnSpc>
              <a:spcBef>
                <a:spcPts val="1067"/>
              </a:spcBef>
              <a:spcAft>
                <a:spcPts val="0"/>
              </a:spcAft>
              <a:buSzPts val="1200"/>
              <a:buChar char="●"/>
              <a:defRPr sz="1600"/>
            </a:lvl7pPr>
            <a:lvl8pPr marL="4876678" lvl="7" indent="-406390">
              <a:lnSpc>
                <a:spcPct val="125000"/>
              </a:lnSpc>
              <a:spcBef>
                <a:spcPts val="1067"/>
              </a:spcBef>
              <a:spcAft>
                <a:spcPts val="0"/>
              </a:spcAft>
              <a:buSzPts val="1200"/>
              <a:buChar char="○"/>
              <a:defRPr sz="1600"/>
            </a:lvl8pPr>
            <a:lvl9pPr marL="5486263" lvl="8" indent="-406390">
              <a:lnSpc>
                <a:spcPct val="125000"/>
              </a:lnSpc>
              <a:spcBef>
                <a:spcPts val="1067"/>
              </a:spcBef>
              <a:spcAft>
                <a:spcPts val="1067"/>
              </a:spcAft>
              <a:buSzPts val="1200"/>
              <a:buChar char="■"/>
              <a:defRPr sz="1600"/>
            </a:lvl9pPr>
          </a:lstStyle>
          <a:p>
            <a:endParaRPr/>
          </a:p>
        </p:txBody>
      </p:sp>
      <p:pic>
        <p:nvPicPr>
          <p:cNvPr id="34" name="Google Shape;34;p6"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35" name="Google Shape;35;p6"/>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36" name="Google Shape;36;p6"/>
          <p:cNvSpPr txBox="1">
            <a:spLocks noGrp="1"/>
          </p:cNvSpPr>
          <p:nvPr>
            <p:ph type="subTitle" idx="3"/>
          </p:nvPr>
        </p:nvSpPr>
        <p:spPr>
          <a:xfrm>
            <a:off x="415600" y="2739493"/>
            <a:ext cx="5333200" cy="548800"/>
          </a:xfrm>
          <a:prstGeom prst="rect">
            <a:avLst/>
          </a:prstGeom>
        </p:spPr>
        <p:txBody>
          <a:bodyPr spcFirstLastPara="1" wrap="square" lIns="91425" tIns="91425" rIns="91425" bIns="91425" anchor="t" anchorCtr="0">
            <a:noAutofit/>
          </a:bodyPr>
          <a:lstStyle>
            <a:lvl1pPr lvl="0">
              <a:spcBef>
                <a:spcPts val="0"/>
              </a:spcBef>
              <a:spcAft>
                <a:spcPts val="0"/>
              </a:spcAft>
              <a:buNone/>
              <a:defRPr sz="1867" b="1">
                <a:solidFill>
                  <a:schemeClr val="dk1"/>
                </a:solidFill>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
        <p:nvSpPr>
          <p:cNvPr id="37" name="Google Shape;37;p6"/>
          <p:cNvSpPr txBox="1">
            <a:spLocks noGrp="1"/>
          </p:cNvSpPr>
          <p:nvPr>
            <p:ph type="subTitle" idx="4"/>
          </p:nvPr>
        </p:nvSpPr>
        <p:spPr>
          <a:xfrm>
            <a:off x="6159900" y="2739493"/>
            <a:ext cx="5333200" cy="54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b="1">
                <a:solidFill>
                  <a:schemeClr val="dk1"/>
                </a:solidFill>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pic>
        <p:nvPicPr>
          <p:cNvPr id="38" name="Google Shape;38;p6"/>
          <p:cNvPicPr preferRelativeResize="0"/>
          <p:nvPr/>
        </p:nvPicPr>
        <p:blipFill rotWithShape="1">
          <a:blip r:embed="rId3">
            <a:alphaModFix/>
          </a:blip>
          <a:srcRect t="29770"/>
          <a:stretch/>
        </p:blipFill>
        <p:spPr>
          <a:xfrm>
            <a:off x="1" y="1"/>
            <a:ext cx="12192004" cy="351200"/>
          </a:xfrm>
          <a:prstGeom prst="rect">
            <a:avLst/>
          </a:prstGeom>
          <a:noFill/>
          <a:ln>
            <a:noFill/>
          </a:ln>
        </p:spPr>
      </p:pic>
    </p:spTree>
    <p:extLst>
      <p:ext uri="{BB962C8B-B14F-4D97-AF65-F5344CB8AC3E}">
        <p14:creationId xmlns:p14="http://schemas.microsoft.com/office/powerpoint/2010/main" val="103917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15600" y="707573"/>
            <a:ext cx="112332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1" name="Google Shape;41;p7"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42" name="Google Shape;42;p7"/>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t="29770"/>
          <a:stretch/>
        </p:blipFill>
        <p:spPr>
          <a:xfrm>
            <a:off x="1" y="1"/>
            <a:ext cx="12192004" cy="351200"/>
          </a:xfrm>
          <a:prstGeom prst="rect">
            <a:avLst/>
          </a:prstGeom>
          <a:noFill/>
          <a:ln>
            <a:noFill/>
          </a:ln>
        </p:spPr>
      </p:pic>
    </p:spTree>
    <p:extLst>
      <p:ext uri="{BB962C8B-B14F-4D97-AF65-F5344CB8AC3E}">
        <p14:creationId xmlns:p14="http://schemas.microsoft.com/office/powerpoint/2010/main" val="53071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15600" y="944000"/>
            <a:ext cx="4176400" cy="1007600"/>
          </a:xfrm>
          <a:prstGeom prst="rect">
            <a:avLst/>
          </a:prstGeom>
        </p:spPr>
        <p:txBody>
          <a:bodyPr spcFirstLastPara="1" wrap="square" lIns="91425" tIns="91425" rIns="91425" bIns="91425" anchor="b" anchorCtr="0">
            <a:noAutofit/>
          </a:bodyPr>
          <a:lstStyle>
            <a:lvl1pPr lvl="0">
              <a:spcBef>
                <a:spcPts val="0"/>
              </a:spcBef>
              <a:spcAft>
                <a:spcPts val="0"/>
              </a:spcAft>
              <a:buClr>
                <a:srgbClr val="57068C"/>
              </a:buClr>
              <a:buSzPts val="2400"/>
              <a:buNone/>
              <a:defRPr sz="3200">
                <a:solidFill>
                  <a:srgbClr val="57068C"/>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8"/>
          <p:cNvSpPr txBox="1">
            <a:spLocks noGrp="1"/>
          </p:cNvSpPr>
          <p:nvPr>
            <p:ph type="body" idx="1"/>
          </p:nvPr>
        </p:nvSpPr>
        <p:spPr>
          <a:xfrm>
            <a:off x="415600" y="2056000"/>
            <a:ext cx="4072800" cy="384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1333"/>
              </a:spcBef>
              <a:spcAft>
                <a:spcPts val="0"/>
              </a:spcAft>
              <a:buSzPts val="1200"/>
              <a:buChar char="○"/>
              <a:defRPr sz="1600"/>
            </a:lvl2pPr>
            <a:lvl3pPr marL="1828754" lvl="2" indent="-406390">
              <a:spcBef>
                <a:spcPts val="1333"/>
              </a:spcBef>
              <a:spcAft>
                <a:spcPts val="0"/>
              </a:spcAft>
              <a:buSzPts val="1200"/>
              <a:buChar char="■"/>
              <a:defRPr sz="1600"/>
            </a:lvl3pPr>
            <a:lvl4pPr marL="2438339" lvl="3" indent="-406390">
              <a:spcBef>
                <a:spcPts val="1333"/>
              </a:spcBef>
              <a:spcAft>
                <a:spcPts val="0"/>
              </a:spcAft>
              <a:buSzPts val="1200"/>
              <a:buChar char="●"/>
              <a:defRPr sz="1600"/>
            </a:lvl4pPr>
            <a:lvl5pPr marL="3047924" lvl="4" indent="-406390">
              <a:spcBef>
                <a:spcPts val="1333"/>
              </a:spcBef>
              <a:spcAft>
                <a:spcPts val="0"/>
              </a:spcAft>
              <a:buSzPts val="1200"/>
              <a:buChar char="○"/>
              <a:defRPr sz="1600"/>
            </a:lvl5pPr>
            <a:lvl6pPr marL="3657509" lvl="5" indent="-406390">
              <a:spcBef>
                <a:spcPts val="1333"/>
              </a:spcBef>
              <a:spcAft>
                <a:spcPts val="0"/>
              </a:spcAft>
              <a:buSzPts val="1200"/>
              <a:buChar char="■"/>
              <a:defRPr sz="1600"/>
            </a:lvl6pPr>
            <a:lvl7pPr marL="4267093" lvl="6" indent="-406390">
              <a:spcBef>
                <a:spcPts val="1333"/>
              </a:spcBef>
              <a:spcAft>
                <a:spcPts val="0"/>
              </a:spcAft>
              <a:buSzPts val="1200"/>
              <a:buChar char="●"/>
              <a:defRPr sz="1600"/>
            </a:lvl7pPr>
            <a:lvl8pPr marL="4876678" lvl="7" indent="-406390">
              <a:spcBef>
                <a:spcPts val="1333"/>
              </a:spcBef>
              <a:spcAft>
                <a:spcPts val="0"/>
              </a:spcAft>
              <a:buSzPts val="1200"/>
              <a:buChar char="○"/>
              <a:defRPr sz="1600"/>
            </a:lvl8pPr>
            <a:lvl9pPr marL="5486263" lvl="8" indent="-406390">
              <a:spcBef>
                <a:spcPts val="1333"/>
              </a:spcBef>
              <a:spcAft>
                <a:spcPts val="1333"/>
              </a:spcAft>
              <a:buSzPts val="1200"/>
              <a:buChar char="■"/>
              <a:defRPr sz="1600"/>
            </a:lvl9pPr>
          </a:lstStyle>
          <a:p>
            <a:endParaRPr/>
          </a:p>
        </p:txBody>
      </p:sp>
      <p:pic>
        <p:nvPicPr>
          <p:cNvPr id="47" name="Google Shape;47;p8"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48" name="Google Shape;48;p8"/>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t="29770"/>
          <a:stretch/>
        </p:blipFill>
        <p:spPr>
          <a:xfrm>
            <a:off x="1" y="1"/>
            <a:ext cx="12192004" cy="351200"/>
          </a:xfrm>
          <a:prstGeom prst="rect">
            <a:avLst/>
          </a:prstGeom>
          <a:noFill/>
          <a:ln>
            <a:noFill/>
          </a:ln>
        </p:spPr>
      </p:pic>
    </p:spTree>
    <p:extLst>
      <p:ext uri="{BB962C8B-B14F-4D97-AF65-F5344CB8AC3E}">
        <p14:creationId xmlns:p14="http://schemas.microsoft.com/office/powerpoint/2010/main" val="1778077324"/>
      </p:ext>
    </p:extLst>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2363967" y="704192"/>
            <a:ext cx="7463600" cy="3300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57068C"/>
              </a:buClr>
              <a:buSzPts val="5600"/>
              <a:buNone/>
              <a:defRPr sz="7466">
                <a:solidFill>
                  <a:srgbClr val="57068C"/>
                </a:solidFill>
              </a:defRPr>
            </a:lvl1pPr>
            <a:lvl2pPr lvl="1">
              <a:lnSpc>
                <a:spcPct val="80000"/>
              </a:lnSpc>
              <a:spcBef>
                <a:spcPts val="0"/>
              </a:spcBef>
              <a:spcAft>
                <a:spcPts val="0"/>
              </a:spcAft>
              <a:buSzPts val="4800"/>
              <a:buNone/>
              <a:defRPr sz="6400"/>
            </a:lvl2pPr>
            <a:lvl3pPr lvl="2">
              <a:lnSpc>
                <a:spcPct val="80000"/>
              </a:lnSpc>
              <a:spcBef>
                <a:spcPts val="0"/>
              </a:spcBef>
              <a:spcAft>
                <a:spcPts val="0"/>
              </a:spcAft>
              <a:buSzPts val="4800"/>
              <a:buNone/>
              <a:defRPr sz="6400"/>
            </a:lvl3pPr>
            <a:lvl4pPr lvl="3">
              <a:lnSpc>
                <a:spcPct val="80000"/>
              </a:lnSpc>
              <a:spcBef>
                <a:spcPts val="0"/>
              </a:spcBef>
              <a:spcAft>
                <a:spcPts val="0"/>
              </a:spcAft>
              <a:buSzPts val="4800"/>
              <a:buNone/>
              <a:defRPr sz="6400"/>
            </a:lvl4pPr>
            <a:lvl5pPr lvl="4">
              <a:lnSpc>
                <a:spcPct val="80000"/>
              </a:lnSpc>
              <a:spcBef>
                <a:spcPts val="0"/>
              </a:spcBef>
              <a:spcAft>
                <a:spcPts val="0"/>
              </a:spcAft>
              <a:buSzPts val="4800"/>
              <a:buNone/>
              <a:defRPr sz="6400"/>
            </a:lvl5pPr>
            <a:lvl6pPr lvl="5">
              <a:lnSpc>
                <a:spcPct val="80000"/>
              </a:lnSpc>
              <a:spcBef>
                <a:spcPts val="0"/>
              </a:spcBef>
              <a:spcAft>
                <a:spcPts val="0"/>
              </a:spcAft>
              <a:buSzPts val="4800"/>
              <a:buNone/>
              <a:defRPr sz="6400"/>
            </a:lvl6pPr>
            <a:lvl7pPr lvl="6">
              <a:lnSpc>
                <a:spcPct val="80000"/>
              </a:lnSpc>
              <a:spcBef>
                <a:spcPts val="0"/>
              </a:spcBef>
              <a:spcAft>
                <a:spcPts val="0"/>
              </a:spcAft>
              <a:buSzPts val="4800"/>
              <a:buNone/>
              <a:defRPr sz="6400"/>
            </a:lvl7pPr>
            <a:lvl8pPr lvl="7">
              <a:lnSpc>
                <a:spcPct val="80000"/>
              </a:lnSpc>
              <a:spcBef>
                <a:spcPts val="0"/>
              </a:spcBef>
              <a:spcAft>
                <a:spcPts val="0"/>
              </a:spcAft>
              <a:buSzPts val="4800"/>
              <a:buNone/>
              <a:defRPr sz="6400"/>
            </a:lvl8pPr>
            <a:lvl9pPr lvl="8">
              <a:lnSpc>
                <a:spcPct val="80000"/>
              </a:lnSpc>
              <a:spcBef>
                <a:spcPts val="0"/>
              </a:spcBef>
              <a:spcAft>
                <a:spcPts val="0"/>
              </a:spcAft>
              <a:buSzPts val="4800"/>
              <a:buNone/>
              <a:defRPr sz="6400"/>
            </a:lvl9pPr>
          </a:lstStyle>
          <a:p>
            <a:endParaRPr/>
          </a:p>
        </p:txBody>
      </p:sp>
      <p:pic>
        <p:nvPicPr>
          <p:cNvPr id="52" name="Google Shape;52;p9"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53" name="Google Shape;53;p9"/>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
        <p:nvSpPr>
          <p:cNvPr id="54" name="Google Shape;54;p9"/>
          <p:cNvSpPr txBox="1">
            <a:spLocks noGrp="1"/>
          </p:cNvSpPr>
          <p:nvPr>
            <p:ph type="body" idx="1"/>
          </p:nvPr>
        </p:nvSpPr>
        <p:spPr>
          <a:xfrm>
            <a:off x="2827000" y="3547100"/>
            <a:ext cx="6538000" cy="2154000"/>
          </a:xfrm>
          <a:prstGeom prst="rect">
            <a:avLst/>
          </a:prstGeom>
        </p:spPr>
        <p:txBody>
          <a:bodyPr spcFirstLastPara="1" wrap="square" lIns="91425" tIns="91425" rIns="91425" bIns="91425" anchor="t" anchorCtr="0">
            <a:noAutofit/>
          </a:bodyPr>
          <a:lstStyle>
            <a:lvl1pPr marL="609585" lvl="0" indent="-440256" algn="ctr">
              <a:lnSpc>
                <a:spcPct val="125000"/>
              </a:lnSpc>
              <a:spcBef>
                <a:spcPts val="0"/>
              </a:spcBef>
              <a:spcAft>
                <a:spcPts val="0"/>
              </a:spcAft>
              <a:buSzPts val="1600"/>
              <a:buChar char="●"/>
              <a:defRPr sz="2133"/>
            </a:lvl1pPr>
            <a:lvl2pPr marL="1219170" lvl="1" indent="-440256" algn="ctr">
              <a:lnSpc>
                <a:spcPct val="125000"/>
              </a:lnSpc>
              <a:spcBef>
                <a:spcPts val="0"/>
              </a:spcBef>
              <a:spcAft>
                <a:spcPts val="0"/>
              </a:spcAft>
              <a:buSzPts val="1600"/>
              <a:buChar char="○"/>
              <a:defRPr sz="2133"/>
            </a:lvl2pPr>
            <a:lvl3pPr marL="1828754" lvl="2" indent="-440256" algn="ctr">
              <a:lnSpc>
                <a:spcPct val="125000"/>
              </a:lnSpc>
              <a:spcBef>
                <a:spcPts val="0"/>
              </a:spcBef>
              <a:spcAft>
                <a:spcPts val="0"/>
              </a:spcAft>
              <a:buSzPts val="1600"/>
              <a:buChar char="■"/>
              <a:defRPr sz="2133"/>
            </a:lvl3pPr>
            <a:lvl4pPr marL="2438339" lvl="3" indent="-440256" algn="ctr">
              <a:lnSpc>
                <a:spcPct val="125000"/>
              </a:lnSpc>
              <a:spcBef>
                <a:spcPts val="0"/>
              </a:spcBef>
              <a:spcAft>
                <a:spcPts val="0"/>
              </a:spcAft>
              <a:buSzPts val="1600"/>
              <a:buChar char="●"/>
              <a:defRPr sz="2133"/>
            </a:lvl4pPr>
            <a:lvl5pPr marL="3047924" lvl="4" indent="-440256" algn="ctr">
              <a:lnSpc>
                <a:spcPct val="125000"/>
              </a:lnSpc>
              <a:spcBef>
                <a:spcPts val="0"/>
              </a:spcBef>
              <a:spcAft>
                <a:spcPts val="0"/>
              </a:spcAft>
              <a:buSzPts val="1600"/>
              <a:buChar char="○"/>
              <a:defRPr sz="2133"/>
            </a:lvl5pPr>
            <a:lvl6pPr marL="3657509" lvl="5" indent="-440256" algn="ctr">
              <a:lnSpc>
                <a:spcPct val="125000"/>
              </a:lnSpc>
              <a:spcBef>
                <a:spcPts val="0"/>
              </a:spcBef>
              <a:spcAft>
                <a:spcPts val="0"/>
              </a:spcAft>
              <a:buSzPts val="1600"/>
              <a:buChar char="■"/>
              <a:defRPr sz="2133"/>
            </a:lvl6pPr>
            <a:lvl7pPr marL="4267093" lvl="6" indent="-440256" algn="ctr">
              <a:lnSpc>
                <a:spcPct val="125000"/>
              </a:lnSpc>
              <a:spcBef>
                <a:spcPts val="0"/>
              </a:spcBef>
              <a:spcAft>
                <a:spcPts val="0"/>
              </a:spcAft>
              <a:buSzPts val="1600"/>
              <a:buChar char="●"/>
              <a:defRPr sz="2133"/>
            </a:lvl7pPr>
            <a:lvl8pPr marL="4876678" lvl="7" indent="-440256" algn="ctr">
              <a:lnSpc>
                <a:spcPct val="125000"/>
              </a:lnSpc>
              <a:spcBef>
                <a:spcPts val="0"/>
              </a:spcBef>
              <a:spcAft>
                <a:spcPts val="0"/>
              </a:spcAft>
              <a:buSzPts val="1600"/>
              <a:buChar char="○"/>
              <a:defRPr sz="2133"/>
            </a:lvl8pPr>
            <a:lvl9pPr marL="5486263" lvl="8" indent="-440256" algn="ctr">
              <a:lnSpc>
                <a:spcPct val="125000"/>
              </a:lnSpc>
              <a:spcBef>
                <a:spcPts val="0"/>
              </a:spcBef>
              <a:spcAft>
                <a:spcPts val="0"/>
              </a:spcAft>
              <a:buSzPts val="1600"/>
              <a:buChar char="■"/>
              <a:defRPr sz="2133"/>
            </a:lvl9pPr>
          </a:lstStyle>
          <a:p>
            <a:endParaRPr/>
          </a:p>
        </p:txBody>
      </p:sp>
    </p:spTree>
    <p:extLst>
      <p:ext uri="{BB962C8B-B14F-4D97-AF65-F5344CB8AC3E}">
        <p14:creationId xmlns:p14="http://schemas.microsoft.com/office/powerpoint/2010/main" val="283982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55"/>
        <p:cNvGrpSpPr/>
        <p:nvPr/>
      </p:nvGrpSpPr>
      <p:grpSpPr>
        <a:xfrm>
          <a:off x="0" y="0"/>
          <a:ext cx="0" cy="0"/>
          <a:chOff x="0" y="0"/>
          <a:chExt cx="0" cy="0"/>
        </a:xfrm>
      </p:grpSpPr>
      <p:sp>
        <p:nvSpPr>
          <p:cNvPr id="56" name="Google Shape;56;p10" descr=" "/>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0"/>
          <p:cNvSpPr txBox="1">
            <a:spLocks noGrp="1"/>
          </p:cNvSpPr>
          <p:nvPr>
            <p:ph type="title"/>
          </p:nvPr>
        </p:nvSpPr>
        <p:spPr>
          <a:xfrm>
            <a:off x="392500" y="1644233"/>
            <a:ext cx="5438800" cy="1976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57068C"/>
              </a:buClr>
              <a:buSzPts val="3600"/>
              <a:buNone/>
              <a:defRPr sz="4800">
                <a:solidFill>
                  <a:srgbClr val="57068C"/>
                </a:solidFill>
              </a:defRPr>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58" name="Google Shape;58;p10"/>
          <p:cNvSpPr txBox="1">
            <a:spLocks noGrp="1"/>
          </p:cNvSpPr>
          <p:nvPr>
            <p:ph type="subTitle" idx="1"/>
          </p:nvPr>
        </p:nvSpPr>
        <p:spPr>
          <a:xfrm>
            <a:off x="392500" y="3737433"/>
            <a:ext cx="48224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800"/>
            </a:lvl2pPr>
            <a:lvl3pPr lvl="2">
              <a:lnSpc>
                <a:spcPct val="100000"/>
              </a:lnSpc>
              <a:spcBef>
                <a:spcPts val="0"/>
              </a:spcBef>
              <a:spcAft>
                <a:spcPts val="0"/>
              </a:spcAft>
              <a:buSzPts val="2100"/>
              <a:buNone/>
              <a:defRPr sz="2800"/>
            </a:lvl3pPr>
            <a:lvl4pPr lvl="3">
              <a:lnSpc>
                <a:spcPct val="100000"/>
              </a:lnSpc>
              <a:spcBef>
                <a:spcPts val="0"/>
              </a:spcBef>
              <a:spcAft>
                <a:spcPts val="0"/>
              </a:spcAft>
              <a:buSzPts val="2100"/>
              <a:buNone/>
              <a:defRPr sz="2800"/>
            </a:lvl4pPr>
            <a:lvl5pPr lvl="4">
              <a:lnSpc>
                <a:spcPct val="100000"/>
              </a:lnSpc>
              <a:spcBef>
                <a:spcPts val="0"/>
              </a:spcBef>
              <a:spcAft>
                <a:spcPts val="0"/>
              </a:spcAft>
              <a:buSzPts val="2100"/>
              <a:buNone/>
              <a:defRPr sz="2800"/>
            </a:lvl5pPr>
            <a:lvl6pPr lvl="5">
              <a:lnSpc>
                <a:spcPct val="100000"/>
              </a:lnSpc>
              <a:spcBef>
                <a:spcPts val="0"/>
              </a:spcBef>
              <a:spcAft>
                <a:spcPts val="0"/>
              </a:spcAft>
              <a:buSzPts val="2100"/>
              <a:buNone/>
              <a:defRPr sz="2800"/>
            </a:lvl6pPr>
            <a:lvl7pPr lvl="6">
              <a:lnSpc>
                <a:spcPct val="100000"/>
              </a:lnSpc>
              <a:spcBef>
                <a:spcPts val="0"/>
              </a:spcBef>
              <a:spcAft>
                <a:spcPts val="0"/>
              </a:spcAft>
              <a:buSzPts val="2100"/>
              <a:buNone/>
              <a:defRPr sz="2800"/>
            </a:lvl7pPr>
            <a:lvl8pPr lvl="7">
              <a:lnSpc>
                <a:spcPct val="100000"/>
              </a:lnSpc>
              <a:spcBef>
                <a:spcPts val="0"/>
              </a:spcBef>
              <a:spcAft>
                <a:spcPts val="0"/>
              </a:spcAft>
              <a:buSzPts val="2100"/>
              <a:buNone/>
              <a:defRPr sz="2800"/>
            </a:lvl8pPr>
            <a:lvl9pPr lvl="8">
              <a:lnSpc>
                <a:spcPct val="100000"/>
              </a:lnSpc>
              <a:spcBef>
                <a:spcPts val="0"/>
              </a:spcBef>
              <a:spcAft>
                <a:spcPts val="0"/>
              </a:spcAft>
              <a:buSzPts val="2100"/>
              <a:buNone/>
              <a:defRPr sz="2800"/>
            </a:lvl9pPr>
          </a:lstStyle>
          <a:p>
            <a:endParaRPr/>
          </a:p>
        </p:txBody>
      </p:sp>
      <p:sp>
        <p:nvSpPr>
          <p:cNvPr id="59" name="Google Shape;59;p10"/>
          <p:cNvSpPr txBox="1">
            <a:spLocks noGrp="1"/>
          </p:cNvSpPr>
          <p:nvPr>
            <p:ph type="body" idx="2"/>
          </p:nvPr>
        </p:nvSpPr>
        <p:spPr>
          <a:xfrm>
            <a:off x="6586000" y="965433"/>
            <a:ext cx="5116000" cy="47356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pic>
        <p:nvPicPr>
          <p:cNvPr id="60" name="Google Shape;60;p10" descr=" "/>
          <p:cNvPicPr preferRelativeResize="0"/>
          <p:nvPr/>
        </p:nvPicPr>
        <p:blipFill>
          <a:blip r:embed="rId2">
            <a:alphaModFix/>
          </a:blip>
          <a:stretch>
            <a:fillRect/>
          </a:stretch>
        </p:blipFill>
        <p:spPr>
          <a:xfrm>
            <a:off x="542901" y="6052161"/>
            <a:ext cx="1034769" cy="351200"/>
          </a:xfrm>
          <a:prstGeom prst="rect">
            <a:avLst/>
          </a:prstGeom>
          <a:noFill/>
          <a:ln>
            <a:noFill/>
          </a:ln>
        </p:spPr>
      </p:pic>
      <p:sp>
        <p:nvSpPr>
          <p:cNvPr id="61" name="Google Shape;61;p10"/>
          <p:cNvSpPr txBox="1"/>
          <p:nvPr/>
        </p:nvSpPr>
        <p:spPr>
          <a:xfrm>
            <a:off x="6159900" y="6022967"/>
            <a:ext cx="5590400" cy="409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sz="933" b="1">
                <a:solidFill>
                  <a:schemeClr val="accent2"/>
                </a:solidFill>
                <a:latin typeface="Montserrat"/>
                <a:ea typeface="Montserrat"/>
                <a:cs typeface="Montserrat"/>
                <a:sym typeface="Montserrat"/>
              </a:rPr>
              <a:pPr marL="0" lvl="0" indent="0" algn="r" rtl="0">
                <a:spcBef>
                  <a:spcPts val="0"/>
                </a:spcBef>
                <a:spcAft>
                  <a:spcPts val="0"/>
                </a:spcAft>
                <a:buNone/>
              </a:pPr>
              <a:t>‹#›</a:t>
            </a:fld>
            <a:endParaRPr sz="933" b="1">
              <a:solidFill>
                <a:schemeClr val="accent2"/>
              </a:solidFill>
              <a:latin typeface="Montserrat"/>
              <a:ea typeface="Montserrat"/>
              <a:cs typeface="Montserrat"/>
              <a:sym typeface="Montserrat"/>
            </a:endParaRPr>
          </a:p>
        </p:txBody>
      </p:sp>
    </p:spTree>
    <p:extLst>
      <p:ext uri="{BB962C8B-B14F-4D97-AF65-F5344CB8AC3E}">
        <p14:creationId xmlns:p14="http://schemas.microsoft.com/office/powerpoint/2010/main" val="277068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91767"/>
            <a:ext cx="1123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233200" cy="4164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980983480"/>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dirty="0"/>
              <a:t>Movie Ticketing DB</a:t>
            </a:r>
            <a:endParaRPr dirty="0"/>
          </a:p>
        </p:txBody>
      </p:sp>
      <p:sp>
        <p:nvSpPr>
          <p:cNvPr id="111" name="Google Shape;111;p1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a:t>00.00.00</a:t>
            </a:r>
            <a:endParaRPr/>
          </a:p>
        </p:txBody>
      </p:sp>
      <p:sp>
        <p:nvSpPr>
          <p:cNvPr id="112" name="Google Shape;112;p19"/>
          <p:cNvSpPr txBox="1">
            <a:spLocks noGrp="1"/>
          </p:cNvSpPr>
          <p:nvPr>
            <p:ph type="subTitle" idx="2"/>
          </p:nvPr>
        </p:nvSpPr>
        <p:spPr>
          <a:prstGeom prst="rect">
            <a:avLst/>
          </a:prstGeom>
        </p:spPr>
        <p:txBody>
          <a:bodyPr spcFirstLastPara="1" vert="horz" wrap="square" lIns="121900" tIns="121900" rIns="121900" bIns="121900" rtlCol="0" anchor="t" anchorCtr="0">
            <a:noAutofit/>
          </a:bodyPr>
          <a:lstStyle/>
          <a:p>
            <a:pPr marL="0" indent="0">
              <a:spcAft>
                <a:spcPts val="2133"/>
              </a:spcAft>
            </a:pPr>
            <a:r>
              <a:rPr lang="en" dirty="0"/>
              <a:t>Giacomo Aris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82D1-A98D-46AB-7A16-8CF9DCD695C3}"/>
              </a:ext>
            </a:extLst>
          </p:cNvPr>
          <p:cNvSpPr>
            <a:spLocks noGrp="1"/>
          </p:cNvSpPr>
          <p:nvPr>
            <p:ph type="title"/>
          </p:nvPr>
        </p:nvSpPr>
        <p:spPr/>
        <p:txBody>
          <a:bodyPr/>
          <a:lstStyle/>
          <a:p>
            <a:r>
              <a:rPr lang="en-US" dirty="0"/>
              <a:t>Database Design</a:t>
            </a:r>
          </a:p>
        </p:txBody>
      </p:sp>
      <p:pic>
        <p:nvPicPr>
          <p:cNvPr id="4" name="Picture 3">
            <a:extLst>
              <a:ext uri="{FF2B5EF4-FFF2-40B4-BE49-F238E27FC236}">
                <a16:creationId xmlns:a16="http://schemas.microsoft.com/office/drawing/2014/main" id="{220FD87D-A225-152B-8664-346777C91B33}"/>
              </a:ext>
            </a:extLst>
          </p:cNvPr>
          <p:cNvPicPr>
            <a:picLocks noChangeAspect="1"/>
          </p:cNvPicPr>
          <p:nvPr/>
        </p:nvPicPr>
        <p:blipFill rotWithShape="1">
          <a:blip r:embed="rId3"/>
          <a:srcRect l="1589" t="6423" r="3346" b="2263"/>
          <a:stretch/>
        </p:blipFill>
        <p:spPr>
          <a:xfrm>
            <a:off x="415600" y="1661167"/>
            <a:ext cx="7388772" cy="4204139"/>
          </a:xfrm>
          <a:prstGeom prst="rect">
            <a:avLst/>
          </a:prstGeom>
        </p:spPr>
      </p:pic>
    </p:spTree>
    <p:extLst>
      <p:ext uri="{BB962C8B-B14F-4D97-AF65-F5344CB8AC3E}">
        <p14:creationId xmlns:p14="http://schemas.microsoft.com/office/powerpoint/2010/main" val="339079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CF95-55E8-9EEE-39F8-3617D5E43AA3}"/>
              </a:ext>
            </a:extLst>
          </p:cNvPr>
          <p:cNvSpPr>
            <a:spLocks noGrp="1"/>
          </p:cNvSpPr>
          <p:nvPr>
            <p:ph type="title"/>
          </p:nvPr>
        </p:nvSpPr>
        <p:spPr>
          <a:xfrm>
            <a:off x="415600" y="783967"/>
            <a:ext cx="7825430" cy="535382"/>
          </a:xfrm>
        </p:spPr>
        <p:txBody>
          <a:bodyPr/>
          <a:lstStyle/>
          <a:p>
            <a:r>
              <a:rPr lang="en-US" sz="4400" dirty="0"/>
              <a:t>Normalization &amp; Integrity</a:t>
            </a:r>
            <a:br>
              <a:rPr lang="en-US" sz="4400" dirty="0"/>
            </a:br>
            <a:endParaRPr lang="en-US" sz="4400" dirty="0"/>
          </a:p>
        </p:txBody>
      </p:sp>
      <p:sp>
        <p:nvSpPr>
          <p:cNvPr id="3" name="Text Placeholder 2">
            <a:extLst>
              <a:ext uri="{FF2B5EF4-FFF2-40B4-BE49-F238E27FC236}">
                <a16:creationId xmlns:a16="http://schemas.microsoft.com/office/drawing/2014/main" id="{FF242E9F-3FF6-A8E4-0918-0679CA44624F}"/>
              </a:ext>
            </a:extLst>
          </p:cNvPr>
          <p:cNvSpPr>
            <a:spLocks noGrp="1"/>
          </p:cNvSpPr>
          <p:nvPr>
            <p:ph type="body" idx="1"/>
          </p:nvPr>
        </p:nvSpPr>
        <p:spPr>
          <a:xfrm>
            <a:off x="415600" y="1515449"/>
            <a:ext cx="3973520" cy="897636"/>
          </a:xfrm>
        </p:spPr>
        <p:txBody>
          <a:bodyPr/>
          <a:lstStyle/>
          <a:p>
            <a:r>
              <a:rPr lang="en-US" dirty="0"/>
              <a:t>BCNF – Dependencies are all primary keys</a:t>
            </a:r>
          </a:p>
        </p:txBody>
      </p:sp>
      <p:sp>
        <p:nvSpPr>
          <p:cNvPr id="6" name="TextBox 5">
            <a:extLst>
              <a:ext uri="{FF2B5EF4-FFF2-40B4-BE49-F238E27FC236}">
                <a16:creationId xmlns:a16="http://schemas.microsoft.com/office/drawing/2014/main" id="{C83C9DDC-CAB5-97EE-BC7D-8B01517F3E3D}"/>
              </a:ext>
            </a:extLst>
          </p:cNvPr>
          <p:cNvSpPr txBox="1"/>
          <p:nvPr/>
        </p:nvSpPr>
        <p:spPr>
          <a:xfrm>
            <a:off x="5317067" y="1964267"/>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1C64E57-38B3-E771-87AC-C7B26350E17A}"/>
              </a:ext>
            </a:extLst>
          </p:cNvPr>
          <p:cNvSpPr txBox="1"/>
          <p:nvPr/>
        </p:nvSpPr>
        <p:spPr>
          <a:xfrm>
            <a:off x="415600" y="2861903"/>
            <a:ext cx="6097904" cy="2486515"/>
          </a:xfrm>
          <a:prstGeom prst="rect">
            <a:avLst/>
          </a:prstGeom>
          <a:noFill/>
        </p:spPr>
        <p:txBody>
          <a:bodyPr wrap="square">
            <a:spAutoFit/>
          </a:bodyPr>
          <a:lstStyle/>
          <a:p>
            <a:pPr marL="609585" indent="-457189">
              <a:lnSpc>
                <a:spcPct val="125000"/>
              </a:lnSpc>
              <a:buClr>
                <a:srgbClr val="57068C"/>
              </a:buClr>
              <a:buSzPts val="1800"/>
              <a:buFont typeface="Montserrat"/>
              <a:buChar char="●"/>
            </a:pPr>
            <a:r>
              <a:rPr lang="en-US" dirty="0">
                <a:solidFill>
                  <a:srgbClr val="333333"/>
                </a:solidFill>
                <a:latin typeface="Montserrat"/>
                <a:sym typeface="Montserrat"/>
              </a:rPr>
              <a:t>Unique constraints prevent duplicate entries in username in the Users table and email in the Customers table. This maintains uniqueness and data accuracy.</a:t>
            </a:r>
          </a:p>
          <a:p>
            <a:pPr marL="609585" indent="-457189">
              <a:lnSpc>
                <a:spcPct val="125000"/>
              </a:lnSpc>
              <a:buClr>
                <a:srgbClr val="57068C"/>
              </a:buClr>
              <a:buSzPts val="1800"/>
              <a:buFont typeface="Montserrat"/>
              <a:buChar char="●"/>
            </a:pPr>
            <a:r>
              <a:rPr lang="en-US" dirty="0">
                <a:solidFill>
                  <a:srgbClr val="333333"/>
                </a:solidFill>
                <a:latin typeface="Montserrat"/>
                <a:sym typeface="Montserrat"/>
              </a:rPr>
              <a:t>Tables have default values</a:t>
            </a:r>
          </a:p>
          <a:p>
            <a:pPr marL="609585" indent="-457189">
              <a:lnSpc>
                <a:spcPct val="125000"/>
              </a:lnSpc>
              <a:buClr>
                <a:srgbClr val="57068C"/>
              </a:buClr>
              <a:buSzPts val="1800"/>
              <a:buFont typeface="Montserrat"/>
              <a:buChar char="●"/>
            </a:pPr>
            <a:r>
              <a:rPr lang="en-US" dirty="0">
                <a:solidFill>
                  <a:srgbClr val="333333"/>
                </a:solidFill>
                <a:latin typeface="Montserrat"/>
                <a:sym typeface="Montserrat"/>
              </a:rPr>
              <a:t>Foreign keys are used extensively to create relationships between tables </a:t>
            </a:r>
          </a:p>
        </p:txBody>
      </p:sp>
    </p:spTree>
    <p:extLst>
      <p:ext uri="{BB962C8B-B14F-4D97-AF65-F5344CB8AC3E}">
        <p14:creationId xmlns:p14="http://schemas.microsoft.com/office/powerpoint/2010/main" val="81264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6171-3A2D-11F3-8FB1-DD4DF8F35E4B}"/>
              </a:ext>
            </a:extLst>
          </p:cNvPr>
          <p:cNvSpPr>
            <a:spLocks noGrp="1"/>
          </p:cNvSpPr>
          <p:nvPr>
            <p:ph type="title"/>
          </p:nvPr>
        </p:nvSpPr>
        <p:spPr>
          <a:xfrm>
            <a:off x="415600" y="783967"/>
            <a:ext cx="11688770" cy="633353"/>
          </a:xfrm>
        </p:spPr>
        <p:txBody>
          <a:bodyPr/>
          <a:lstStyle/>
          <a:p>
            <a:r>
              <a:rPr lang="en-US" sz="4400" dirty="0"/>
              <a:t>Isolation &amp; Transactional Controls</a:t>
            </a:r>
          </a:p>
        </p:txBody>
      </p:sp>
      <p:sp>
        <p:nvSpPr>
          <p:cNvPr id="3" name="Text Placeholder 2">
            <a:extLst>
              <a:ext uri="{FF2B5EF4-FFF2-40B4-BE49-F238E27FC236}">
                <a16:creationId xmlns:a16="http://schemas.microsoft.com/office/drawing/2014/main" id="{9771DEF4-5AFF-1E7B-C38E-C8CF9D5F0000}"/>
              </a:ext>
            </a:extLst>
          </p:cNvPr>
          <p:cNvSpPr>
            <a:spLocks noGrp="1"/>
          </p:cNvSpPr>
          <p:nvPr>
            <p:ph type="body" idx="1"/>
          </p:nvPr>
        </p:nvSpPr>
        <p:spPr>
          <a:xfrm>
            <a:off x="270510" y="1417320"/>
            <a:ext cx="11505890" cy="4994910"/>
          </a:xfrm>
        </p:spPr>
        <p:txBody>
          <a:bodyPr tIns="0" bIns="0"/>
          <a:lstStyle/>
          <a:p>
            <a:r>
              <a:rPr lang="en-US" b="1" dirty="0"/>
              <a:t>Triggers:</a:t>
            </a:r>
          </a:p>
          <a:p>
            <a:pPr lvl="1">
              <a:spcBef>
                <a:spcPts val="0"/>
              </a:spcBef>
            </a:pPr>
            <a:r>
              <a:rPr lang="en-US" sz="1600" b="1" dirty="0" err="1"/>
              <a:t>PreventSoldOutSales</a:t>
            </a:r>
            <a:r>
              <a:rPr lang="en-US" sz="1600" b="1" dirty="0"/>
              <a:t>: </a:t>
            </a:r>
            <a:r>
              <a:rPr lang="en-US" sz="1600" dirty="0"/>
              <a:t>Ensures that no tickets are sold beyond the capacity of a show (transaction integrity).</a:t>
            </a:r>
          </a:p>
          <a:p>
            <a:pPr lvl="1">
              <a:spcBef>
                <a:spcPts val="0"/>
              </a:spcBef>
            </a:pPr>
            <a:r>
              <a:rPr lang="en-US" sz="1600" b="1" dirty="0" err="1"/>
              <a:t>RestrictLateBookings</a:t>
            </a:r>
            <a:r>
              <a:rPr lang="en-US" sz="1600" b="1" dirty="0"/>
              <a:t>:</a:t>
            </a:r>
            <a:r>
              <a:rPr lang="en-US" sz="1600" dirty="0"/>
              <a:t> Prevents booking tickets after a certain time relative to the showtime, thus ensuring that data reflects real-world constraints.</a:t>
            </a:r>
          </a:p>
          <a:p>
            <a:pPr lvl="1">
              <a:spcBef>
                <a:spcPts val="0"/>
              </a:spcBef>
            </a:pPr>
            <a:r>
              <a:rPr lang="en-US" sz="1600" b="1" dirty="0" err="1"/>
              <a:t>UpdateSalesAfterBooking</a:t>
            </a:r>
            <a:r>
              <a:rPr lang="en-US" sz="1600" b="1" dirty="0"/>
              <a:t> and </a:t>
            </a:r>
            <a:r>
              <a:rPr lang="en-US" sz="1600" b="1" dirty="0" err="1"/>
              <a:t>UpdateSalesAfterCancellation</a:t>
            </a:r>
            <a:r>
              <a:rPr lang="en-US" sz="1600" dirty="0"/>
              <a:t>: Manage sales records in response to ticket bookings and cancellations, ensuring that sales data is consistent with ticketing actions.</a:t>
            </a:r>
          </a:p>
          <a:p>
            <a:pPr marL="795847" lvl="1" indent="0">
              <a:spcBef>
                <a:spcPts val="0"/>
              </a:spcBef>
              <a:buNone/>
            </a:pPr>
            <a:endParaRPr lang="en-US" sz="1600" dirty="0"/>
          </a:p>
          <a:p>
            <a:r>
              <a:rPr lang="en-US" b="1" dirty="0"/>
              <a:t>Procedures:</a:t>
            </a:r>
          </a:p>
          <a:p>
            <a:pPr lvl="1">
              <a:spcBef>
                <a:spcPts val="0"/>
              </a:spcBef>
            </a:pPr>
            <a:r>
              <a:rPr lang="en-US" sz="1600" b="1" dirty="0" err="1"/>
              <a:t>BookTicket</a:t>
            </a:r>
            <a:r>
              <a:rPr lang="en-US" sz="1600" b="1" dirty="0"/>
              <a:t> and </a:t>
            </a:r>
            <a:r>
              <a:rPr lang="en-US" sz="1600" b="1" dirty="0" err="1"/>
              <a:t>CancelTicket</a:t>
            </a:r>
            <a:r>
              <a:rPr lang="en-US" sz="1600" b="1" dirty="0"/>
              <a:t>: </a:t>
            </a:r>
            <a:r>
              <a:rPr lang="en-US" sz="1600" dirty="0"/>
              <a:t>updating seat status and managing corresponding tickets and sales records</a:t>
            </a:r>
          </a:p>
          <a:p>
            <a:pPr marL="795847" lvl="1" indent="0">
              <a:spcBef>
                <a:spcPts val="0"/>
              </a:spcBef>
              <a:buNone/>
            </a:pPr>
            <a:endParaRPr lang="en-US" sz="1600" dirty="0"/>
          </a:p>
          <a:p>
            <a:r>
              <a:rPr lang="en-US" b="1" dirty="0"/>
              <a:t>Functions</a:t>
            </a:r>
          </a:p>
          <a:p>
            <a:pPr lvl="1">
              <a:spcBef>
                <a:spcPts val="0"/>
              </a:spcBef>
            </a:pPr>
            <a:r>
              <a:rPr lang="en-US" sz="1600" b="1" dirty="0" err="1"/>
              <a:t>IsShowtimeSoldOut</a:t>
            </a:r>
            <a:r>
              <a:rPr lang="en-US" sz="1600" b="1" dirty="0"/>
              <a:t>: </a:t>
            </a:r>
            <a:r>
              <a:rPr lang="en-US" sz="1600" dirty="0"/>
              <a:t>decision-making processes in transactions, such as allowing or disallowing further ticket sales</a:t>
            </a:r>
          </a:p>
        </p:txBody>
      </p:sp>
    </p:spTree>
    <p:extLst>
      <p:ext uri="{BB962C8B-B14F-4D97-AF65-F5344CB8AC3E}">
        <p14:creationId xmlns:p14="http://schemas.microsoft.com/office/powerpoint/2010/main" val="376287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915D-27E0-2BD8-34C4-94E8B191116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0CA8C7D-6A5A-C92A-8F53-87668B270C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3574104"/>
      </p:ext>
    </p:extLst>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YU Elegant" id="{FA0C1764-9920-7C46-9C5B-6925FBF64694}" vid="{6C400917-B9AE-684C-8B66-2C2A3C4040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273</TotalTime>
  <Words>1085</Words>
  <Application>Microsoft Macintosh PowerPoint</Application>
  <PresentationFormat>Widescreen</PresentationFormat>
  <Paragraphs>76</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vt:lpstr>
      <vt:lpstr>Arial</vt:lpstr>
      <vt:lpstr>Frank Ruhl Libre</vt:lpstr>
      <vt:lpstr>Montserrat</vt:lpstr>
      <vt:lpstr>Montserrat SemiBold</vt:lpstr>
      <vt:lpstr>Söhne</vt:lpstr>
      <vt:lpstr>Times New Roman</vt:lpstr>
      <vt:lpstr>NYU Elegant</vt:lpstr>
      <vt:lpstr>Movie Ticketing DB</vt:lpstr>
      <vt:lpstr>Database Design</vt:lpstr>
      <vt:lpstr>Normalization &amp; Integrity </vt:lpstr>
      <vt:lpstr>Isolation &amp; Transactional Controls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Ticketing DB</dc:title>
  <dc:creator>Giacomo Aris</dc:creator>
  <cp:lastModifiedBy>Giacomo Aris</cp:lastModifiedBy>
  <cp:revision>6</cp:revision>
  <dcterms:created xsi:type="dcterms:W3CDTF">2024-05-05T03:34:50Z</dcterms:created>
  <dcterms:modified xsi:type="dcterms:W3CDTF">2024-05-05T15:56:38Z</dcterms:modified>
</cp:coreProperties>
</file>