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1220D-E2E4-4662-A85E-914F0A928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04FAB-B817-4060-8B78-F182D927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8B662-A311-4FF5-85F0-E54ED18F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DA81D-069E-436B-8C45-FDDB2C1F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6D0DA-9076-4DC1-916E-3FEF9262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1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F968F-A804-4CE3-9610-6A5FFC58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35E5D-31AB-44AD-9A44-891CEFCE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27ACC-A89C-4D7F-AC4C-521C2FF2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5C1FC-2FB1-4FED-A605-A5EFBF21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A6327-7382-4294-9910-E9B22525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C20643-BAB5-4D06-AC79-AC75A65E7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99712-06AB-4948-88CA-1F0A8DF56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8D5FF-FB68-4656-8C42-392109F0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93A6C-AD00-4F77-A481-70858AE3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30993-B4BF-478F-AA25-528F3A43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4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76383-33E1-47A7-B0F3-768FB60B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3C6B1-9785-49EA-9D57-1414C9E5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740B-EB22-40BC-B0F8-AB8B7A32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6C0A1-5CDD-4B41-A520-A3404C47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6749E-FD4E-4D6A-9D15-6CBC69A3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6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C6883-DC19-4182-96CB-578E5C05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1DBE9-E104-40F6-A70C-A4170853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67066-1B9E-45BB-BE8D-5A90695B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A9CAB-5CAF-49AE-B222-FD4E47ED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0C7A6-83D4-4B86-B094-39FB792C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4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D974C-9BAE-4057-9E52-46F71EF8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EB35C-67B2-4F54-8DD8-D18B941CD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6AE74-4C68-418F-B3E6-E4E851F3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781A2-71A0-4EA3-92BE-5CACBD6A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8D784-088C-477B-BC39-D42666DD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D6643-A282-4DBB-AD03-093E8D70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4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2726-762A-474D-B7C5-D922EC96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78F02-CA8F-4D36-8DCB-F9497C2A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04C7B1-B42A-4DF6-999F-1062BBD6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7ABD1-962F-43D5-A31C-53AFFB262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5BA17A-59D4-4AC3-AC65-2A283747F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273F1-4073-4E1C-8616-DB3BA107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2C8D1-44E0-4010-B1E8-D3A78B8C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C0740-1BC6-4A38-A1A5-90FFF47E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DEA58-03B4-42E1-831B-8277C22F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E502B-BF78-4E8E-BF3E-A9E843A1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A2BE7C-ECE1-4F04-9926-8B96BC08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59B2C-99C0-448F-8B2A-6D61CFBE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A2F1B-A20E-441B-A5EC-724862D5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ABD2B-F6FC-4961-A5D8-4028950E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BE5D8-07FF-4A3B-A8B5-74604C77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8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77026-A3FE-4E1C-9114-7043B926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7776C-0E86-40CB-A90E-780DBEB1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2F1D0-3A30-4E73-975F-6E5CAAD8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B9A3A-A920-4191-A178-3E5D5B3E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2B280-1DA1-4DF5-BF44-C6F6F3D6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CBD5F-9054-4613-B283-7395E11D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5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DF5B-ADD6-4C27-9122-293BD993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BB350-9C13-46EE-BF2E-A9DB31C24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5EA34-A939-4263-9A66-071A4C78B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DA417-569A-4F05-9C9B-144940A1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F57EA-3833-4D10-B82E-9B00F8FD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82760-D769-4A14-8CAB-9E72B5F3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3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DBA118-07AC-4171-9C68-D4378491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A10DD-D0B4-4E67-9AAE-4F9CF422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10B6A-106E-4A3C-8547-C67644930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F648-DF6E-4818-84DA-4D78E72DAE66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643DF-A46C-4745-8D7A-6C57A7C68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048D0-C8C3-4BC4-A5EA-395F14E11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A8836-0844-494F-A7F7-18EE81F7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080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/>
              <a:t>1. </a:t>
            </a:r>
            <a:r>
              <a:rPr lang="ko-KR" altLang="en-US" sz="1000" dirty="0"/>
              <a:t>제목</a:t>
            </a:r>
            <a:r>
              <a:rPr lang="en-US" altLang="ko-KR" sz="1000" dirty="0"/>
              <a:t>:  </a:t>
            </a:r>
            <a:r>
              <a:rPr lang="ko-KR" altLang="en-US" sz="1000" dirty="0"/>
              <a:t>큐브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2. </a:t>
            </a:r>
            <a:r>
              <a:rPr lang="ko-KR" altLang="en-US" sz="1000" dirty="0"/>
              <a:t>컨셉</a:t>
            </a:r>
            <a:r>
              <a:rPr lang="en-US" altLang="ko-KR" sz="1000" dirty="0"/>
              <a:t>: </a:t>
            </a:r>
            <a:r>
              <a:rPr lang="ko-KR" altLang="en-US" sz="1000" dirty="0"/>
              <a:t>큐브</a:t>
            </a:r>
            <a:r>
              <a:rPr lang="en-US" altLang="ko-KR" sz="1000" dirty="0"/>
              <a:t>(</a:t>
            </a:r>
            <a:r>
              <a:rPr lang="ko-KR" altLang="en-US" sz="1000" dirty="0"/>
              <a:t>영화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3. </a:t>
            </a:r>
            <a:r>
              <a:rPr lang="ko-KR" altLang="en-US" sz="1000" dirty="0" err="1"/>
              <a:t>플렛폼</a:t>
            </a:r>
            <a:r>
              <a:rPr lang="en-US" altLang="ko-KR" sz="1000" dirty="0"/>
              <a:t>: </a:t>
            </a:r>
            <a:r>
              <a:rPr lang="ko-KR" altLang="en-US" sz="1000" dirty="0"/>
              <a:t>안드로이드</a:t>
            </a:r>
            <a:r>
              <a:rPr lang="en-US" altLang="ko-KR" sz="1000" dirty="0"/>
              <a:t>VR</a:t>
            </a:r>
          </a:p>
          <a:p>
            <a:pPr marL="0" indent="0">
              <a:buNone/>
            </a:pPr>
            <a:r>
              <a:rPr lang="en-US" altLang="ko-KR" sz="1000" dirty="0"/>
              <a:t>4. </a:t>
            </a:r>
            <a:r>
              <a:rPr lang="ko-KR" altLang="en-US" sz="1000" dirty="0"/>
              <a:t>스토리</a:t>
            </a:r>
            <a:r>
              <a:rPr lang="en-US" altLang="ko-KR" sz="1000" dirty="0"/>
              <a:t> </a:t>
            </a:r>
          </a:p>
          <a:p>
            <a:pPr marL="0" indent="0">
              <a:buNone/>
            </a:pPr>
            <a:r>
              <a:rPr lang="en-US" altLang="ko-KR" sz="1000" dirty="0"/>
              <a:t>5. </a:t>
            </a:r>
            <a:r>
              <a:rPr lang="ko-KR" altLang="en-US" sz="1000" dirty="0"/>
              <a:t>시스템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/>
              <a:t>바둑판식 맵 구조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 err="1"/>
              <a:t>렌덤으로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맵을</a:t>
            </a:r>
            <a:r>
              <a:rPr lang="ko-KR" altLang="en-US" sz="1000" dirty="0"/>
              <a:t> 이동한다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/>
              <a:t>같은 방은 들어갈 수 없다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/>
              <a:t>모든 방을 전부 돌면 보스 방에 도달할 수 있다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/>
              <a:t>던전형 </a:t>
            </a:r>
            <a:r>
              <a:rPr lang="ko-KR" altLang="en-US" sz="1000" dirty="0" err="1"/>
              <a:t>로그라이크</a:t>
            </a:r>
            <a:r>
              <a:rPr lang="ko-KR" altLang="en-US" sz="1000" dirty="0"/>
              <a:t> 형식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Hp</a:t>
            </a:r>
            <a:r>
              <a:rPr lang="ko-KR" altLang="en-US" sz="1000" dirty="0"/>
              <a:t>가 빠지면 화면색이 바뀌면서 </a:t>
            </a:r>
            <a:r>
              <a:rPr lang="en-US" altLang="ko-KR" sz="1000" dirty="0"/>
              <a:t>hp</a:t>
            </a:r>
            <a:r>
              <a:rPr lang="ko-KR" altLang="en-US" sz="1000" dirty="0"/>
              <a:t>의 잔량을 알려줌</a:t>
            </a:r>
            <a:r>
              <a:rPr lang="en-US" altLang="ko-KR" sz="1000" dirty="0"/>
              <a:t>(</a:t>
            </a:r>
            <a:r>
              <a:rPr lang="ko-KR" altLang="en-US" sz="1000" dirty="0"/>
              <a:t>남은 </a:t>
            </a:r>
            <a:r>
              <a:rPr lang="en-US" altLang="ko-KR" sz="1000" dirty="0"/>
              <a:t>hp</a:t>
            </a:r>
            <a:r>
              <a:rPr lang="ko-KR" altLang="en-US" sz="1000" dirty="0"/>
              <a:t>에 비례해서 색상이 바뀜</a:t>
            </a:r>
            <a:r>
              <a:rPr lang="en-US" altLang="ko-KR" sz="1000" dirty="0"/>
              <a:t>)</a:t>
            </a:r>
          </a:p>
          <a:p>
            <a:pPr>
              <a:buFontTx/>
              <a:buChar char="-"/>
            </a:pPr>
            <a:r>
              <a:rPr lang="ko-KR" altLang="en-US" sz="1000" dirty="0"/>
              <a:t>플레이어의 상태를 설정하여 플레이어가 몬스터가 있는 방에 들어가면 전투상태로 변환된다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6. </a:t>
            </a:r>
            <a:r>
              <a:rPr lang="ko-KR" altLang="en-US" sz="1000" dirty="0"/>
              <a:t>엔딩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7264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A8836-0844-494F-A7F7-18EE81F7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080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/>
              <a:t>7. </a:t>
            </a:r>
            <a:r>
              <a:rPr lang="ko-KR" altLang="en-US" sz="1000" dirty="0"/>
              <a:t>맵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1</a:t>
            </a:r>
            <a:r>
              <a:rPr lang="ko-KR" altLang="en-US" sz="1000" dirty="0"/>
              <a:t>개의 보스 방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1</a:t>
            </a:r>
            <a:r>
              <a:rPr lang="ko-KR" altLang="en-US" sz="1000" dirty="0"/>
              <a:t>개의 상자 방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1</a:t>
            </a:r>
            <a:r>
              <a:rPr lang="ko-KR" altLang="en-US" sz="1000" dirty="0"/>
              <a:t>개의 상점 방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1</a:t>
            </a:r>
            <a:r>
              <a:rPr lang="ko-KR" altLang="en-US" sz="1000" dirty="0"/>
              <a:t>개의 회복 방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6</a:t>
            </a:r>
            <a:r>
              <a:rPr lang="ko-KR" altLang="en-US" sz="1000" dirty="0"/>
              <a:t>개의 전투 방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/>
              <a:t>스테이지와 별개인 대기 방 </a:t>
            </a:r>
            <a:r>
              <a:rPr lang="en-US" altLang="ko-KR" sz="1000" dirty="0"/>
              <a:t>/ </a:t>
            </a:r>
            <a:r>
              <a:rPr lang="ko-KR" altLang="en-US" sz="1000" dirty="0"/>
              <a:t>로비 방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592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796B1F-7471-4B55-A27F-731112883C8C}"/>
              </a:ext>
            </a:extLst>
          </p:cNvPr>
          <p:cNvSpPr txBox="1"/>
          <p:nvPr/>
        </p:nvSpPr>
        <p:spPr>
          <a:xfrm>
            <a:off x="3168791" y="1794354"/>
            <a:ext cx="121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Enemy Manager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DCA0A-35A8-407D-9DA6-B9C510B0D715}"/>
              </a:ext>
            </a:extLst>
          </p:cNvPr>
          <p:cNvSpPr txBox="1"/>
          <p:nvPr/>
        </p:nvSpPr>
        <p:spPr>
          <a:xfrm>
            <a:off x="912413" y="1932854"/>
            <a:ext cx="8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8C946-6394-4D4C-8481-23E28E37C3DB}"/>
              </a:ext>
            </a:extLst>
          </p:cNvPr>
          <p:cNvSpPr txBox="1"/>
          <p:nvPr/>
        </p:nvSpPr>
        <p:spPr>
          <a:xfrm>
            <a:off x="957988" y="3547218"/>
            <a:ext cx="121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1BA83-577C-441A-88C3-3792315BC7CA}"/>
              </a:ext>
            </a:extLst>
          </p:cNvPr>
          <p:cNvSpPr txBox="1"/>
          <p:nvPr/>
        </p:nvSpPr>
        <p:spPr>
          <a:xfrm>
            <a:off x="2699152" y="2794628"/>
            <a:ext cx="101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Enemy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22F06-981B-4A85-97F8-EF5DE799F54D}"/>
              </a:ext>
            </a:extLst>
          </p:cNvPr>
          <p:cNvSpPr txBox="1"/>
          <p:nvPr/>
        </p:nvSpPr>
        <p:spPr>
          <a:xfrm>
            <a:off x="1959458" y="1923303"/>
            <a:ext cx="99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생성하고 싶은 </a:t>
            </a:r>
            <a:r>
              <a:rPr lang="en-US" altLang="ko-KR" sz="1000" dirty="0"/>
              <a:t>Enemy</a:t>
            </a:r>
            <a:r>
              <a:rPr lang="ko-KR" altLang="en-US" sz="1000" dirty="0"/>
              <a:t>의 이름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51251-97B3-43D3-8BCA-0D27291EE5AF}"/>
              </a:ext>
            </a:extLst>
          </p:cNvPr>
          <p:cNvSpPr txBox="1"/>
          <p:nvPr/>
        </p:nvSpPr>
        <p:spPr>
          <a:xfrm>
            <a:off x="2820294" y="3608774"/>
            <a:ext cx="77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 err="1"/>
              <a:t>프리팹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26025-D33C-4937-A275-705BB1B8C916}"/>
              </a:ext>
            </a:extLst>
          </p:cNvPr>
          <p:cNvSpPr txBox="1"/>
          <p:nvPr/>
        </p:nvSpPr>
        <p:spPr>
          <a:xfrm>
            <a:off x="938241" y="2852336"/>
            <a:ext cx="1100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능력치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7A6B4-C767-4318-8FCB-5C9528DE57EC}"/>
              </a:ext>
            </a:extLst>
          </p:cNvPr>
          <p:cNvSpPr txBox="1"/>
          <p:nvPr/>
        </p:nvSpPr>
        <p:spPr>
          <a:xfrm>
            <a:off x="2699152" y="4386666"/>
            <a:ext cx="10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monster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0C94280-34F4-46BE-934E-CD526786190F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2165789" y="3315238"/>
            <a:ext cx="470116" cy="1672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327C9B-1CDE-4CB6-948C-3B95F168AE44}"/>
              </a:ext>
            </a:extLst>
          </p:cNvPr>
          <p:cNvSpPr/>
          <p:nvPr/>
        </p:nvSpPr>
        <p:spPr>
          <a:xfrm>
            <a:off x="885630" y="764398"/>
            <a:ext cx="1774372" cy="411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Enemy </a:t>
            </a:r>
            <a:r>
              <a:rPr lang="ko-KR" altLang="en-US" dirty="0">
                <a:solidFill>
                  <a:schemeClr val="tx1"/>
                </a:solidFill>
              </a:rPr>
              <a:t>순서도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57F488-B17B-4ADF-AC96-491C11FDEB4C}"/>
              </a:ext>
            </a:extLst>
          </p:cNvPr>
          <p:cNvSpPr/>
          <p:nvPr/>
        </p:nvSpPr>
        <p:spPr>
          <a:xfrm>
            <a:off x="885630" y="1608782"/>
            <a:ext cx="3549908" cy="3479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26881D2-82E4-44FD-A81E-C9C9928BE36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038516" y="2979294"/>
            <a:ext cx="66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A32063-1FFC-460B-8233-064E1885266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207670" y="3163960"/>
            <a:ext cx="0" cy="44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3AE50C2-BF5F-45C0-9A3D-00359722B784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2170966" y="3731884"/>
            <a:ext cx="649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CF3FB2-2885-4C23-A88C-51D3EEEFC07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747113" y="2117520"/>
            <a:ext cx="212345" cy="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0D20A1D-E239-4C3C-9891-FA0DD64CE580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2426005" y="1503059"/>
            <a:ext cx="411651" cy="2286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5197B3-9208-44CE-87B2-928DA5AFBEA1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2956446" y="2117520"/>
            <a:ext cx="212345" cy="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6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A8836-0844-494F-A7F7-18EE81F7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080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/>
              <a:t>9. UI – </a:t>
            </a:r>
            <a:r>
              <a:rPr lang="ko-KR" altLang="en-US" sz="1000" dirty="0"/>
              <a:t>로비 씬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CBE083-9967-4A93-9162-BE13E3993CCE}"/>
              </a:ext>
            </a:extLst>
          </p:cNvPr>
          <p:cNvSpPr/>
          <p:nvPr/>
        </p:nvSpPr>
        <p:spPr>
          <a:xfrm>
            <a:off x="998290" y="729842"/>
            <a:ext cx="9999677" cy="5167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62BCC-63DF-4EC4-99AC-B8CFB8563D0D}"/>
              </a:ext>
            </a:extLst>
          </p:cNvPr>
          <p:cNvSpPr txBox="1"/>
          <p:nvPr/>
        </p:nvSpPr>
        <p:spPr>
          <a:xfrm>
            <a:off x="4962782" y="3962972"/>
            <a:ext cx="207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Game Start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5AA35-0B03-4AA1-9963-3A787C4747A5}"/>
              </a:ext>
            </a:extLst>
          </p:cNvPr>
          <p:cNvSpPr txBox="1"/>
          <p:nvPr/>
        </p:nvSpPr>
        <p:spPr>
          <a:xfrm>
            <a:off x="4756554" y="1787033"/>
            <a:ext cx="24831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Title</a:t>
            </a:r>
            <a:endParaRPr lang="ko-KR" alt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876D4-4078-4275-866F-6CB038BA906B}"/>
              </a:ext>
            </a:extLst>
          </p:cNvPr>
          <p:cNvSpPr txBox="1"/>
          <p:nvPr/>
        </p:nvSpPr>
        <p:spPr>
          <a:xfrm>
            <a:off x="5096309" y="4475440"/>
            <a:ext cx="180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Exit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736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A8836-0844-494F-A7F7-18EE81F7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080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/>
              <a:t>9. UI – </a:t>
            </a:r>
            <a:r>
              <a:rPr lang="ko-KR" altLang="en-US" sz="1000" dirty="0"/>
              <a:t>메인 씬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CBE083-9967-4A93-9162-BE13E3993CCE}"/>
              </a:ext>
            </a:extLst>
          </p:cNvPr>
          <p:cNvSpPr/>
          <p:nvPr/>
        </p:nvSpPr>
        <p:spPr>
          <a:xfrm>
            <a:off x="1354123" y="845190"/>
            <a:ext cx="9999677" cy="5167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876D4-4078-4275-866F-6CB038BA906B}"/>
              </a:ext>
            </a:extLst>
          </p:cNvPr>
          <p:cNvSpPr txBox="1"/>
          <p:nvPr/>
        </p:nvSpPr>
        <p:spPr>
          <a:xfrm>
            <a:off x="7027177" y="4710333"/>
            <a:ext cx="18567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9,999,999Gold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E85DE8-0EDC-4C09-A615-C97D4F212C6F}"/>
              </a:ext>
            </a:extLst>
          </p:cNvPr>
          <p:cNvSpPr/>
          <p:nvPr/>
        </p:nvSpPr>
        <p:spPr>
          <a:xfrm>
            <a:off x="3624044" y="1510018"/>
            <a:ext cx="1238070" cy="12583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93F454E-33EB-49F6-9977-FAA77E0BCF3A}"/>
              </a:ext>
            </a:extLst>
          </p:cNvPr>
          <p:cNvSpPr/>
          <p:nvPr/>
        </p:nvSpPr>
        <p:spPr>
          <a:xfrm>
            <a:off x="3624044" y="1653246"/>
            <a:ext cx="1238070" cy="1258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08AA91-452B-4B0D-B839-E082A6D59412}"/>
              </a:ext>
            </a:extLst>
          </p:cNvPr>
          <p:cNvSpPr/>
          <p:nvPr/>
        </p:nvSpPr>
        <p:spPr>
          <a:xfrm>
            <a:off x="3372374" y="1233182"/>
            <a:ext cx="5763237" cy="4228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C92F79-A1F8-4C09-BD13-0B1323A2F03C}"/>
              </a:ext>
            </a:extLst>
          </p:cNvPr>
          <p:cNvCxnSpPr/>
          <p:nvPr/>
        </p:nvCxnSpPr>
        <p:spPr>
          <a:xfrm flipH="1">
            <a:off x="2701255" y="2726422"/>
            <a:ext cx="671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552525-3559-4DF9-A091-DC93EED009B6}"/>
              </a:ext>
            </a:extLst>
          </p:cNvPr>
          <p:cNvSpPr txBox="1"/>
          <p:nvPr/>
        </p:nvSpPr>
        <p:spPr>
          <a:xfrm>
            <a:off x="1459684" y="2586675"/>
            <a:ext cx="1501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</a:t>
            </a:r>
            <a:endParaRPr lang="en-US" altLang="ko-KR" dirty="0"/>
          </a:p>
          <a:p>
            <a:r>
              <a:rPr lang="en-US" altLang="ko-KR" dirty="0"/>
              <a:t>Pos z: 0.3</a:t>
            </a:r>
          </a:p>
          <a:p>
            <a:r>
              <a:rPr lang="en-US" altLang="ko-KR" dirty="0"/>
              <a:t>Width: 700</a:t>
            </a:r>
          </a:p>
          <a:p>
            <a:r>
              <a:rPr lang="en-US" altLang="ko-KR" dirty="0"/>
              <a:t>Height: 700</a:t>
            </a:r>
          </a:p>
          <a:p>
            <a:r>
              <a:rPr lang="en-US" altLang="ko-KR" dirty="0"/>
              <a:t>Scale:</a:t>
            </a:r>
          </a:p>
          <a:p>
            <a:r>
              <a:rPr lang="en-US" altLang="ko-KR" dirty="0"/>
              <a:t>X: 0.0005</a:t>
            </a:r>
          </a:p>
          <a:p>
            <a:r>
              <a:rPr lang="en-US" altLang="ko-KR" dirty="0"/>
              <a:t>Y: 0.0005</a:t>
            </a:r>
          </a:p>
          <a:p>
            <a:r>
              <a:rPr lang="en-US" altLang="ko-KR" dirty="0"/>
              <a:t>Z: 0.0005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11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A8836-0844-494F-A7F7-18EE81F7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080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/>
              <a:t>9. UI - Shop</a:t>
            </a:r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CBE083-9967-4A93-9162-BE13E3993CCE}"/>
              </a:ext>
            </a:extLst>
          </p:cNvPr>
          <p:cNvSpPr/>
          <p:nvPr/>
        </p:nvSpPr>
        <p:spPr>
          <a:xfrm>
            <a:off x="1096161" y="694189"/>
            <a:ext cx="9999677" cy="5167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80A04-D8A0-49B6-98FC-2935B31E2E3B}"/>
              </a:ext>
            </a:extLst>
          </p:cNvPr>
          <p:cNvSpPr/>
          <p:nvPr/>
        </p:nvSpPr>
        <p:spPr>
          <a:xfrm>
            <a:off x="2407640" y="1434517"/>
            <a:ext cx="7541703" cy="35737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0F71C-FEBB-4486-B208-1B7628F7BB89}"/>
              </a:ext>
            </a:extLst>
          </p:cNvPr>
          <p:cNvSpPr txBox="1"/>
          <p:nvPr/>
        </p:nvSpPr>
        <p:spPr>
          <a:xfrm>
            <a:off x="1020659" y="5999251"/>
            <a:ext cx="87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해야 될 버튼</a:t>
            </a:r>
            <a:r>
              <a:rPr lang="en-US" altLang="ko-KR" dirty="0"/>
              <a:t>: </a:t>
            </a:r>
            <a:r>
              <a:rPr lang="ko-KR" altLang="en-US" dirty="0"/>
              <a:t>닫기</a:t>
            </a:r>
            <a:r>
              <a:rPr lang="en-US" altLang="ko-KR" dirty="0"/>
              <a:t>,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소모품</a:t>
            </a:r>
            <a:r>
              <a:rPr lang="en-US" altLang="ko-KR" dirty="0"/>
              <a:t>, 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이전 페이지로 이동</a:t>
            </a:r>
            <a:r>
              <a:rPr lang="en-US" altLang="ko-KR" dirty="0"/>
              <a:t>, </a:t>
            </a:r>
            <a:r>
              <a:rPr lang="ko-KR" altLang="en-US" dirty="0"/>
              <a:t>다음페이지로 이동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A13FD-30B3-42C1-82D6-47D8BC144C5E}"/>
              </a:ext>
            </a:extLst>
          </p:cNvPr>
          <p:cNvSpPr txBox="1"/>
          <p:nvPr/>
        </p:nvSpPr>
        <p:spPr>
          <a:xfrm>
            <a:off x="1096161" y="6467912"/>
            <a:ext cx="651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 해야 될 기능</a:t>
            </a:r>
            <a:r>
              <a:rPr lang="en-US" altLang="ko-KR" dirty="0"/>
              <a:t>: </a:t>
            </a:r>
            <a:r>
              <a:rPr lang="ko-KR" altLang="en-US" dirty="0" err="1"/>
              <a:t>레이에</a:t>
            </a:r>
            <a:r>
              <a:rPr lang="ko-KR" altLang="en-US" dirty="0"/>
              <a:t> 닿으면 버튼 색상이 변하도록 한다</a:t>
            </a:r>
          </a:p>
        </p:txBody>
      </p:sp>
    </p:spTree>
    <p:extLst>
      <p:ext uri="{BB962C8B-B14F-4D97-AF65-F5344CB8AC3E}">
        <p14:creationId xmlns:p14="http://schemas.microsoft.com/office/powerpoint/2010/main" val="417590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202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</dc:creator>
  <cp:lastModifiedBy>KITRI</cp:lastModifiedBy>
  <cp:revision>33</cp:revision>
  <dcterms:created xsi:type="dcterms:W3CDTF">2018-07-31T06:01:35Z</dcterms:created>
  <dcterms:modified xsi:type="dcterms:W3CDTF">2018-08-08T08:50:10Z</dcterms:modified>
</cp:coreProperties>
</file>