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3" r:id="rId4"/>
    <p:sldId id="261" r:id="rId5"/>
    <p:sldId id="262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81220D-E2E4-4662-A85E-914F0A9287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DA04FAB-B817-4060-8B78-F182D92778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18B662-A311-4FF5-85F0-E54ED18F5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3F648-DF6E-4818-84DA-4D78E72DAE66}" type="datetimeFigureOut">
              <a:rPr lang="ko-KR" altLang="en-US" smtClean="0"/>
              <a:t>2018-08-03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CDA81D-069E-436B-8C45-FDDB2C1FE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D6D0DA-9076-4DC1-916E-3FEF9262D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B371D-7A3C-4809-AC85-1F7A0478B9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8710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DF968F-A804-4CE3-9610-6A5FFC586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E635E5D-31AB-44AD-9A44-891CEFCE7A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327ACC-A89C-4D7F-AC4C-521C2FF2E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3F648-DF6E-4818-84DA-4D78E72DAE66}" type="datetimeFigureOut">
              <a:rPr lang="ko-KR" altLang="en-US" smtClean="0"/>
              <a:t>2018-08-03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65C1FC-2FB1-4FED-A605-A5EFBF212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0A6327-7382-4294-9910-E9B22525A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B371D-7A3C-4809-AC85-1F7A0478B9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437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DC20643-BAB5-4D06-AC79-AC75A65E7F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C899712-06AB-4948-88CA-1F0A8DF561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E8D5FF-FB68-4656-8C42-392109F06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3F648-DF6E-4818-84DA-4D78E72DAE66}" type="datetimeFigureOut">
              <a:rPr lang="ko-KR" altLang="en-US" smtClean="0"/>
              <a:t>2018-08-03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A93A6C-AD00-4F77-A481-70858AE37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C30993-B4BF-478F-AA25-528F3A439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B371D-7A3C-4809-AC85-1F7A0478B9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6442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176383-33E1-47A7-B0F3-768FB60BD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03C6B1-9785-49EA-9D57-1414C9E597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05740B-EB22-40BC-B0F8-AB8B7A32C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3F648-DF6E-4818-84DA-4D78E72DAE66}" type="datetimeFigureOut">
              <a:rPr lang="ko-KR" altLang="en-US" smtClean="0"/>
              <a:t>2018-08-03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66C0A1-5CDD-4B41-A520-A3404C47C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D6749E-FD4E-4D6A-9D15-6CBC69A36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B371D-7A3C-4809-AC85-1F7A0478B9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7767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8C6883-DC19-4182-96CB-578E5C056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891DBE9-E104-40F6-A70C-A417085349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F67066-1B9E-45BB-BE8D-5A90695B8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3F648-DF6E-4818-84DA-4D78E72DAE66}" type="datetimeFigureOut">
              <a:rPr lang="ko-KR" altLang="en-US" smtClean="0"/>
              <a:t>2018-08-03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4A9CAB-5CAF-49AE-B222-FD4E47EDE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00C7A6-83D4-4B86-B094-39FB792CD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B371D-7A3C-4809-AC85-1F7A0478B9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242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4D974C-9BAE-4057-9E52-46F71EF8C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CEB35C-67B2-4F54-8DD8-D18B941CD2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C26AE74-4C68-418F-B3E6-E4E851F34E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A6781A2-71A0-4EA3-92BE-5CACBD6A5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3F648-DF6E-4818-84DA-4D78E72DAE66}" type="datetimeFigureOut">
              <a:rPr lang="ko-KR" altLang="en-US" smtClean="0"/>
              <a:t>2018-08-03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418D784-088C-477B-BC39-D42666DD7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AAD6643-A282-4DBB-AD03-093E8D70A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B371D-7A3C-4809-AC85-1F7A0478B9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1644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C52726-762A-474D-B7C5-D922EC963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3978F02-CA8F-4D36-8DCB-F9497C2A59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904C7B1-B42A-4DF6-999F-1062BBD602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5D7ABD1-962F-43D5-A31C-53AFFB262D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A5BA17A-59D4-4AC3-AC65-2A283747F4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FB273F1-4073-4E1C-8616-DB3BA1074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3F648-DF6E-4818-84DA-4D78E72DAE66}" type="datetimeFigureOut">
              <a:rPr lang="ko-KR" altLang="en-US" smtClean="0"/>
              <a:t>2018-08-03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512C8D1-44E0-4010-B1E8-D3A78B8C4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87C0740-1BC6-4A38-A1A5-90FFF47EF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B371D-7A3C-4809-AC85-1F7A0478B9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7005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2DEA58-03B4-42E1-831B-8277C22FC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E0E502B-BF78-4E8E-BF3E-A9E843A1A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3F648-DF6E-4818-84DA-4D78E72DAE66}" type="datetimeFigureOut">
              <a:rPr lang="ko-KR" altLang="en-US" smtClean="0"/>
              <a:t>2018-08-03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AA2BE7C-ECE1-4F04-9926-8B96BC085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CA59B2C-99C0-448F-8B2A-6D61CFBEA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B371D-7A3C-4809-AC85-1F7A0478B9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9417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02A2F1B-A20E-441B-A5EC-724862D5D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3F648-DF6E-4818-84DA-4D78E72DAE66}" type="datetimeFigureOut">
              <a:rPr lang="ko-KR" altLang="en-US" smtClean="0"/>
              <a:t>2018-08-03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72ABD2B-F6FC-4961-A5D8-4028950EB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47BE5D8-07FF-4A3B-A8B5-74604C771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B371D-7A3C-4809-AC85-1F7A0478B9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3684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B77026-A3FE-4E1C-9114-7043B9262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87776C-0E86-40CB-A90E-780DBEB1C9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F32F1D0-3A30-4E73-975F-6E5CAAD882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54B9A3A-A920-4191-A178-3E5D5B3E3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3F648-DF6E-4818-84DA-4D78E72DAE66}" type="datetimeFigureOut">
              <a:rPr lang="ko-KR" altLang="en-US" smtClean="0"/>
              <a:t>2018-08-03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CA2B280-1DA1-4DF5-BF44-C6F6F3D69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45CBD5F-9054-4613-B283-7395E11D8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B371D-7A3C-4809-AC85-1F7A0478B9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5258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F6DF5B-ADD6-4C27-9122-293BD993D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6FBB350-9C13-46EE-BF2E-A9DB31C249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B75EA34-A939-4263-9A66-071A4C78B9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28DA417-569A-4F05-9C9B-144940A1E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3F648-DF6E-4818-84DA-4D78E72DAE66}" type="datetimeFigureOut">
              <a:rPr lang="ko-KR" altLang="en-US" smtClean="0"/>
              <a:t>2018-08-03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7BF57EA-3833-4D10-B82E-9B00F8FD2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CC82760-D769-4A14-8CAB-9E72B5F3C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B371D-7A3C-4809-AC85-1F7A0478B9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4231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FDBA118-07AC-4171-9C68-D4378491B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F8A10DD-D0B4-4E67-9AAE-4F9CF422B1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A10B6A-106E-4A3C-8547-C676449308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3F648-DF6E-4818-84DA-4D78E72DAE66}" type="datetimeFigureOut">
              <a:rPr lang="ko-KR" altLang="en-US" smtClean="0"/>
              <a:t>2018-08-03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A643DF-A46C-4745-8D7A-6C57A7C684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C048D0-C8C3-4BC4-A5EA-395F14E115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FB371D-7A3C-4809-AC85-1F7A0478B9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3165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7A8836-0844-494F-A7F7-18EE81F733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72080"/>
            <a:ext cx="10515600" cy="58118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000" dirty="0"/>
              <a:t>1. </a:t>
            </a:r>
            <a:r>
              <a:rPr lang="ko-KR" altLang="en-US" sz="1000" dirty="0"/>
              <a:t>제목</a:t>
            </a:r>
            <a:r>
              <a:rPr lang="en-US" altLang="ko-KR" sz="1000" dirty="0"/>
              <a:t>:  </a:t>
            </a:r>
            <a:r>
              <a:rPr lang="ko-KR" altLang="en-US" sz="1000" dirty="0"/>
              <a:t>큐브</a:t>
            </a:r>
            <a:endParaRPr lang="en-US" altLang="ko-KR" sz="1000" dirty="0"/>
          </a:p>
          <a:p>
            <a:pPr marL="0" indent="0">
              <a:buNone/>
            </a:pPr>
            <a:r>
              <a:rPr lang="en-US" altLang="ko-KR" sz="1000" dirty="0"/>
              <a:t>2. </a:t>
            </a:r>
            <a:r>
              <a:rPr lang="ko-KR" altLang="en-US" sz="1000" dirty="0"/>
              <a:t>컨셉</a:t>
            </a:r>
            <a:r>
              <a:rPr lang="en-US" altLang="ko-KR" sz="1000" dirty="0"/>
              <a:t>: </a:t>
            </a:r>
            <a:r>
              <a:rPr lang="ko-KR" altLang="en-US" sz="1000" dirty="0"/>
              <a:t>큐브</a:t>
            </a:r>
            <a:r>
              <a:rPr lang="en-US" altLang="ko-KR" sz="1000" dirty="0"/>
              <a:t>(</a:t>
            </a:r>
            <a:r>
              <a:rPr lang="ko-KR" altLang="en-US" sz="1000" dirty="0"/>
              <a:t>영화</a:t>
            </a:r>
            <a:r>
              <a:rPr lang="en-US" altLang="ko-KR" sz="1000" dirty="0"/>
              <a:t>)</a:t>
            </a:r>
          </a:p>
          <a:p>
            <a:pPr marL="0" indent="0">
              <a:buNone/>
            </a:pPr>
            <a:r>
              <a:rPr lang="en-US" altLang="ko-KR" sz="1000" dirty="0"/>
              <a:t>3. </a:t>
            </a:r>
            <a:r>
              <a:rPr lang="ko-KR" altLang="en-US" sz="1000" dirty="0" err="1"/>
              <a:t>플렛폼</a:t>
            </a:r>
            <a:r>
              <a:rPr lang="en-US" altLang="ko-KR" sz="1000" dirty="0"/>
              <a:t>: </a:t>
            </a:r>
            <a:r>
              <a:rPr lang="ko-KR" altLang="en-US" sz="1000" dirty="0"/>
              <a:t>안드로이드</a:t>
            </a:r>
            <a:r>
              <a:rPr lang="en-US" altLang="ko-KR" sz="1000" dirty="0"/>
              <a:t>VR</a:t>
            </a:r>
          </a:p>
          <a:p>
            <a:pPr marL="0" indent="0">
              <a:buNone/>
            </a:pPr>
            <a:r>
              <a:rPr lang="en-US" altLang="ko-KR" sz="1000" dirty="0"/>
              <a:t>4. </a:t>
            </a:r>
            <a:r>
              <a:rPr lang="ko-KR" altLang="en-US" sz="1000" dirty="0"/>
              <a:t>스토리</a:t>
            </a:r>
            <a:r>
              <a:rPr lang="en-US" altLang="ko-KR" sz="1000" dirty="0"/>
              <a:t> </a:t>
            </a:r>
          </a:p>
          <a:p>
            <a:pPr marL="0" indent="0">
              <a:buNone/>
            </a:pPr>
            <a:r>
              <a:rPr lang="en-US" altLang="ko-KR" sz="1000" dirty="0"/>
              <a:t>5. </a:t>
            </a:r>
            <a:r>
              <a:rPr lang="ko-KR" altLang="en-US" sz="1000" dirty="0"/>
              <a:t>시스템</a:t>
            </a:r>
            <a:endParaRPr lang="en-US" altLang="ko-KR" sz="1000" dirty="0"/>
          </a:p>
          <a:p>
            <a:pPr>
              <a:buFontTx/>
              <a:buChar char="-"/>
            </a:pPr>
            <a:r>
              <a:rPr lang="ko-KR" altLang="en-US" sz="1000" dirty="0"/>
              <a:t>바둑판식 맵 구조</a:t>
            </a:r>
            <a:endParaRPr lang="en-US" altLang="ko-KR" sz="1000" dirty="0"/>
          </a:p>
          <a:p>
            <a:pPr>
              <a:buFontTx/>
              <a:buChar char="-"/>
            </a:pPr>
            <a:r>
              <a:rPr lang="ko-KR" altLang="en-US" sz="1000" dirty="0" err="1"/>
              <a:t>렌덤으로</a:t>
            </a:r>
            <a:r>
              <a:rPr lang="ko-KR" altLang="en-US" sz="1000" dirty="0"/>
              <a:t> </a:t>
            </a:r>
            <a:r>
              <a:rPr lang="ko-KR" altLang="en-US" sz="1000" dirty="0" err="1"/>
              <a:t>맵을</a:t>
            </a:r>
            <a:r>
              <a:rPr lang="ko-KR" altLang="en-US" sz="1000" dirty="0"/>
              <a:t> 이동한다</a:t>
            </a:r>
            <a:endParaRPr lang="en-US" altLang="ko-KR" sz="1000" dirty="0"/>
          </a:p>
          <a:p>
            <a:pPr>
              <a:buFontTx/>
              <a:buChar char="-"/>
            </a:pPr>
            <a:r>
              <a:rPr lang="ko-KR" altLang="en-US" sz="1000" dirty="0"/>
              <a:t>같은 방은 들어갈 수 없다</a:t>
            </a:r>
            <a:endParaRPr lang="en-US" altLang="ko-KR" sz="1000" dirty="0"/>
          </a:p>
          <a:p>
            <a:pPr>
              <a:buFontTx/>
              <a:buChar char="-"/>
            </a:pPr>
            <a:r>
              <a:rPr lang="ko-KR" altLang="en-US" sz="1000" dirty="0"/>
              <a:t>모든 방을 전부 돌면 보스 방에 도달할 수 있다</a:t>
            </a:r>
            <a:endParaRPr lang="en-US" altLang="ko-KR" sz="1000" dirty="0"/>
          </a:p>
          <a:p>
            <a:pPr>
              <a:buFontTx/>
              <a:buChar char="-"/>
            </a:pPr>
            <a:r>
              <a:rPr lang="ko-KR" altLang="en-US" sz="1000" dirty="0"/>
              <a:t>던전형 </a:t>
            </a:r>
            <a:r>
              <a:rPr lang="ko-KR" altLang="en-US" sz="1000" dirty="0" err="1"/>
              <a:t>로그라이크</a:t>
            </a:r>
            <a:r>
              <a:rPr lang="ko-KR" altLang="en-US" sz="1000" dirty="0"/>
              <a:t> 형식</a:t>
            </a:r>
            <a:endParaRPr lang="en-US" altLang="ko-KR" sz="1000" dirty="0"/>
          </a:p>
          <a:p>
            <a:pPr>
              <a:buFontTx/>
              <a:buChar char="-"/>
            </a:pPr>
            <a:r>
              <a:rPr lang="en-US" altLang="ko-KR" sz="1000" dirty="0"/>
              <a:t>Hp</a:t>
            </a:r>
            <a:r>
              <a:rPr lang="ko-KR" altLang="en-US" sz="1000" dirty="0"/>
              <a:t>가 빠지면 화면색이 바뀌면서 </a:t>
            </a:r>
            <a:r>
              <a:rPr lang="en-US" altLang="ko-KR" sz="1000" dirty="0"/>
              <a:t>hp</a:t>
            </a:r>
            <a:r>
              <a:rPr lang="ko-KR" altLang="en-US" sz="1000" dirty="0"/>
              <a:t>의 잔량을 알려줌</a:t>
            </a:r>
            <a:r>
              <a:rPr lang="en-US" altLang="ko-KR" sz="1000" dirty="0"/>
              <a:t>(</a:t>
            </a:r>
            <a:r>
              <a:rPr lang="ko-KR" altLang="en-US" sz="1000" dirty="0"/>
              <a:t>남은 </a:t>
            </a:r>
            <a:r>
              <a:rPr lang="en-US" altLang="ko-KR" sz="1000" dirty="0"/>
              <a:t>hp</a:t>
            </a:r>
            <a:r>
              <a:rPr lang="ko-KR" altLang="en-US" sz="1000" dirty="0"/>
              <a:t>에 비례해서 색상이 바뀜</a:t>
            </a:r>
            <a:r>
              <a:rPr lang="en-US" altLang="ko-KR" sz="1000" dirty="0"/>
              <a:t>)</a:t>
            </a:r>
          </a:p>
          <a:p>
            <a:pPr>
              <a:buFontTx/>
              <a:buChar char="-"/>
            </a:pPr>
            <a:r>
              <a:rPr lang="ko-KR" altLang="en-US" sz="1000" dirty="0"/>
              <a:t>플레이어의 상태를 설정하여 플레이어가 몬스터가 있는 방에 들어가면 전투상태로 변환된다</a:t>
            </a:r>
            <a:endParaRPr lang="en-US" altLang="ko-KR" sz="1000" dirty="0"/>
          </a:p>
          <a:p>
            <a:pPr marL="0" indent="0">
              <a:buNone/>
            </a:pPr>
            <a:r>
              <a:rPr lang="en-US" altLang="ko-KR" sz="1000" dirty="0"/>
              <a:t>6. </a:t>
            </a:r>
            <a:r>
              <a:rPr lang="ko-KR" altLang="en-US" sz="1000" dirty="0"/>
              <a:t>엔딩</a:t>
            </a:r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972647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7A8836-0844-494F-A7F7-18EE81F733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72080"/>
            <a:ext cx="10515600" cy="58118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000" dirty="0"/>
              <a:t>7. </a:t>
            </a:r>
            <a:r>
              <a:rPr lang="ko-KR" altLang="en-US" sz="1000" dirty="0"/>
              <a:t>맵</a:t>
            </a:r>
            <a:endParaRPr lang="en-US" altLang="ko-KR" sz="1000" dirty="0"/>
          </a:p>
          <a:p>
            <a:pPr>
              <a:buFontTx/>
              <a:buChar char="-"/>
            </a:pPr>
            <a:r>
              <a:rPr lang="en-US" altLang="ko-KR" sz="1000" dirty="0"/>
              <a:t>1</a:t>
            </a:r>
            <a:r>
              <a:rPr lang="ko-KR" altLang="en-US" sz="1000" dirty="0"/>
              <a:t>개의 보스 방</a:t>
            </a:r>
            <a:endParaRPr lang="en-US" altLang="ko-KR" sz="1000" dirty="0"/>
          </a:p>
          <a:p>
            <a:pPr>
              <a:buFontTx/>
              <a:buChar char="-"/>
            </a:pPr>
            <a:r>
              <a:rPr lang="en-US" altLang="ko-KR" sz="1000" dirty="0"/>
              <a:t>1</a:t>
            </a:r>
            <a:r>
              <a:rPr lang="ko-KR" altLang="en-US" sz="1000" dirty="0"/>
              <a:t>개의 상자 방</a:t>
            </a:r>
            <a:endParaRPr lang="en-US" altLang="ko-KR" sz="1000" dirty="0"/>
          </a:p>
          <a:p>
            <a:pPr>
              <a:buFontTx/>
              <a:buChar char="-"/>
            </a:pPr>
            <a:r>
              <a:rPr lang="en-US" altLang="ko-KR" sz="1000" dirty="0"/>
              <a:t>1</a:t>
            </a:r>
            <a:r>
              <a:rPr lang="ko-KR" altLang="en-US" sz="1000" dirty="0"/>
              <a:t>개의 상점 방</a:t>
            </a:r>
            <a:endParaRPr lang="en-US" altLang="ko-KR" sz="1000" dirty="0"/>
          </a:p>
          <a:p>
            <a:pPr>
              <a:buFontTx/>
              <a:buChar char="-"/>
            </a:pPr>
            <a:r>
              <a:rPr lang="en-US" altLang="ko-KR" sz="1000" dirty="0"/>
              <a:t>1</a:t>
            </a:r>
            <a:r>
              <a:rPr lang="ko-KR" altLang="en-US" sz="1000" dirty="0"/>
              <a:t>개의 회복 방</a:t>
            </a:r>
            <a:endParaRPr lang="en-US" altLang="ko-KR" sz="1000" dirty="0"/>
          </a:p>
          <a:p>
            <a:pPr>
              <a:buFontTx/>
              <a:buChar char="-"/>
            </a:pPr>
            <a:r>
              <a:rPr lang="en-US" altLang="ko-KR" sz="1000" dirty="0"/>
              <a:t>6</a:t>
            </a:r>
            <a:r>
              <a:rPr lang="ko-KR" altLang="en-US" sz="1000" dirty="0"/>
              <a:t>개의 전투 방</a:t>
            </a:r>
            <a:endParaRPr lang="en-US" altLang="ko-KR" sz="1000" dirty="0"/>
          </a:p>
          <a:p>
            <a:pPr>
              <a:buFontTx/>
              <a:buChar char="-"/>
            </a:pPr>
            <a:r>
              <a:rPr lang="ko-KR" altLang="en-US" sz="1000" dirty="0"/>
              <a:t>스테이지와 별개인 대기 방 </a:t>
            </a:r>
            <a:r>
              <a:rPr lang="en-US" altLang="ko-KR" sz="1000" dirty="0"/>
              <a:t>/ </a:t>
            </a:r>
            <a:r>
              <a:rPr lang="ko-KR" altLang="en-US" sz="1000" dirty="0"/>
              <a:t>로비 방</a:t>
            </a:r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3359252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7796B1F-7471-4B55-A27F-731112883C8C}"/>
              </a:ext>
            </a:extLst>
          </p:cNvPr>
          <p:cNvSpPr txBox="1"/>
          <p:nvPr/>
        </p:nvSpPr>
        <p:spPr>
          <a:xfrm>
            <a:off x="3168791" y="1794354"/>
            <a:ext cx="12129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Enemy Manager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8DCA0A-35A8-407D-9DA6-B9C510B0D715}"/>
              </a:ext>
            </a:extLst>
          </p:cNvPr>
          <p:cNvSpPr txBox="1"/>
          <p:nvPr/>
        </p:nvSpPr>
        <p:spPr>
          <a:xfrm>
            <a:off x="912413" y="1932854"/>
            <a:ext cx="834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Room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B8C946-6394-4D4C-8481-23E28E37C3DB}"/>
              </a:ext>
            </a:extLst>
          </p:cNvPr>
          <p:cNvSpPr txBox="1"/>
          <p:nvPr/>
        </p:nvSpPr>
        <p:spPr>
          <a:xfrm>
            <a:off x="957988" y="3547218"/>
            <a:ext cx="1212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/>
              <a:t>Spawner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71BA83-577C-441A-88C3-3792315BC7CA}"/>
              </a:ext>
            </a:extLst>
          </p:cNvPr>
          <p:cNvSpPr txBox="1"/>
          <p:nvPr/>
        </p:nvSpPr>
        <p:spPr>
          <a:xfrm>
            <a:off x="2699152" y="2794628"/>
            <a:ext cx="1017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Enemy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322F06-981B-4A85-97F8-EF5DE799F54D}"/>
              </a:ext>
            </a:extLst>
          </p:cNvPr>
          <p:cNvSpPr txBox="1"/>
          <p:nvPr/>
        </p:nvSpPr>
        <p:spPr>
          <a:xfrm>
            <a:off x="1959458" y="1923303"/>
            <a:ext cx="9969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생성하고 싶은 </a:t>
            </a:r>
            <a:r>
              <a:rPr lang="en-US" altLang="ko-KR" sz="1000" dirty="0"/>
              <a:t>Enemy</a:t>
            </a:r>
            <a:r>
              <a:rPr lang="ko-KR" altLang="en-US" sz="1000" dirty="0"/>
              <a:t>의 이름</a:t>
            </a:r>
            <a:endParaRPr lang="en-US" altLang="ko-KR" sz="1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1851251-97B3-43D3-8BCA-0D27291EE5AF}"/>
              </a:ext>
            </a:extLst>
          </p:cNvPr>
          <p:cNvSpPr txBox="1"/>
          <p:nvPr/>
        </p:nvSpPr>
        <p:spPr>
          <a:xfrm>
            <a:off x="2820294" y="3608774"/>
            <a:ext cx="7747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2. </a:t>
            </a:r>
            <a:r>
              <a:rPr lang="ko-KR" altLang="en-US" sz="1000" dirty="0" err="1"/>
              <a:t>프리팹</a:t>
            </a:r>
            <a:endParaRPr lang="ko-KR" altLang="en-US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026025-D33C-4937-A275-705BB1B8C916}"/>
              </a:ext>
            </a:extLst>
          </p:cNvPr>
          <p:cNvSpPr txBox="1"/>
          <p:nvPr/>
        </p:nvSpPr>
        <p:spPr>
          <a:xfrm>
            <a:off x="938241" y="2852336"/>
            <a:ext cx="110027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1. </a:t>
            </a:r>
            <a:r>
              <a:rPr lang="ko-KR" altLang="en-US" sz="1050" dirty="0"/>
              <a:t>능력치 정보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D67A6B4-C767-4318-8FCB-5C9528DE57EC}"/>
              </a:ext>
            </a:extLst>
          </p:cNvPr>
          <p:cNvSpPr txBox="1"/>
          <p:nvPr/>
        </p:nvSpPr>
        <p:spPr>
          <a:xfrm>
            <a:off x="2699152" y="4386666"/>
            <a:ext cx="1076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monster</a:t>
            </a:r>
            <a:endParaRPr lang="ko-KR" altLang="en-US" dirty="0"/>
          </a:p>
        </p:txBody>
      </p: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F0C94280-34F4-46BE-934E-CD526786190F}"/>
              </a:ext>
            </a:extLst>
          </p:cNvPr>
          <p:cNvCxnSpPr>
            <a:stCxn id="6" idx="2"/>
            <a:endCxn id="14" idx="0"/>
          </p:cNvCxnSpPr>
          <p:nvPr/>
        </p:nvCxnSpPr>
        <p:spPr>
          <a:xfrm rot="16200000" flipH="1">
            <a:off x="2165789" y="3315238"/>
            <a:ext cx="470116" cy="167274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7D327C9B-1CDE-4CB6-948C-3B95F168AE44}"/>
              </a:ext>
            </a:extLst>
          </p:cNvPr>
          <p:cNvSpPr/>
          <p:nvPr/>
        </p:nvSpPr>
        <p:spPr>
          <a:xfrm>
            <a:off x="885630" y="764398"/>
            <a:ext cx="1774372" cy="4118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Enemy </a:t>
            </a:r>
            <a:r>
              <a:rPr lang="ko-KR" altLang="en-US" dirty="0">
                <a:solidFill>
                  <a:schemeClr val="tx1"/>
                </a:solidFill>
              </a:rPr>
              <a:t>순서도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757F488-B17B-4ADF-AC96-491C11FDEB4C}"/>
              </a:ext>
            </a:extLst>
          </p:cNvPr>
          <p:cNvSpPr/>
          <p:nvPr/>
        </p:nvSpPr>
        <p:spPr>
          <a:xfrm>
            <a:off x="885630" y="1608782"/>
            <a:ext cx="3549908" cy="34796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A26881D2-82E4-44FD-A81E-C9C9928BE362}"/>
              </a:ext>
            </a:extLst>
          </p:cNvPr>
          <p:cNvCxnSpPr>
            <a:cxnSpLocks/>
            <a:stCxn id="11" idx="3"/>
            <a:endCxn id="7" idx="1"/>
          </p:cNvCxnSpPr>
          <p:nvPr/>
        </p:nvCxnSpPr>
        <p:spPr>
          <a:xfrm>
            <a:off x="2038516" y="2979294"/>
            <a:ext cx="6606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71A32063-1FFC-460B-8233-064E18852660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>
            <a:off x="3207670" y="3163960"/>
            <a:ext cx="0" cy="4448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D3AE50C2-BF5F-45C0-9A3D-00359722B784}"/>
              </a:ext>
            </a:extLst>
          </p:cNvPr>
          <p:cNvCxnSpPr>
            <a:cxnSpLocks/>
            <a:stCxn id="10" idx="1"/>
            <a:endCxn id="6" idx="3"/>
          </p:cNvCxnSpPr>
          <p:nvPr/>
        </p:nvCxnSpPr>
        <p:spPr>
          <a:xfrm flipH="1" flipV="1">
            <a:off x="2170966" y="3731884"/>
            <a:ext cx="64932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69CF3FB2-2885-4C23-A88C-51D3EEEFC073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>
            <a:off x="1747113" y="2117520"/>
            <a:ext cx="212345" cy="5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연결선: 꺾임 52">
            <a:extLst>
              <a:ext uri="{FF2B5EF4-FFF2-40B4-BE49-F238E27FC236}">
                <a16:creationId xmlns:a16="http://schemas.microsoft.com/office/drawing/2014/main" id="{90D20A1D-E239-4C3C-9891-FA0DD64CE580}"/>
              </a:ext>
            </a:extLst>
          </p:cNvPr>
          <p:cNvCxnSpPr>
            <a:cxnSpLocks/>
            <a:stCxn id="4" idx="2"/>
            <a:endCxn id="11" idx="0"/>
          </p:cNvCxnSpPr>
          <p:nvPr/>
        </p:nvCxnSpPr>
        <p:spPr>
          <a:xfrm rot="5400000">
            <a:off x="2426005" y="1503059"/>
            <a:ext cx="411651" cy="228690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D75197B3-9208-44CE-87B2-928DA5AFBEA1}"/>
              </a:ext>
            </a:extLst>
          </p:cNvPr>
          <p:cNvCxnSpPr>
            <a:stCxn id="9" idx="3"/>
            <a:endCxn id="4" idx="1"/>
          </p:cNvCxnSpPr>
          <p:nvPr/>
        </p:nvCxnSpPr>
        <p:spPr>
          <a:xfrm flipV="1">
            <a:off x="2956446" y="2117520"/>
            <a:ext cx="212345" cy="5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7161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7A8836-0844-494F-A7F7-18EE81F733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72080"/>
            <a:ext cx="10515600" cy="58118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000" dirty="0"/>
              <a:t>9. UI – </a:t>
            </a:r>
            <a:r>
              <a:rPr lang="ko-KR" altLang="en-US" sz="1000" dirty="0"/>
              <a:t>로비 씬</a:t>
            </a:r>
            <a:endParaRPr lang="en-US" altLang="ko-KR" sz="1000" dirty="0"/>
          </a:p>
          <a:p>
            <a:pPr marL="0" indent="0">
              <a:buNone/>
            </a:pPr>
            <a:endParaRPr lang="en-US" altLang="ko-KR" sz="1000" dirty="0"/>
          </a:p>
          <a:p>
            <a:pPr marL="0" indent="0">
              <a:buNone/>
            </a:pPr>
            <a:endParaRPr lang="en-US" altLang="ko-KR" sz="10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1CBE083-9967-4A93-9162-BE13E3993CCE}"/>
              </a:ext>
            </a:extLst>
          </p:cNvPr>
          <p:cNvSpPr/>
          <p:nvPr/>
        </p:nvSpPr>
        <p:spPr>
          <a:xfrm>
            <a:off x="998290" y="729842"/>
            <a:ext cx="9999677" cy="51676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A62BCC-63DF-4EC4-99AC-B8CFB8563D0D}"/>
              </a:ext>
            </a:extLst>
          </p:cNvPr>
          <p:cNvSpPr txBox="1"/>
          <p:nvPr/>
        </p:nvSpPr>
        <p:spPr>
          <a:xfrm>
            <a:off x="4962782" y="3962972"/>
            <a:ext cx="20706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Game Start</a:t>
            </a:r>
            <a:endParaRPr lang="ko-KR" altLang="en-US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A5AA35-0B03-4AA1-9963-3A787C4747A5}"/>
              </a:ext>
            </a:extLst>
          </p:cNvPr>
          <p:cNvSpPr txBox="1"/>
          <p:nvPr/>
        </p:nvSpPr>
        <p:spPr>
          <a:xfrm>
            <a:off x="4756554" y="1787033"/>
            <a:ext cx="248314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600" dirty="0"/>
              <a:t>Title</a:t>
            </a:r>
            <a:endParaRPr lang="ko-KR" altLang="en-US" sz="6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F876D4-4078-4275-866F-6CB038BA906B}"/>
              </a:ext>
            </a:extLst>
          </p:cNvPr>
          <p:cNvSpPr txBox="1"/>
          <p:nvPr/>
        </p:nvSpPr>
        <p:spPr>
          <a:xfrm>
            <a:off x="5096309" y="4475440"/>
            <a:ext cx="18036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/>
              <a:t>Exit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197363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7A8836-0844-494F-A7F7-18EE81F733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72080"/>
            <a:ext cx="10515600" cy="58118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000" dirty="0"/>
              <a:t>9. UI – </a:t>
            </a:r>
            <a:r>
              <a:rPr lang="ko-KR" altLang="en-US" sz="1000" dirty="0"/>
              <a:t>메인 씬</a:t>
            </a:r>
            <a:endParaRPr lang="en-US" altLang="ko-KR" sz="1000" dirty="0"/>
          </a:p>
          <a:p>
            <a:pPr marL="0" indent="0">
              <a:buNone/>
            </a:pPr>
            <a:endParaRPr lang="en-US" altLang="ko-KR" sz="1000" dirty="0"/>
          </a:p>
          <a:p>
            <a:pPr marL="0" indent="0">
              <a:buNone/>
            </a:pPr>
            <a:endParaRPr lang="en-US" altLang="ko-KR" sz="10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1CBE083-9967-4A93-9162-BE13E3993CCE}"/>
              </a:ext>
            </a:extLst>
          </p:cNvPr>
          <p:cNvSpPr/>
          <p:nvPr/>
        </p:nvSpPr>
        <p:spPr>
          <a:xfrm>
            <a:off x="1354123" y="845190"/>
            <a:ext cx="9999677" cy="51676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F876D4-4078-4275-866F-6CB038BA906B}"/>
              </a:ext>
            </a:extLst>
          </p:cNvPr>
          <p:cNvSpPr txBox="1"/>
          <p:nvPr/>
        </p:nvSpPr>
        <p:spPr>
          <a:xfrm>
            <a:off x="7027177" y="4710333"/>
            <a:ext cx="185676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9,999,999Gold</a:t>
            </a:r>
            <a:endParaRPr lang="ko-KR" altLang="en-US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A5E85DE8-0EDC-4C09-A615-C97D4F212C6F}"/>
              </a:ext>
            </a:extLst>
          </p:cNvPr>
          <p:cNvSpPr/>
          <p:nvPr/>
        </p:nvSpPr>
        <p:spPr>
          <a:xfrm>
            <a:off x="3624044" y="1510018"/>
            <a:ext cx="1238070" cy="125835"/>
          </a:xfrm>
          <a:prstGeom prst="round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D93F454E-33EB-49F6-9977-FAA77E0BCF3A}"/>
              </a:ext>
            </a:extLst>
          </p:cNvPr>
          <p:cNvSpPr/>
          <p:nvPr/>
        </p:nvSpPr>
        <p:spPr>
          <a:xfrm>
            <a:off x="3624044" y="1653246"/>
            <a:ext cx="1238070" cy="12583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E08AA91-452B-4B0D-B839-E082A6D59412}"/>
              </a:ext>
            </a:extLst>
          </p:cNvPr>
          <p:cNvSpPr/>
          <p:nvPr/>
        </p:nvSpPr>
        <p:spPr>
          <a:xfrm>
            <a:off x="3372374" y="1233182"/>
            <a:ext cx="5763237" cy="42280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D3C92F79-A1F8-4C09-BD13-0B1323A2F03C}"/>
              </a:ext>
            </a:extLst>
          </p:cNvPr>
          <p:cNvCxnSpPr/>
          <p:nvPr/>
        </p:nvCxnSpPr>
        <p:spPr>
          <a:xfrm flipH="1">
            <a:off x="2701255" y="2726422"/>
            <a:ext cx="6711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9552525-3559-4DF9-A091-DC93EED009B6}"/>
              </a:ext>
            </a:extLst>
          </p:cNvPr>
          <p:cNvSpPr txBox="1"/>
          <p:nvPr/>
        </p:nvSpPr>
        <p:spPr>
          <a:xfrm>
            <a:off x="1459684" y="2586675"/>
            <a:ext cx="150162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캔버스</a:t>
            </a:r>
            <a:endParaRPr lang="en-US" altLang="ko-KR" dirty="0"/>
          </a:p>
          <a:p>
            <a:r>
              <a:rPr lang="en-US" altLang="ko-KR" dirty="0"/>
              <a:t>Pos z: 0.3</a:t>
            </a:r>
          </a:p>
          <a:p>
            <a:r>
              <a:rPr lang="en-US" altLang="ko-KR" dirty="0"/>
              <a:t>Width: 700</a:t>
            </a:r>
          </a:p>
          <a:p>
            <a:r>
              <a:rPr lang="en-US" altLang="ko-KR" dirty="0"/>
              <a:t>Height: 700</a:t>
            </a:r>
          </a:p>
          <a:p>
            <a:r>
              <a:rPr lang="en-US" altLang="ko-KR" dirty="0"/>
              <a:t>Scale:</a:t>
            </a:r>
          </a:p>
          <a:p>
            <a:r>
              <a:rPr lang="en-US" altLang="ko-KR" dirty="0"/>
              <a:t>X: 0.0005</a:t>
            </a:r>
          </a:p>
          <a:p>
            <a:r>
              <a:rPr lang="en-US" altLang="ko-KR" dirty="0"/>
              <a:t>Y: 0.0005</a:t>
            </a:r>
          </a:p>
          <a:p>
            <a:r>
              <a:rPr lang="en-US" altLang="ko-KR" dirty="0"/>
              <a:t>Z: 0.0005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71167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1319</TotalTime>
  <Words>167</Words>
  <Application>Microsoft Office PowerPoint</Application>
  <PresentationFormat>와이드스크린</PresentationFormat>
  <Paragraphs>43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KITRI</dc:creator>
  <cp:lastModifiedBy>KITRI</cp:lastModifiedBy>
  <cp:revision>31</cp:revision>
  <dcterms:created xsi:type="dcterms:W3CDTF">2018-07-31T06:01:35Z</dcterms:created>
  <dcterms:modified xsi:type="dcterms:W3CDTF">2018-08-03T05:04:53Z</dcterms:modified>
</cp:coreProperties>
</file>