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</p:sldIdLst>
  <p:sldSz cx="151193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69899-14B3-4F1F-8957-BBAEC9D2D2D3}" v="11" dt="2024-03-18T19:41:4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626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ibi" userId="8a881f25-65c3-49ef-991b-c7c3ca19b554" providerId="ADAL" clId="{5EB69899-14B3-4F1F-8957-BBAEC9D2D2D3}"/>
    <pc:docChg chg="custSel addSld delSld modSld">
      <pc:chgData name="Daniel Garibi" userId="8a881f25-65c3-49ef-991b-c7c3ca19b554" providerId="ADAL" clId="{5EB69899-14B3-4F1F-8957-BBAEC9D2D2D3}" dt="2024-03-18T19:41:50.112" v="23" actId="47"/>
      <pc:docMkLst>
        <pc:docMk/>
      </pc:docMkLst>
      <pc:sldChg chg="addSp delSp modSp new del mod">
        <pc:chgData name="Daniel Garibi" userId="8a881f25-65c3-49ef-991b-c7c3ca19b554" providerId="ADAL" clId="{5EB69899-14B3-4F1F-8957-BBAEC9D2D2D3}" dt="2024-03-18T19:41:50.112" v="23" actId="47"/>
        <pc:sldMkLst>
          <pc:docMk/>
          <pc:sldMk cId="3901116702" sldId="257"/>
        </pc:sldMkLst>
        <pc:spChg chg="del">
          <ac:chgData name="Daniel Garibi" userId="8a881f25-65c3-49ef-991b-c7c3ca19b554" providerId="ADAL" clId="{5EB69899-14B3-4F1F-8957-BBAEC9D2D2D3}" dt="2024-03-18T19:38:01.075" v="1" actId="478"/>
          <ac:spMkLst>
            <pc:docMk/>
            <pc:sldMk cId="3901116702" sldId="257"/>
            <ac:spMk id="2" creationId="{84E656AE-5F98-7153-D6A9-471CF320233C}"/>
          </ac:spMkLst>
        </pc:spChg>
        <pc:spChg chg="del">
          <ac:chgData name="Daniel Garibi" userId="8a881f25-65c3-49ef-991b-c7c3ca19b554" providerId="ADAL" clId="{5EB69899-14B3-4F1F-8957-BBAEC9D2D2D3}" dt="2024-03-18T19:38:01.075" v="1" actId="478"/>
          <ac:spMkLst>
            <pc:docMk/>
            <pc:sldMk cId="3901116702" sldId="257"/>
            <ac:spMk id="3" creationId="{45374137-55A7-45B5-EC01-F66D9D124C6E}"/>
          </ac:spMkLst>
        </pc:spChg>
        <pc:graphicFrameChg chg="add del mod">
          <ac:chgData name="Daniel Garibi" userId="8a881f25-65c3-49ef-991b-c7c3ca19b554" providerId="ADAL" clId="{5EB69899-14B3-4F1F-8957-BBAEC9D2D2D3}" dt="2024-03-18T19:38:11.835" v="3" actId="478"/>
          <ac:graphicFrameMkLst>
            <pc:docMk/>
            <pc:sldMk cId="3901116702" sldId="257"/>
            <ac:graphicFrameMk id="4" creationId="{F309E7B2-6BDD-8F35-E627-6E1F6C662124}"/>
          </ac:graphicFrameMkLst>
        </pc:graphicFrameChg>
        <pc:picChg chg="add mod">
          <ac:chgData name="Daniel Garibi" userId="8a881f25-65c3-49ef-991b-c7c3ca19b554" providerId="ADAL" clId="{5EB69899-14B3-4F1F-8957-BBAEC9D2D2D3}" dt="2024-03-18T19:40:23.947" v="4"/>
          <ac:picMkLst>
            <pc:docMk/>
            <pc:sldMk cId="3901116702" sldId="257"/>
            <ac:picMk id="6" creationId="{94A53D0A-AD17-4F03-4CC7-12E9B7AD0B22}"/>
          </ac:picMkLst>
        </pc:picChg>
      </pc:sldChg>
      <pc:sldChg chg="addSp delSp modSp add mod">
        <pc:chgData name="Daniel Garibi" userId="8a881f25-65c3-49ef-991b-c7c3ca19b554" providerId="ADAL" clId="{5EB69899-14B3-4F1F-8957-BBAEC9D2D2D3}" dt="2024-03-18T19:41:43.933" v="22" actId="14826"/>
        <pc:sldMkLst>
          <pc:docMk/>
          <pc:sldMk cId="3863143072" sldId="258"/>
        </pc:sldMkLst>
        <pc:graphicFrameChg chg="del">
          <ac:chgData name="Daniel Garibi" userId="8a881f25-65c3-49ef-991b-c7c3ca19b554" providerId="ADAL" clId="{5EB69899-14B3-4F1F-8957-BBAEC9D2D2D3}" dt="2024-03-18T19:40:35.762" v="6" actId="478"/>
          <ac:graphicFrameMkLst>
            <pc:docMk/>
            <pc:sldMk cId="3863143072" sldId="258"/>
            <ac:graphicFrameMk id="10" creationId="{62600E1A-7CE3-8D2E-CCA4-94A39D6A10CF}"/>
          </ac:graphicFrameMkLst>
        </pc:graphicFrameChg>
        <pc:graphicFrameChg chg="del">
          <ac:chgData name="Daniel Garibi" userId="8a881f25-65c3-49ef-991b-c7c3ca19b554" providerId="ADAL" clId="{5EB69899-14B3-4F1F-8957-BBAEC9D2D2D3}" dt="2024-03-18T19:41:03.250" v="13" actId="478"/>
          <ac:graphicFrameMkLst>
            <pc:docMk/>
            <pc:sldMk cId="3863143072" sldId="258"/>
            <ac:graphicFrameMk id="11" creationId="{4A278ED5-319E-5585-519A-76DF93C5826D}"/>
          </ac:graphicFrameMkLst>
        </pc:graphicFrameChg>
        <pc:graphicFrameChg chg="del">
          <ac:chgData name="Daniel Garibi" userId="8a881f25-65c3-49ef-991b-c7c3ca19b554" providerId="ADAL" clId="{5EB69899-14B3-4F1F-8957-BBAEC9D2D2D3}" dt="2024-03-18T19:41:27.393" v="19" actId="478"/>
          <ac:graphicFrameMkLst>
            <pc:docMk/>
            <pc:sldMk cId="3863143072" sldId="258"/>
            <ac:graphicFrameMk id="12" creationId="{E93D8097-DC55-DBB2-6753-38981A1BB857}"/>
          </ac:graphicFrameMkLst>
        </pc:graphicFrameChg>
        <pc:picChg chg="add mod">
          <ac:chgData name="Daniel Garibi" userId="8a881f25-65c3-49ef-991b-c7c3ca19b554" providerId="ADAL" clId="{5EB69899-14B3-4F1F-8957-BBAEC9D2D2D3}" dt="2024-03-18T19:40:59.109" v="12" actId="1076"/>
          <ac:picMkLst>
            <pc:docMk/>
            <pc:sldMk cId="3863143072" sldId="258"/>
            <ac:picMk id="3" creationId="{19A93A74-6F4C-DB93-44AB-B9CE855C0B23}"/>
          </ac:picMkLst>
        </pc:picChg>
        <pc:picChg chg="add mod">
          <ac:chgData name="Daniel Garibi" userId="8a881f25-65c3-49ef-991b-c7c3ca19b554" providerId="ADAL" clId="{5EB69899-14B3-4F1F-8957-BBAEC9D2D2D3}" dt="2024-03-18T19:41:05.990" v="14"/>
          <ac:picMkLst>
            <pc:docMk/>
            <pc:sldMk cId="3863143072" sldId="258"/>
            <ac:picMk id="5" creationId="{CC9BAB17-488B-3D81-6331-B836E0337274}"/>
          </ac:picMkLst>
        </pc:picChg>
        <pc:picChg chg="add mod">
          <ac:chgData name="Daniel Garibi" userId="8a881f25-65c3-49ef-991b-c7c3ca19b554" providerId="ADAL" clId="{5EB69899-14B3-4F1F-8957-BBAEC9D2D2D3}" dt="2024-03-18T19:41:23.094" v="17" actId="14826"/>
          <ac:picMkLst>
            <pc:docMk/>
            <pc:sldMk cId="3863143072" sldId="258"/>
            <ac:picMk id="6" creationId="{876DF5C4-AA8F-0ED4-4033-397F7316AA4D}"/>
          </ac:picMkLst>
        </pc:picChg>
        <pc:picChg chg="add mod">
          <ac:chgData name="Daniel Garibi" userId="8a881f25-65c3-49ef-991b-c7c3ca19b554" providerId="ADAL" clId="{5EB69899-14B3-4F1F-8957-BBAEC9D2D2D3}" dt="2024-03-18T19:41:43.933" v="22" actId="14826"/>
          <ac:picMkLst>
            <pc:docMk/>
            <pc:sldMk cId="3863143072" sldId="258"/>
            <ac:picMk id="7" creationId="{42493872-B5E8-8892-1B08-565E010A64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589241"/>
            <a:ext cx="1133951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891070"/>
            <a:ext cx="1133951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798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52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191691"/>
            <a:ext cx="326011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191691"/>
            <a:ext cx="9591338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629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93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897613"/>
            <a:ext cx="13040439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2409468"/>
            <a:ext cx="13040439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5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958453"/>
            <a:ext cx="642572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958453"/>
            <a:ext cx="642572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49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91691"/>
            <a:ext cx="13040439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882610"/>
            <a:ext cx="639619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315164"/>
            <a:ext cx="6396193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882610"/>
            <a:ext cx="642769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315164"/>
            <a:ext cx="6427693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05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01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55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0030"/>
            <a:ext cx="48763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518398"/>
            <a:ext cx="7654171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080135"/>
            <a:ext cx="48763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58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0030"/>
            <a:ext cx="48763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518398"/>
            <a:ext cx="7654171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080135"/>
            <a:ext cx="48763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91691"/>
            <a:ext cx="1304043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958453"/>
            <a:ext cx="13040439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3337084"/>
            <a:ext cx="340185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F09F9-2DEA-48B5-9361-7589AC7B00DE}" type="datetimeFigureOut">
              <a:rPr lang="en-IL" smtClean="0"/>
              <a:t>17/03/2024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3337084"/>
            <a:ext cx="510278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3337084"/>
            <a:ext cx="340185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0FB66-C00D-4AFB-BD92-8DCF175D7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6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2600E1A-7CE3-8D2E-CCA4-94A39D6A1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71940"/>
              </p:ext>
            </p:extLst>
          </p:nvPr>
        </p:nvGraphicFramePr>
        <p:xfrm>
          <a:off x="138793" y="735354"/>
          <a:ext cx="4800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800534" imgH="2743200" progId="Acrobat.Document.DC">
                  <p:embed/>
                </p:oleObj>
              </mc:Choice>
              <mc:Fallback>
                <p:oleObj name="Acrobat Document" r:id="rId2" imgW="4800534" imgH="2743200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2600E1A-7CE3-8D2E-CCA4-94A39D6A1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793" y="735354"/>
                        <a:ext cx="48006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A278ED5-319E-5585-519A-76DF93C58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33424"/>
              </p:ext>
            </p:extLst>
          </p:nvPr>
        </p:nvGraphicFramePr>
        <p:xfrm>
          <a:off x="5135109" y="735354"/>
          <a:ext cx="4800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800534" imgH="2743200" progId="Acrobat.Document.DC">
                  <p:embed/>
                </p:oleObj>
              </mc:Choice>
              <mc:Fallback>
                <p:oleObj name="Acrobat Document" r:id="rId4" imgW="4800534" imgH="2743200" progId="Acrobat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A278ED5-319E-5585-519A-76DF93C58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5109" y="735354"/>
                        <a:ext cx="48006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93D8097-DC55-DBB2-6753-38981A1BB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62060"/>
              </p:ext>
            </p:extLst>
          </p:nvPr>
        </p:nvGraphicFramePr>
        <p:xfrm>
          <a:off x="10131425" y="735354"/>
          <a:ext cx="4800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800534" imgH="2743200" progId="Acrobat.Document.DC">
                  <p:embed/>
                </p:oleObj>
              </mc:Choice>
              <mc:Fallback>
                <p:oleObj name="Acrobat Document" r:id="rId6" imgW="4800534" imgH="2743200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93D8097-DC55-DBB2-6753-38981A1BB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31425" y="735354"/>
                        <a:ext cx="48006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FCF10D-E537-1D04-7F74-86D4234BD073}"/>
              </a:ext>
            </a:extLst>
          </p:cNvPr>
          <p:cNvSpPr txBox="1"/>
          <p:nvPr/>
        </p:nvSpPr>
        <p:spPr>
          <a:xfrm>
            <a:off x="163059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SDXL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75FA0-F458-7161-2845-F2C0B9EE4299}"/>
              </a:ext>
            </a:extLst>
          </p:cNvPr>
          <p:cNvSpPr txBox="1"/>
          <p:nvPr/>
        </p:nvSpPr>
        <p:spPr>
          <a:xfrm>
            <a:off x="5135109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SDXL Turbo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2A99A-983A-8000-7F3D-D06A7C22765D}"/>
              </a:ext>
            </a:extLst>
          </p:cNvPr>
          <p:cNvSpPr txBox="1"/>
          <p:nvPr/>
        </p:nvSpPr>
        <p:spPr>
          <a:xfrm>
            <a:off x="10155691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LCM </a:t>
            </a:r>
            <a:r>
              <a:rPr lang="en-US" sz="2800" dirty="0" err="1">
                <a:latin typeface="Arial Rounded MT Bold" panose="020F0704030504030204" pitchFamily="34" charset="0"/>
              </a:rPr>
              <a:t>LoRA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FCF10D-E537-1D04-7F74-86D4234BD073}"/>
              </a:ext>
            </a:extLst>
          </p:cNvPr>
          <p:cNvSpPr txBox="1"/>
          <p:nvPr/>
        </p:nvSpPr>
        <p:spPr>
          <a:xfrm>
            <a:off x="163059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SDXL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75FA0-F458-7161-2845-F2C0B9EE4299}"/>
              </a:ext>
            </a:extLst>
          </p:cNvPr>
          <p:cNvSpPr txBox="1"/>
          <p:nvPr/>
        </p:nvSpPr>
        <p:spPr>
          <a:xfrm>
            <a:off x="5135109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SDXL Turbo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2A99A-983A-8000-7F3D-D06A7C22765D}"/>
              </a:ext>
            </a:extLst>
          </p:cNvPr>
          <p:cNvSpPr txBox="1"/>
          <p:nvPr/>
        </p:nvSpPr>
        <p:spPr>
          <a:xfrm>
            <a:off x="10155691" y="212134"/>
            <a:ext cx="47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LCM </a:t>
            </a:r>
            <a:r>
              <a:rPr lang="en-US" sz="2800" dirty="0" err="1">
                <a:latin typeface="Arial Rounded MT Bold" panose="020F0704030504030204" pitchFamily="34" charset="0"/>
              </a:rPr>
              <a:t>LoRA</a:t>
            </a:r>
            <a:endParaRPr lang="en-IL" sz="28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graph showing the number of unnet operations&#10;&#10;Description automatically generated">
            <a:extLst>
              <a:ext uri="{FF2B5EF4-FFF2-40B4-BE49-F238E27FC236}">
                <a16:creationId xmlns:a16="http://schemas.microsoft.com/office/drawing/2014/main" id="{19A93A74-6F4C-DB93-44AB-B9CE855C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" y="735354"/>
            <a:ext cx="48006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DF5C4-AA8F-0ED4-4033-397F7316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843" y="735354"/>
            <a:ext cx="4800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93872-B5E8-8892-1B08-565E010A6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1425" y="735354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Office Theme</vt:lpstr>
      <vt:lpstr>Adobe Acrobat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Garibi</dc:creator>
  <cp:lastModifiedBy>Daniel Garibi</cp:lastModifiedBy>
  <cp:revision>1</cp:revision>
  <dcterms:created xsi:type="dcterms:W3CDTF">2024-03-17T13:34:06Z</dcterms:created>
  <dcterms:modified xsi:type="dcterms:W3CDTF">2024-03-18T19:41:50Z</dcterms:modified>
</cp:coreProperties>
</file>