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5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8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6" r:id="rId32"/>
    <p:sldId id="287" r:id="rId33"/>
    <p:sldId id="289" r:id="rId3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049" autoAdjust="0"/>
  </p:normalViewPr>
  <p:slideViewPr>
    <p:cSldViewPr snapToGrid="0">
      <p:cViewPr varScale="1">
        <p:scale>
          <a:sx n="70" d="100"/>
          <a:sy n="70" d="100"/>
        </p:scale>
        <p:origin x="51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E61A4-FD7C-4826-A1C5-EB65D264ED09}" type="datetimeFigureOut">
              <a:rPr lang="tr-TR" smtClean="0"/>
              <a:t>16.01.2025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87A29-DCBF-441C-BEEF-91CF847C7B4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5210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87A29-DCBF-441C-BEEF-91CF847C7B4D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610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79CCEE2-D591-0EC0-390D-DED2B276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35B4486-75A2-C16B-0806-7C055FF1C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F0EA58-501A-F4B9-49A6-9EA17FFC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56A-7029-49A3-80EC-8AB08DB2FA88}" type="datetimeFigureOut">
              <a:rPr lang="tr-TR" smtClean="0"/>
              <a:t>16.01.2025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B53BAC7-9FC7-EE58-1F23-92CFB2F1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7B9E55-A89C-0181-E83B-3FEE54C8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7A0-0467-40AE-A15D-2023ABFC1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04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548363-2243-3A11-A8F6-C30B0545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610D2C6-E534-BB07-1D2C-52F3000D9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641C3F0-B1FF-9B2E-3360-EDB9A24DA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56A-7029-49A3-80EC-8AB08DB2FA88}" type="datetimeFigureOut">
              <a:rPr lang="tr-TR" smtClean="0"/>
              <a:t>16.01.2025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7C9A465-CF4A-B008-68F7-07AAAB87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A7F58EE-3BD3-34ED-105F-F4278EFC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7A0-0467-40AE-A15D-2023ABFC1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440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2E58228-D639-4A3B-27D6-5228CCB8A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BE6F19D-2D06-5808-18B6-AAFBEB96D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A66DD6-558F-61D4-4915-0F862BB0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56A-7029-49A3-80EC-8AB08DB2FA88}" type="datetimeFigureOut">
              <a:rPr lang="tr-TR" smtClean="0"/>
              <a:t>16.01.2025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48E32E2-EC02-CBA3-7783-3CE55821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72AB97-8954-A9B0-5A9F-7EF50FB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7A0-0467-40AE-A15D-2023ABFC1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430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D47B37-500F-4D54-3B1C-0BBD7349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05CCF4-1C7C-FAD3-FBEF-9BCF1682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F7ACCF-5A05-2964-50A9-B3F87D73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56A-7029-49A3-80EC-8AB08DB2FA88}" type="datetimeFigureOut">
              <a:rPr lang="tr-TR" smtClean="0"/>
              <a:t>16.01.2025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CBBA37-4E2D-0788-1137-BDBD0C19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3561742-1BC2-3489-5289-C4ABAD3C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7A0-0467-40AE-A15D-2023ABFC1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24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C13806-0C43-3A97-4074-066E2F94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C4D9CC1-8541-2FE5-0B80-CEEC7407F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8574D9-638B-3613-940C-76D014132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56A-7029-49A3-80EC-8AB08DB2FA88}" type="datetimeFigureOut">
              <a:rPr lang="tr-TR" smtClean="0"/>
              <a:t>16.01.2025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658F614-AEF7-F987-BC04-3DC489CE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F0BE4E5-D31F-5E21-D826-BFD6BE65F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7A0-0467-40AE-A15D-2023ABFC1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812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A8349D-0036-183E-D6FC-56536F1A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64B621-B81C-5057-3A6C-0E9EF79BB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0C13FF0-2B41-6202-3AC7-71C7E9652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35058FC-51AE-6CCF-443E-2C4C74CE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56A-7029-49A3-80EC-8AB08DB2FA88}" type="datetimeFigureOut">
              <a:rPr lang="tr-TR" smtClean="0"/>
              <a:t>16.01.2025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59AC4EA-40AF-D3A5-D06D-84069042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C93C245-FF8B-D261-33E8-9374257E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7A0-0467-40AE-A15D-2023ABFC1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200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D7EEC9-3B0C-AEAA-F18C-837ADB2E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443546-E8E1-5B14-037A-32C42B5B8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F9DC55C-62D6-B80B-DA41-CCD6617E1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E27CE3C-F365-B34A-984A-BB26D1385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16ADAE3-6041-1432-4003-85458DAC4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7EE729A-F61A-7983-A893-AE3DCC6F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56A-7029-49A3-80EC-8AB08DB2FA88}" type="datetimeFigureOut">
              <a:rPr lang="tr-TR" smtClean="0"/>
              <a:t>16.01.2025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92B5AAA-204E-58CE-889B-B57EB2E0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E45441B-F753-B678-5859-B2EA5843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7A0-0467-40AE-A15D-2023ABFC1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560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B402FD-E91D-6023-4F4B-F6CA4A9E5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AD93520-4E5B-DD41-A76C-B086730D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56A-7029-49A3-80EC-8AB08DB2FA88}" type="datetimeFigureOut">
              <a:rPr lang="tr-TR" smtClean="0"/>
              <a:t>16.01.2025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375E4A2-E482-FB0D-13EC-238B8F73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7ECF90C-4AD0-C23D-0F24-32E91898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7A0-0467-40AE-A15D-2023ABFC1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404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5D32786-442A-AB1E-9CBD-D724FFD3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56A-7029-49A3-80EC-8AB08DB2FA88}" type="datetimeFigureOut">
              <a:rPr lang="tr-TR" smtClean="0"/>
              <a:t>16.01.2025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27D2889-E35D-7038-211E-BB2CE67B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62F567C-96FF-C853-CAEA-B29C40F3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7A0-0467-40AE-A15D-2023ABFC1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672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73FF78-682C-9253-7E91-117D3085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2B04EF-1F86-85F3-AC80-F886CB488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0498F5F-2590-9F7E-07D1-284EC75E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30AB109-253C-2EA1-7B00-C8401288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56A-7029-49A3-80EC-8AB08DB2FA88}" type="datetimeFigureOut">
              <a:rPr lang="tr-TR" smtClean="0"/>
              <a:t>16.01.2025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5F9FFCD-6409-A8A9-0B36-DF294DD79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F621336-2C3B-C430-B71A-AB9E5B78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7A0-0467-40AE-A15D-2023ABFC1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09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854FF6-42D1-E27B-594F-9B0A1B6A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0199CD1-F6A9-A264-D6B0-13CC8BBCD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36E7CAD-9CEC-D1A8-DC43-F41409B46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58624C9-00A4-4A1B-4E94-CF2EC704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9156A-7029-49A3-80EC-8AB08DB2FA88}" type="datetimeFigureOut">
              <a:rPr lang="tr-TR" smtClean="0"/>
              <a:t>16.01.2025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0766C7E-908D-CEC5-182A-4858B36E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936B699-4D6F-760E-53F8-3E040B3E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FB7A0-0467-40AE-A15D-2023ABFC1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036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3E85B17C-9713-342C-B106-A6CC03A0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4AAD5BE-8338-DEAD-C93D-1A08C9A80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82E6990-5C7A-8288-1F97-6D8D0D510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9156A-7029-49A3-80EC-8AB08DB2FA88}" type="datetimeFigureOut">
              <a:rPr lang="tr-TR" smtClean="0"/>
              <a:t>16.01.2025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6700A62-54BF-9419-562E-8C5BC484DE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C6C12B-CA1B-AE51-71B3-5D6932319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B7A0-0467-40AE-A15D-2023ABFC188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473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036763-5E30-8506-DA2F-99112615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Heart</a:t>
            </a:r>
            <a:r>
              <a:rPr lang="tr-TR" dirty="0"/>
              <a:t> Attack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Machine Learning Tools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24EB6D7-4BDF-D79E-546D-BA019AE92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Made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Fuad Garibli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4420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7065AF1-F69D-3B6C-88DA-12B41535F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4" y="176337"/>
            <a:ext cx="5020066" cy="357531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69ED704-5CF3-0C69-2C52-1776BD398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8010"/>
            <a:ext cx="5345769" cy="44619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8ED3D8D-FB98-D426-70D3-4AB9597227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9" y="3754678"/>
            <a:ext cx="4615416" cy="292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0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7D15E7-6B58-4053-0D9B-77E3A493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5474" y="750605"/>
            <a:ext cx="4481051" cy="1325563"/>
          </a:xfrm>
        </p:spPr>
        <p:txBody>
          <a:bodyPr/>
          <a:lstStyle/>
          <a:p>
            <a:r>
              <a:rPr lang="tr-TR" dirty="0"/>
              <a:t>Model Training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5C3F020-B447-E46B-E286-BB8557DAB4DE}"/>
              </a:ext>
            </a:extLst>
          </p:cNvPr>
          <p:cNvSpPr txBox="1"/>
          <p:nvPr/>
        </p:nvSpPr>
        <p:spPr>
          <a:xfrm>
            <a:off x="344130" y="4711799"/>
            <a:ext cx="26645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br>
              <a:rPr lang="tr-TR" dirty="0"/>
            </a:b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br>
              <a:rPr lang="tr-TR" dirty="0"/>
            </a:br>
            <a:r>
              <a:rPr lang="tr-TR" dirty="0"/>
              <a:t>SVM</a:t>
            </a:r>
            <a:br>
              <a:rPr lang="tr-TR" dirty="0"/>
            </a:br>
            <a:r>
              <a:rPr lang="tr-TR" dirty="0" err="1"/>
              <a:t>Logistic</a:t>
            </a:r>
            <a:r>
              <a:rPr lang="tr-TR" dirty="0"/>
              <a:t> </a:t>
            </a:r>
            <a:r>
              <a:rPr lang="tr-TR" dirty="0" err="1"/>
              <a:t>regression</a:t>
            </a:r>
            <a:br>
              <a:rPr lang="tr-TR" dirty="0"/>
            </a:br>
            <a:r>
              <a:rPr lang="tr-TR" dirty="0" err="1"/>
              <a:t>XGBoost</a:t>
            </a:r>
            <a:br>
              <a:rPr lang="tr-TR" dirty="0"/>
            </a:br>
            <a:r>
              <a:rPr lang="tr-TR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55350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01FB0A-2989-8971-850C-214C8D22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18"/>
            <a:ext cx="10515600" cy="1325563"/>
          </a:xfrm>
        </p:spPr>
        <p:txBody>
          <a:bodyPr/>
          <a:lstStyle/>
          <a:p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on </a:t>
            </a:r>
            <a:r>
              <a:rPr lang="tr-TR" dirty="0" err="1"/>
              <a:t>Completely</a:t>
            </a:r>
            <a:r>
              <a:rPr lang="tr-TR" dirty="0"/>
              <a:t> </a:t>
            </a:r>
            <a:r>
              <a:rPr lang="tr-TR" dirty="0" err="1"/>
              <a:t>Raw</a:t>
            </a:r>
            <a:r>
              <a:rPr lang="tr-TR" dirty="0"/>
              <a:t> </a:t>
            </a:r>
            <a:r>
              <a:rPr lang="tr-TR" dirty="0" err="1"/>
              <a:t>DataSet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275D1FE-02D4-813B-9856-50085EF07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15" y="4752164"/>
            <a:ext cx="4235069" cy="188653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6440B80-4B34-DA2C-804E-5EA8316E4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3381"/>
            <a:ext cx="3040150" cy="276321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16406343-D8AA-9996-70D0-DC7C3EEEC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182" y="1653381"/>
            <a:ext cx="3651263" cy="275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8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2C6030-C76F-35DA-C4BF-75939A2B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</a:t>
            </a:r>
            <a:r>
              <a:rPr lang="tr-TR" dirty="0"/>
              <a:t> on </a:t>
            </a:r>
            <a:r>
              <a:rPr lang="tr-TR" dirty="0" err="1"/>
              <a:t>Preprocessed</a:t>
            </a:r>
            <a:r>
              <a:rPr lang="tr-TR" dirty="0"/>
              <a:t> but no SMOTE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86E40DB-EAED-433D-CFA4-710B24F2B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395" y="4516216"/>
            <a:ext cx="4495411" cy="1976659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13FB9DD6-35B0-7C5B-F19A-189390EEF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03" y="1260608"/>
            <a:ext cx="3532392" cy="3044231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33ACEC5C-A3A4-14FC-CF50-B64E51CB6F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408" y="1393898"/>
            <a:ext cx="3995392" cy="30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69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086611-CDD9-5620-F062-569809F5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Decision</a:t>
            </a:r>
            <a:r>
              <a:rPr lang="tr-TR" sz="3600" dirty="0"/>
              <a:t> </a:t>
            </a:r>
            <a:r>
              <a:rPr lang="tr-TR" sz="3600" dirty="0" err="1"/>
              <a:t>Tree</a:t>
            </a:r>
            <a:r>
              <a:rPr lang="tr-TR" sz="3600" dirty="0"/>
              <a:t> on </a:t>
            </a:r>
            <a:r>
              <a:rPr lang="tr-TR" sz="3600" dirty="0" err="1"/>
              <a:t>Preprocessed</a:t>
            </a:r>
            <a:r>
              <a:rPr lang="tr-TR" sz="3600" dirty="0"/>
              <a:t>/</a:t>
            </a:r>
            <a:r>
              <a:rPr lang="tr-TR" sz="3600" dirty="0" err="1"/>
              <a:t>Smoted</a:t>
            </a:r>
            <a:r>
              <a:rPr lang="tr-TR" sz="3600" dirty="0"/>
              <a:t> data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4155484-BC81-2BD2-1F55-E5E830306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977" y="4588359"/>
            <a:ext cx="6040045" cy="204978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5AE1389-57F0-7E1D-F629-C97639F84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5162"/>
            <a:ext cx="2927167" cy="266052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A01FF44-74F4-4046-F371-FD06614F7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195" y="1435162"/>
            <a:ext cx="3572605" cy="26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1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BB9A40-CCF9-9234-A187-0A2662DB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on </a:t>
            </a:r>
            <a:r>
              <a:rPr lang="tr-TR" dirty="0" err="1"/>
              <a:t>Completely</a:t>
            </a:r>
            <a:r>
              <a:rPr lang="tr-TR" dirty="0"/>
              <a:t> </a:t>
            </a:r>
            <a:r>
              <a:rPr lang="tr-TR" dirty="0" err="1"/>
              <a:t>Raw</a:t>
            </a:r>
            <a:r>
              <a:rPr lang="tr-TR" dirty="0"/>
              <a:t> </a:t>
            </a:r>
            <a:r>
              <a:rPr lang="tr-TR" dirty="0" err="1"/>
              <a:t>DataSet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EFA6876-DC9F-5B91-E4D0-E64A51B80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741" y="4352582"/>
            <a:ext cx="5190634" cy="228291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F3D85AB-A0E4-29E7-3A01-494B2B6D7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5497"/>
            <a:ext cx="2704802" cy="2458413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BA6837B-FB0D-0CB8-AB29-5B0246F67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21" y="1415497"/>
            <a:ext cx="3635557" cy="27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98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085B98-2DF5-91F3-2E3C-0EBBA47A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Random</a:t>
            </a:r>
            <a:r>
              <a:rPr lang="tr-TR" sz="4000" dirty="0"/>
              <a:t> </a:t>
            </a:r>
            <a:r>
              <a:rPr lang="tr-TR" sz="4000" dirty="0" err="1"/>
              <a:t>Forest</a:t>
            </a:r>
            <a:r>
              <a:rPr lang="tr-TR" sz="4000" dirty="0"/>
              <a:t> on </a:t>
            </a:r>
            <a:r>
              <a:rPr lang="tr-TR" sz="4000" dirty="0" err="1"/>
              <a:t>Preprocessed</a:t>
            </a:r>
            <a:r>
              <a:rPr lang="tr-TR" sz="4000" dirty="0"/>
              <a:t> but no SMOTE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9599FE9-325E-B703-E3E8-580503DA4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854" y="4464644"/>
            <a:ext cx="4890291" cy="202823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B928F1B-B61D-B6B0-2A80-C6EE53300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04" y="1528995"/>
            <a:ext cx="2758150" cy="2345472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1B01166-0742-A798-E7D9-E8521421AD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04" y="1528995"/>
            <a:ext cx="3670928" cy="277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30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10AA8F-4139-37FF-A691-09C2AC7B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Forest</a:t>
            </a:r>
            <a:r>
              <a:rPr lang="tr-TR" dirty="0"/>
              <a:t> </a:t>
            </a:r>
            <a:r>
              <a:rPr lang="tr-TR" sz="4400" dirty="0"/>
              <a:t>on </a:t>
            </a:r>
            <a:r>
              <a:rPr lang="tr-TR" sz="4400" dirty="0" err="1"/>
              <a:t>Preprocessed</a:t>
            </a:r>
            <a:r>
              <a:rPr lang="tr-TR" sz="4400" dirty="0"/>
              <a:t>/</a:t>
            </a:r>
            <a:r>
              <a:rPr lang="tr-TR" sz="4400" dirty="0" err="1"/>
              <a:t>Smoted</a:t>
            </a:r>
            <a:r>
              <a:rPr lang="tr-TR" sz="4400" dirty="0"/>
              <a:t> data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FEC57A9-1203-136E-0CDE-DE799C7CB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8013"/>
            <a:ext cx="3251631" cy="295543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0B2FC47-8680-2C19-763C-AE730D6FE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273" y="1268013"/>
            <a:ext cx="3529527" cy="266488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579BF47-58EB-0AEC-B355-75A549416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67" y="4281837"/>
            <a:ext cx="6621066" cy="221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62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9E60FA-C4E0-4C8C-1FD8-1564ACE2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SVM on on </a:t>
            </a:r>
            <a:r>
              <a:rPr lang="tr-TR" dirty="0" err="1"/>
              <a:t>Completely</a:t>
            </a:r>
            <a:r>
              <a:rPr lang="tr-TR" dirty="0"/>
              <a:t> </a:t>
            </a:r>
            <a:r>
              <a:rPr lang="tr-TR" dirty="0" err="1"/>
              <a:t>Raw</a:t>
            </a:r>
            <a:r>
              <a:rPr lang="tr-TR" dirty="0"/>
              <a:t> </a:t>
            </a:r>
            <a:r>
              <a:rPr lang="tr-TR" dirty="0" err="1"/>
              <a:t>DataSet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06C0492C-AF10-487E-531A-D5AB7DD37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23920"/>
            <a:ext cx="3202470" cy="291074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FFC3F55-FC75-52CA-C1CC-CCEA7C61E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42" y="4477218"/>
            <a:ext cx="4834662" cy="211372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4F41C35-61DD-43AB-A47E-59DEEC3BC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02" y="1323920"/>
            <a:ext cx="3936398" cy="29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20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373FF2-F9B6-4F64-A361-6F99E256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SVM on </a:t>
            </a:r>
            <a:r>
              <a:rPr lang="tr-TR" dirty="0" err="1"/>
              <a:t>Preprocessed</a:t>
            </a:r>
            <a:r>
              <a:rPr lang="tr-TR" dirty="0"/>
              <a:t> but no SMOTE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F85FD13-89CD-E0C7-B40B-E74D66E12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96" y="4448068"/>
            <a:ext cx="4593407" cy="204480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23C12BC-163A-2338-1375-04162EB2C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77845"/>
            <a:ext cx="3169482" cy="288076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04ABB36-BFCC-3FB1-7DDC-082145A15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24" y="1288706"/>
            <a:ext cx="3838076" cy="28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5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BE7BB34-6B88-C2D5-0344-EE157CDCF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4" y="951147"/>
            <a:ext cx="1151733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58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25FE7A-8C01-6FC7-B73D-6FB0D675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SVM </a:t>
            </a:r>
            <a:r>
              <a:rPr lang="tr-TR" sz="4400" dirty="0"/>
              <a:t>on </a:t>
            </a:r>
            <a:r>
              <a:rPr lang="tr-TR" sz="4400" dirty="0" err="1"/>
              <a:t>Preprocessed</a:t>
            </a:r>
            <a:r>
              <a:rPr lang="tr-TR" sz="4400" dirty="0"/>
              <a:t>/</a:t>
            </a:r>
            <a:r>
              <a:rPr lang="tr-TR" sz="4400" dirty="0" err="1"/>
              <a:t>Smoted</a:t>
            </a:r>
            <a:r>
              <a:rPr lang="tr-TR" sz="4400" dirty="0"/>
              <a:t> data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AEEBCDC-52E0-7161-0CA5-0518F2D237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368" y="4497096"/>
            <a:ext cx="5833046" cy="208652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F0BB09B-29AA-AEE2-8E40-F52057F20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4" y="1503987"/>
            <a:ext cx="3074650" cy="279457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1377AF3-DA8E-AB18-6531-BDA88FA841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515" y="1503987"/>
            <a:ext cx="3701285" cy="279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68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28E6B7-F688-6E8B-86B0-7C218244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800" dirty="0" err="1"/>
              <a:t>Logistic</a:t>
            </a:r>
            <a:r>
              <a:rPr lang="tr-TR" sz="3800" dirty="0"/>
              <a:t> </a:t>
            </a:r>
            <a:r>
              <a:rPr lang="tr-TR" sz="3800" dirty="0" err="1"/>
              <a:t>Regression</a:t>
            </a:r>
            <a:r>
              <a:rPr lang="tr-TR" sz="3800" dirty="0"/>
              <a:t> on </a:t>
            </a:r>
            <a:r>
              <a:rPr lang="tr-TR" sz="3800" dirty="0" err="1"/>
              <a:t>Completely</a:t>
            </a:r>
            <a:r>
              <a:rPr lang="tr-TR" sz="3800" dirty="0"/>
              <a:t> </a:t>
            </a:r>
            <a:r>
              <a:rPr lang="tr-TR" sz="3800" dirty="0" err="1"/>
              <a:t>Raw</a:t>
            </a:r>
            <a:r>
              <a:rPr lang="tr-TR" sz="3800" dirty="0"/>
              <a:t> </a:t>
            </a:r>
            <a:r>
              <a:rPr lang="tr-TR" sz="3800" dirty="0" err="1"/>
              <a:t>DataSet</a:t>
            </a:r>
            <a:endParaRPr lang="tr-TR" sz="38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B97FF1C-1D0C-6ABD-6B14-DC3B73156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43" y="1319157"/>
            <a:ext cx="2750628" cy="243596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E0A82E7-70DC-8E51-8BC2-2314E9512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475" y="1317530"/>
            <a:ext cx="3228476" cy="243758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C060813-02A2-E2B8-C30F-B5F6D3831D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45" y="4099871"/>
            <a:ext cx="4705630" cy="210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46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9AA2E4-A058-775D-3A31-B3A14618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Logistic</a:t>
            </a:r>
            <a:r>
              <a:rPr lang="tr-TR" sz="3600" dirty="0"/>
              <a:t> </a:t>
            </a:r>
            <a:r>
              <a:rPr lang="tr-TR" sz="3600" dirty="0" err="1"/>
              <a:t>Regression</a:t>
            </a:r>
            <a:r>
              <a:rPr lang="tr-TR" sz="3600" dirty="0"/>
              <a:t> on </a:t>
            </a:r>
            <a:r>
              <a:rPr lang="tr-TR" sz="3600" dirty="0" err="1"/>
              <a:t>Preprocessed</a:t>
            </a:r>
            <a:r>
              <a:rPr lang="tr-TR" sz="3600" dirty="0"/>
              <a:t> but no SMOTE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194433F-2EE6-F85F-6D32-EDAE21E49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287" y="4593247"/>
            <a:ext cx="5115426" cy="189962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43D78D4-4B9F-0C4D-634E-0D81A1155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5773"/>
            <a:ext cx="3113154" cy="256478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18C7586-1627-3D9D-2E26-0E3F427B5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199" y="1505773"/>
            <a:ext cx="3350601" cy="25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20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8EEBEF-5205-3915-1372-20631440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Logistic</a:t>
            </a:r>
            <a:r>
              <a:rPr lang="tr-TR" sz="3600" dirty="0"/>
              <a:t> </a:t>
            </a:r>
            <a:r>
              <a:rPr lang="tr-TR" sz="3600" dirty="0" err="1"/>
              <a:t>Regression</a:t>
            </a:r>
            <a:r>
              <a:rPr lang="tr-TR" sz="3600" dirty="0"/>
              <a:t> on </a:t>
            </a:r>
            <a:r>
              <a:rPr lang="tr-TR" sz="3600" dirty="0" err="1"/>
              <a:t>Preprocessed</a:t>
            </a:r>
            <a:r>
              <a:rPr lang="tr-TR" sz="3600" dirty="0"/>
              <a:t>/</a:t>
            </a:r>
            <a:r>
              <a:rPr lang="tr-TR" sz="3600" dirty="0" err="1"/>
              <a:t>Smoted</a:t>
            </a:r>
            <a:r>
              <a:rPr lang="tr-TR" sz="3600" dirty="0"/>
              <a:t> data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DDBDDA9-F809-FE3E-7614-E1A68F9B7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8835"/>
            <a:ext cx="3212689" cy="292003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FB0504D1-A68B-67FC-FCAD-9829F6EF3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471" y="1368835"/>
            <a:ext cx="3468328" cy="261868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B4B1BF6-6CFE-F705-8AA1-520C15DBCA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099" y="4384635"/>
            <a:ext cx="6077802" cy="220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95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9F6BA0-28CA-EF14-9C60-B13E0D55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XGBoost</a:t>
            </a:r>
            <a:r>
              <a:rPr lang="tr-TR" dirty="0"/>
              <a:t> on </a:t>
            </a:r>
            <a:r>
              <a:rPr lang="tr-TR" dirty="0" err="1"/>
              <a:t>Completely</a:t>
            </a:r>
            <a:r>
              <a:rPr lang="tr-TR" dirty="0"/>
              <a:t> </a:t>
            </a:r>
            <a:r>
              <a:rPr lang="tr-TR" dirty="0" err="1"/>
              <a:t>Raw</a:t>
            </a:r>
            <a:r>
              <a:rPr lang="tr-TR" dirty="0"/>
              <a:t> </a:t>
            </a:r>
            <a:r>
              <a:rPr lang="tr-TR" dirty="0" err="1"/>
              <a:t>DataSet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5E7A80A-5870-170C-2EAF-EA2DA1F03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402" y="4562168"/>
            <a:ext cx="4663196" cy="212868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2267029-A6F0-45E9-90F2-F188CB46E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095" y="1278262"/>
            <a:ext cx="3023060" cy="274768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56EB42D-2F8B-0CFE-F3E1-5901B2954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6166"/>
            <a:ext cx="3379839" cy="25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5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614208-E229-2ACB-6252-277A3A962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XGBoost</a:t>
            </a:r>
            <a:r>
              <a:rPr lang="tr-TR" dirty="0"/>
              <a:t> on </a:t>
            </a:r>
            <a:r>
              <a:rPr lang="tr-TR" dirty="0" err="1"/>
              <a:t>Preprocessed</a:t>
            </a:r>
            <a:r>
              <a:rPr lang="tr-TR" dirty="0"/>
              <a:t> but no SMOTE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E53AADA-C7DB-DE20-F8B9-B19EC902A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95" y="4542594"/>
            <a:ext cx="4398810" cy="195028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47B2F88-BF2A-C940-C2C4-8B25DBE29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0" y="1308255"/>
            <a:ext cx="3115123" cy="279179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5A0114A-E0E7-FC13-0385-C250EDF09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352" y="1308255"/>
            <a:ext cx="3438448" cy="259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29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CD3762-176A-45BD-55C3-30C8C46A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XGBoost</a:t>
            </a:r>
            <a:r>
              <a:rPr lang="tr-TR" dirty="0"/>
              <a:t> </a:t>
            </a:r>
            <a:r>
              <a:rPr lang="tr-TR" sz="4400" dirty="0"/>
              <a:t>on </a:t>
            </a:r>
            <a:r>
              <a:rPr lang="tr-TR" sz="4400" dirty="0" err="1"/>
              <a:t>Preprocessed</a:t>
            </a:r>
            <a:r>
              <a:rPr lang="tr-TR" sz="4400" dirty="0"/>
              <a:t>/</a:t>
            </a:r>
            <a:r>
              <a:rPr lang="tr-TR" sz="4400" dirty="0" err="1"/>
              <a:t>Smoted</a:t>
            </a:r>
            <a:r>
              <a:rPr lang="tr-TR" sz="4400" dirty="0"/>
              <a:t> data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C3C0D97-E712-F297-5E44-66193A542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05" y="4275042"/>
            <a:ext cx="6194590" cy="217519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64F35CC-198B-833D-DF52-1A1ACFC23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4" y="1431437"/>
            <a:ext cx="2825811" cy="256839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577623A-C940-69F5-4C29-810FEDA54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27" y="1431437"/>
            <a:ext cx="3441938" cy="25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78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40FC10-4D87-9B2C-A5C4-37B9F767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KNN on on </a:t>
            </a:r>
            <a:r>
              <a:rPr lang="tr-TR" dirty="0" err="1"/>
              <a:t>Completely</a:t>
            </a:r>
            <a:r>
              <a:rPr lang="tr-TR" dirty="0"/>
              <a:t> </a:t>
            </a:r>
            <a:r>
              <a:rPr lang="tr-TR" dirty="0" err="1"/>
              <a:t>Raw</a:t>
            </a:r>
            <a:r>
              <a:rPr lang="tr-TR" dirty="0"/>
              <a:t> </a:t>
            </a:r>
            <a:r>
              <a:rPr lang="tr-TR" dirty="0" err="1"/>
              <a:t>DataSet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9A57BF0-3405-D122-8A6B-83BB08EEE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81" y="4584305"/>
            <a:ext cx="4495237" cy="2036677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0CE26D9-E5A2-A0E2-D80D-9244EB6DC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3" y="1332153"/>
            <a:ext cx="3291348" cy="299152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344FA62E-2F30-9781-4309-1F26A2885A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213" y="1332153"/>
            <a:ext cx="3690591" cy="292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37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93A6D6-163B-44F4-2BCE-E4A10409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KNN on </a:t>
            </a:r>
            <a:r>
              <a:rPr lang="tr-TR" dirty="0" err="1"/>
              <a:t>Preprocessed</a:t>
            </a:r>
            <a:r>
              <a:rPr lang="tr-TR" dirty="0"/>
              <a:t> but no SMOTE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DE3B474-E82B-3671-555E-A3C1E2CAC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8530"/>
            <a:ext cx="2799735" cy="254469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AAA17D2-5329-29E3-A203-C2D78CD91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466" y="1398530"/>
            <a:ext cx="3002334" cy="2376619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00A11C5-13A7-41AB-CE87-407F47007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462" y="4068364"/>
            <a:ext cx="5295075" cy="2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70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BCC527-6F79-E236-9E40-B8686BAF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KNN </a:t>
            </a:r>
            <a:r>
              <a:rPr lang="tr-TR" sz="4400" dirty="0"/>
              <a:t>on </a:t>
            </a:r>
            <a:r>
              <a:rPr lang="tr-TR" sz="4400" dirty="0" err="1"/>
              <a:t>Preprocessed</a:t>
            </a:r>
            <a:r>
              <a:rPr lang="tr-TR" sz="4400" dirty="0"/>
              <a:t>/</a:t>
            </a:r>
            <a:r>
              <a:rPr lang="tr-TR" sz="4400" dirty="0" err="1"/>
              <a:t>Smoted</a:t>
            </a:r>
            <a:r>
              <a:rPr lang="tr-TR" sz="4400" dirty="0"/>
              <a:t> data</a:t>
            </a:r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CBD1E76-5731-C4A6-16CE-6779471DA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26" y="4640612"/>
            <a:ext cx="4857948" cy="1813765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3DD74D3-3894-9D21-68EA-B21FA696B8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4503"/>
            <a:ext cx="3233600" cy="293904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F785CA7-446B-EB6D-DB23-199656E82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10" y="1380913"/>
            <a:ext cx="4048432" cy="32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8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ABB7225-1500-D1AD-633E-7023ACE03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38" y="988292"/>
            <a:ext cx="518232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1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B070753-51DB-DDEB-F8B6-3D15B51FD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4612041" cy="335817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C7FCDC3D-2042-5023-AC66-2418988C5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959" y="0"/>
            <a:ext cx="4612041" cy="335817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4ECDA33-6C73-9CBE-0FB0-61956C9661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392" y="3289927"/>
            <a:ext cx="4900308" cy="35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61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55BCFD6-41E3-7157-1719-67944412A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40" y="1802313"/>
            <a:ext cx="9269119" cy="3096057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6FBEC9E-FEC2-70CB-71E8-5FB21BDCC1FB}"/>
              </a:ext>
            </a:extLst>
          </p:cNvPr>
          <p:cNvSpPr txBox="1"/>
          <p:nvPr/>
        </p:nvSpPr>
        <p:spPr>
          <a:xfrm>
            <a:off x="2123768" y="521110"/>
            <a:ext cx="79837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err="1"/>
              <a:t>XGBoost</a:t>
            </a:r>
            <a:r>
              <a:rPr lang="tr-TR" sz="3000" dirty="0"/>
              <a:t> </a:t>
            </a:r>
            <a:r>
              <a:rPr lang="tr-TR" sz="3000" dirty="0" err="1"/>
              <a:t>Stroke</a:t>
            </a:r>
            <a:r>
              <a:rPr lang="tr-TR" sz="3000" dirty="0"/>
              <a:t> = «1» </a:t>
            </a:r>
            <a:r>
              <a:rPr lang="tr-TR" sz="3000" dirty="0" err="1"/>
              <a:t>Performance</a:t>
            </a:r>
            <a:r>
              <a:rPr lang="tr-TR" sz="3000" dirty="0"/>
              <a:t> </a:t>
            </a:r>
            <a:r>
              <a:rPr lang="tr-TR" sz="3000" dirty="0" err="1"/>
              <a:t>Comparison</a:t>
            </a:r>
            <a:r>
              <a:rPr lang="tr-TR" sz="3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75420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6FBEC9E-FEC2-70CB-71E8-5FB21BDCC1FB}"/>
              </a:ext>
            </a:extLst>
          </p:cNvPr>
          <p:cNvSpPr txBox="1"/>
          <p:nvPr/>
        </p:nvSpPr>
        <p:spPr>
          <a:xfrm>
            <a:off x="2123768" y="521110"/>
            <a:ext cx="8867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000" dirty="0" err="1"/>
              <a:t>Random</a:t>
            </a:r>
            <a:r>
              <a:rPr lang="tr-TR" sz="3000" dirty="0"/>
              <a:t> </a:t>
            </a:r>
            <a:r>
              <a:rPr lang="tr-TR" sz="3000" dirty="0" err="1"/>
              <a:t>Forest</a:t>
            </a:r>
            <a:r>
              <a:rPr lang="tr-TR" sz="3000" dirty="0"/>
              <a:t> </a:t>
            </a:r>
            <a:r>
              <a:rPr lang="tr-TR" sz="3000" dirty="0" err="1"/>
              <a:t>Stroke</a:t>
            </a:r>
            <a:r>
              <a:rPr lang="tr-TR" sz="3000" dirty="0"/>
              <a:t>=«1» </a:t>
            </a:r>
            <a:r>
              <a:rPr lang="tr-TR" sz="3000" dirty="0" err="1"/>
              <a:t>Performance</a:t>
            </a:r>
            <a:r>
              <a:rPr lang="tr-TR" sz="3000" dirty="0"/>
              <a:t> </a:t>
            </a:r>
            <a:r>
              <a:rPr lang="tr-TR" sz="3000" dirty="0" err="1"/>
              <a:t>Comparison</a:t>
            </a:r>
            <a:r>
              <a:rPr lang="tr-TR" sz="3000" dirty="0"/>
              <a:t>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EA2E923-0EA3-75C4-B51C-A92CAF732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75" y="2347456"/>
            <a:ext cx="10744850" cy="24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97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75643B-E54C-D10D-F25E-FE5AF4E9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tr-TR" dirty="0" err="1"/>
              <a:t>Thank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watching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507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7D68464-97FA-8E98-AA62-0A8138F79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6" y="1205867"/>
            <a:ext cx="1087906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56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2D23AA8-8CC1-2E2C-2899-07100B09C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637"/>
            <a:ext cx="12192000" cy="408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8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7979068-75DB-ECAD-F3EA-EC7CC0EB7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653" y="537759"/>
            <a:ext cx="6944694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6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0199612-ABD1-5AEB-FEA9-6CE82C4D8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743" y="3706755"/>
            <a:ext cx="6782747" cy="229584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DA9EBD8-22B0-5BDD-07C2-3F01269A4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32" y="790207"/>
            <a:ext cx="3658111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19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AC43C1-6D20-50B8-E92E-712A3EF7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726" y="2567552"/>
            <a:ext cx="4510548" cy="1109714"/>
          </a:xfrm>
        </p:spPr>
        <p:txBody>
          <a:bodyPr>
            <a:normAutofit fontScale="90000"/>
          </a:bodyPr>
          <a:lstStyle/>
          <a:p>
            <a:r>
              <a:rPr lang="tr-TR" dirty="0" err="1"/>
              <a:t>Dataset</a:t>
            </a:r>
            <a:r>
              <a:rPr lang="tr-TR" dirty="0"/>
              <a:t> </a:t>
            </a:r>
            <a:r>
              <a:rPr lang="tr-TR" dirty="0" err="1"/>
              <a:t>İnformation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182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1ED9E15-85F8-CFB4-823A-FA6DA97D5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413" y="320034"/>
            <a:ext cx="6995174" cy="621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7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166</Words>
  <Application>Microsoft Office PowerPoint</Application>
  <PresentationFormat>Geniş ekran</PresentationFormat>
  <Paragraphs>27</Paragraphs>
  <Slides>33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Teması</vt:lpstr>
      <vt:lpstr>Heart Attack Detection via Machine Learning Tools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Dataset İnformation</vt:lpstr>
      <vt:lpstr>PowerPoint Sunusu</vt:lpstr>
      <vt:lpstr>PowerPoint Sunusu</vt:lpstr>
      <vt:lpstr>Model Training</vt:lpstr>
      <vt:lpstr>Decision Tree on Completely Raw DataSet</vt:lpstr>
      <vt:lpstr>Decision Tree on Preprocessed but no SMOTE</vt:lpstr>
      <vt:lpstr>Decision Tree on Preprocessed/Smoted data</vt:lpstr>
      <vt:lpstr>Random Forest on Completely Raw DataSet</vt:lpstr>
      <vt:lpstr>Random Forest on Preprocessed but no SMOTE</vt:lpstr>
      <vt:lpstr>Random Forest on Preprocessed/Smoted data</vt:lpstr>
      <vt:lpstr>SVM on on Completely Raw DataSet</vt:lpstr>
      <vt:lpstr>SVM on Preprocessed but no SMOTE</vt:lpstr>
      <vt:lpstr>SVM on Preprocessed/Smoted data</vt:lpstr>
      <vt:lpstr>Logistic Regression on Completely Raw DataSet</vt:lpstr>
      <vt:lpstr>Logistic Regression on Preprocessed but no SMOTE</vt:lpstr>
      <vt:lpstr>Logistic Regression on Preprocessed/Smoted data</vt:lpstr>
      <vt:lpstr>XGBoost on Completely Raw DataSet</vt:lpstr>
      <vt:lpstr>XGBoost on Preprocessed but no SMOTE</vt:lpstr>
      <vt:lpstr>XGBoost on Preprocessed/Smoted data</vt:lpstr>
      <vt:lpstr>KNN on on Completely Raw DataSet</vt:lpstr>
      <vt:lpstr>KNN on Preprocessed but no SMOTE</vt:lpstr>
      <vt:lpstr>KNN on Preprocessed/Smoted data</vt:lpstr>
      <vt:lpstr>PowerPoint Sunusu</vt:lpstr>
      <vt:lpstr>PowerPoint Sunusu</vt:lpstr>
      <vt:lpstr>PowerPoint Sunusu</vt:lpstr>
      <vt:lpstr>Thank you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Fuad Qaribli</dc:creator>
  <cp:lastModifiedBy>Fuad Qaribli</cp:lastModifiedBy>
  <cp:revision>10</cp:revision>
  <dcterms:created xsi:type="dcterms:W3CDTF">2024-12-21T18:59:30Z</dcterms:created>
  <dcterms:modified xsi:type="dcterms:W3CDTF">2025-01-16T09:13:39Z</dcterms:modified>
</cp:coreProperties>
</file>