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39" d="100"/>
          <a:sy n="39" d="100"/>
        </p:scale>
        <p:origin x="19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81D2-E08E-4577-8067-295EA644255B}" type="datetimeFigureOut">
              <a:rPr kumimoji="1" lang="ja-JP" altLang="en-US" smtClean="0"/>
              <a:t>2014/5/6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524-3A82-436E-AA48-4D1C2CD9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47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81D2-E08E-4577-8067-295EA644255B}" type="datetimeFigureOut">
              <a:rPr kumimoji="1" lang="ja-JP" altLang="en-US" smtClean="0"/>
              <a:t>2014/5/6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524-3A82-436E-AA48-4D1C2CD9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7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81D2-E08E-4577-8067-295EA644255B}" type="datetimeFigureOut">
              <a:rPr kumimoji="1" lang="ja-JP" altLang="en-US" smtClean="0"/>
              <a:t>2014/5/6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524-3A82-436E-AA48-4D1C2CD9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6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81D2-E08E-4577-8067-295EA644255B}" type="datetimeFigureOut">
              <a:rPr kumimoji="1" lang="ja-JP" altLang="en-US" smtClean="0"/>
              <a:t>2014/5/6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524-3A82-436E-AA48-4D1C2CD9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7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81D2-E08E-4577-8067-295EA644255B}" type="datetimeFigureOut">
              <a:rPr kumimoji="1" lang="ja-JP" altLang="en-US" smtClean="0"/>
              <a:t>2014/5/6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524-3A82-436E-AA48-4D1C2CD9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52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81D2-E08E-4577-8067-295EA644255B}" type="datetimeFigureOut">
              <a:rPr kumimoji="1" lang="ja-JP" altLang="en-US" smtClean="0"/>
              <a:t>2014/5/6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524-3A82-436E-AA48-4D1C2CD9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09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81D2-E08E-4577-8067-295EA644255B}" type="datetimeFigureOut">
              <a:rPr kumimoji="1" lang="ja-JP" altLang="en-US" smtClean="0"/>
              <a:t>2014/5/6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524-3A82-436E-AA48-4D1C2CD9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45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81D2-E08E-4577-8067-295EA644255B}" type="datetimeFigureOut">
              <a:rPr kumimoji="1" lang="ja-JP" altLang="en-US" smtClean="0"/>
              <a:t>2014/5/6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524-3A82-436E-AA48-4D1C2CD9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04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81D2-E08E-4577-8067-295EA644255B}" type="datetimeFigureOut">
              <a:rPr kumimoji="1" lang="ja-JP" altLang="en-US" smtClean="0"/>
              <a:t>2014/5/6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524-3A82-436E-AA48-4D1C2CD9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14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81D2-E08E-4577-8067-295EA644255B}" type="datetimeFigureOut">
              <a:rPr kumimoji="1" lang="ja-JP" altLang="en-US" smtClean="0"/>
              <a:t>2014/5/6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524-3A82-436E-AA48-4D1C2CD9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92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81D2-E08E-4577-8067-295EA644255B}" type="datetimeFigureOut">
              <a:rPr kumimoji="1" lang="ja-JP" altLang="en-US" smtClean="0"/>
              <a:t>2014/5/6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524-3A82-436E-AA48-4D1C2CD9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37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81D2-E08E-4577-8067-295EA644255B}" type="datetimeFigureOut">
              <a:rPr kumimoji="1" lang="ja-JP" altLang="en-US" smtClean="0"/>
              <a:t>2014/5/6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3524-3A82-436E-AA48-4D1C2CD9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31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/>
        </p:nvSpPr>
        <p:spPr>
          <a:xfrm>
            <a:off x="314576" y="709597"/>
            <a:ext cx="4465661" cy="2430772"/>
          </a:xfrm>
          <a:custGeom>
            <a:avLst/>
            <a:gdLst>
              <a:gd name="connsiteX0" fmla="*/ 18815 w 4465661"/>
              <a:gd name="connsiteY0" fmla="*/ 1940197 h 2430772"/>
              <a:gd name="connsiteX1" fmla="*/ 99931 w 4465661"/>
              <a:gd name="connsiteY1" fmla="*/ 1556738 h 2430772"/>
              <a:gd name="connsiteX2" fmla="*/ 579253 w 4465661"/>
              <a:gd name="connsiteY2" fmla="*/ 1320764 h 2430772"/>
              <a:gd name="connsiteX3" fmla="*/ 741486 w 4465661"/>
              <a:gd name="connsiteY3" fmla="*/ 1062668 h 2430772"/>
              <a:gd name="connsiteX4" fmla="*/ 1294550 w 4465661"/>
              <a:gd name="connsiteY4" fmla="*/ 907809 h 2430772"/>
              <a:gd name="connsiteX5" fmla="*/ 2356434 w 4465661"/>
              <a:gd name="connsiteY5" fmla="*/ 273629 h 2430772"/>
              <a:gd name="connsiteX6" fmla="*/ 3278208 w 4465661"/>
              <a:gd name="connsiteY6" fmla="*/ 784 h 2430772"/>
              <a:gd name="connsiteX7" fmla="*/ 4244228 w 4465661"/>
              <a:gd name="connsiteY7" fmla="*/ 347371 h 2430772"/>
              <a:gd name="connsiteX8" fmla="*/ 4465453 w 4465661"/>
              <a:gd name="connsiteY8" fmla="*/ 974177 h 2430772"/>
              <a:gd name="connsiteX9" fmla="*/ 4273724 w 4465661"/>
              <a:gd name="connsiteY9" fmla="*/ 1800087 h 2430772"/>
              <a:gd name="connsiteX10" fmla="*/ 3779653 w 4465661"/>
              <a:gd name="connsiteY10" fmla="*/ 1940197 h 2430772"/>
              <a:gd name="connsiteX11" fmla="*/ 3189718 w 4465661"/>
              <a:gd name="connsiteY11" fmla="*/ 1711597 h 2430772"/>
              <a:gd name="connsiteX12" fmla="*/ 3167595 w 4465661"/>
              <a:gd name="connsiteY12" fmla="*/ 1114287 h 2430772"/>
              <a:gd name="connsiteX13" fmla="*/ 3565802 w 4465661"/>
              <a:gd name="connsiteY13" fmla="*/ 1025797 h 2430772"/>
              <a:gd name="connsiteX14" fmla="*/ 3639544 w 4465661"/>
              <a:gd name="connsiteY14" fmla="*/ 1350261 h 2430772"/>
              <a:gd name="connsiteX15" fmla="*/ 3455189 w 4465661"/>
              <a:gd name="connsiteY15" fmla="*/ 1387132 h 2430772"/>
              <a:gd name="connsiteX16" fmla="*/ 3573176 w 4465661"/>
              <a:gd name="connsiteY16" fmla="*/ 1320764 h 2430772"/>
              <a:gd name="connsiteX17" fmla="*/ 3551053 w 4465661"/>
              <a:gd name="connsiteY17" fmla="*/ 1077416 h 2430772"/>
              <a:gd name="connsiteX18" fmla="*/ 3248711 w 4465661"/>
              <a:gd name="connsiteY18" fmla="*/ 1114287 h 2430772"/>
              <a:gd name="connsiteX19" fmla="*/ 3189718 w 4465661"/>
              <a:gd name="connsiteY19" fmla="*/ 1475622 h 2430772"/>
              <a:gd name="connsiteX20" fmla="*/ 3270834 w 4465661"/>
              <a:gd name="connsiteY20" fmla="*/ 1689474 h 2430772"/>
              <a:gd name="connsiteX21" fmla="*/ 3676415 w 4465661"/>
              <a:gd name="connsiteY21" fmla="*/ 1873829 h 2430772"/>
              <a:gd name="connsiteX22" fmla="*/ 4096744 w 4465661"/>
              <a:gd name="connsiteY22" fmla="*/ 1859080 h 2430772"/>
              <a:gd name="connsiteX23" fmla="*/ 4347466 w 4465661"/>
              <a:gd name="connsiteY23" fmla="*/ 1276519 h 2430772"/>
              <a:gd name="connsiteX24" fmla="*/ 4362215 w 4465661"/>
              <a:gd name="connsiteY24" fmla="*/ 686584 h 2430772"/>
              <a:gd name="connsiteX25" fmla="*/ 3934511 w 4465661"/>
              <a:gd name="connsiteY25" fmla="*/ 273629 h 2430772"/>
              <a:gd name="connsiteX26" fmla="*/ 3256086 w 4465661"/>
              <a:gd name="connsiteY26" fmla="*/ 104022 h 2430772"/>
              <a:gd name="connsiteX27" fmla="*/ 2371182 w 4465661"/>
              <a:gd name="connsiteY27" fmla="*/ 465358 h 2430772"/>
              <a:gd name="connsiteX28" fmla="*/ 1501028 w 4465661"/>
              <a:gd name="connsiteY28" fmla="*/ 1114287 h 2430772"/>
              <a:gd name="connsiteX29" fmla="*/ 977460 w 4465661"/>
              <a:gd name="connsiteY29" fmla="*/ 1276519 h 2430772"/>
              <a:gd name="connsiteX30" fmla="*/ 689866 w 4465661"/>
              <a:gd name="connsiteY30" fmla="*/ 1586235 h 2430772"/>
              <a:gd name="connsiteX31" fmla="*/ 402273 w 4465661"/>
              <a:gd name="connsiteY31" fmla="*/ 1659977 h 2430772"/>
              <a:gd name="connsiteX32" fmla="*/ 372776 w 4465661"/>
              <a:gd name="connsiteY32" fmla="*/ 2353151 h 2430772"/>
              <a:gd name="connsiteX33" fmla="*/ 33563 w 4465661"/>
              <a:gd name="connsiteY33" fmla="*/ 2367900 h 2430772"/>
              <a:gd name="connsiteX34" fmla="*/ 18815 w 4465661"/>
              <a:gd name="connsiteY34" fmla="*/ 1940197 h 243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65661" h="2430772">
                <a:moveTo>
                  <a:pt x="18815" y="1940197"/>
                </a:moveTo>
                <a:cubicBezTo>
                  <a:pt x="29876" y="1805003"/>
                  <a:pt x="6525" y="1659977"/>
                  <a:pt x="99931" y="1556738"/>
                </a:cubicBezTo>
                <a:cubicBezTo>
                  <a:pt x="193337" y="1453499"/>
                  <a:pt x="472327" y="1403109"/>
                  <a:pt x="579253" y="1320764"/>
                </a:cubicBezTo>
                <a:cubicBezTo>
                  <a:pt x="686179" y="1238419"/>
                  <a:pt x="622270" y="1131494"/>
                  <a:pt x="741486" y="1062668"/>
                </a:cubicBezTo>
                <a:cubicBezTo>
                  <a:pt x="860702" y="993842"/>
                  <a:pt x="1025392" y="1039315"/>
                  <a:pt x="1294550" y="907809"/>
                </a:cubicBezTo>
                <a:cubicBezTo>
                  <a:pt x="1563708" y="776302"/>
                  <a:pt x="2025824" y="424800"/>
                  <a:pt x="2356434" y="273629"/>
                </a:cubicBezTo>
                <a:cubicBezTo>
                  <a:pt x="2687044" y="122458"/>
                  <a:pt x="2963576" y="-11506"/>
                  <a:pt x="3278208" y="784"/>
                </a:cubicBezTo>
                <a:cubicBezTo>
                  <a:pt x="3592840" y="13074"/>
                  <a:pt x="4046354" y="185139"/>
                  <a:pt x="4244228" y="347371"/>
                </a:cubicBezTo>
                <a:cubicBezTo>
                  <a:pt x="4442102" y="509603"/>
                  <a:pt x="4460537" y="732058"/>
                  <a:pt x="4465453" y="974177"/>
                </a:cubicBezTo>
                <a:cubicBezTo>
                  <a:pt x="4470369" y="1216296"/>
                  <a:pt x="4388024" y="1639084"/>
                  <a:pt x="4273724" y="1800087"/>
                </a:cubicBezTo>
                <a:cubicBezTo>
                  <a:pt x="4159424" y="1961090"/>
                  <a:pt x="3960321" y="1954945"/>
                  <a:pt x="3779653" y="1940197"/>
                </a:cubicBezTo>
                <a:cubicBezTo>
                  <a:pt x="3598985" y="1925449"/>
                  <a:pt x="3291728" y="1849248"/>
                  <a:pt x="3189718" y="1711597"/>
                </a:cubicBezTo>
                <a:cubicBezTo>
                  <a:pt x="3087708" y="1573946"/>
                  <a:pt x="3104914" y="1228587"/>
                  <a:pt x="3167595" y="1114287"/>
                </a:cubicBezTo>
                <a:cubicBezTo>
                  <a:pt x="3230276" y="999987"/>
                  <a:pt x="3487144" y="986468"/>
                  <a:pt x="3565802" y="1025797"/>
                </a:cubicBezTo>
                <a:cubicBezTo>
                  <a:pt x="3644460" y="1065126"/>
                  <a:pt x="3657980" y="1290038"/>
                  <a:pt x="3639544" y="1350261"/>
                </a:cubicBezTo>
                <a:cubicBezTo>
                  <a:pt x="3621108" y="1410484"/>
                  <a:pt x="3466250" y="1392048"/>
                  <a:pt x="3455189" y="1387132"/>
                </a:cubicBezTo>
                <a:cubicBezTo>
                  <a:pt x="3444128" y="1382216"/>
                  <a:pt x="3557199" y="1372383"/>
                  <a:pt x="3573176" y="1320764"/>
                </a:cubicBezTo>
                <a:cubicBezTo>
                  <a:pt x="3589153" y="1269145"/>
                  <a:pt x="3605130" y="1111829"/>
                  <a:pt x="3551053" y="1077416"/>
                </a:cubicBezTo>
                <a:cubicBezTo>
                  <a:pt x="3496976" y="1043003"/>
                  <a:pt x="3308933" y="1047919"/>
                  <a:pt x="3248711" y="1114287"/>
                </a:cubicBezTo>
                <a:cubicBezTo>
                  <a:pt x="3188489" y="1180655"/>
                  <a:pt x="3186031" y="1379758"/>
                  <a:pt x="3189718" y="1475622"/>
                </a:cubicBezTo>
                <a:cubicBezTo>
                  <a:pt x="3193405" y="1571486"/>
                  <a:pt x="3189718" y="1623106"/>
                  <a:pt x="3270834" y="1689474"/>
                </a:cubicBezTo>
                <a:cubicBezTo>
                  <a:pt x="3351950" y="1755842"/>
                  <a:pt x="3538763" y="1845561"/>
                  <a:pt x="3676415" y="1873829"/>
                </a:cubicBezTo>
                <a:cubicBezTo>
                  <a:pt x="3814067" y="1902097"/>
                  <a:pt x="3984902" y="1958632"/>
                  <a:pt x="4096744" y="1859080"/>
                </a:cubicBezTo>
                <a:cubicBezTo>
                  <a:pt x="4208586" y="1759528"/>
                  <a:pt x="4303221" y="1471935"/>
                  <a:pt x="4347466" y="1276519"/>
                </a:cubicBezTo>
                <a:cubicBezTo>
                  <a:pt x="4391711" y="1081103"/>
                  <a:pt x="4431041" y="853732"/>
                  <a:pt x="4362215" y="686584"/>
                </a:cubicBezTo>
                <a:cubicBezTo>
                  <a:pt x="4293389" y="519436"/>
                  <a:pt x="4118866" y="370723"/>
                  <a:pt x="3934511" y="273629"/>
                </a:cubicBezTo>
                <a:cubicBezTo>
                  <a:pt x="3750156" y="176535"/>
                  <a:pt x="3516641" y="72067"/>
                  <a:pt x="3256086" y="104022"/>
                </a:cubicBezTo>
                <a:cubicBezTo>
                  <a:pt x="2995531" y="135977"/>
                  <a:pt x="2663692" y="296981"/>
                  <a:pt x="2371182" y="465358"/>
                </a:cubicBezTo>
                <a:cubicBezTo>
                  <a:pt x="2078672" y="633735"/>
                  <a:pt x="1733315" y="979094"/>
                  <a:pt x="1501028" y="1114287"/>
                </a:cubicBezTo>
                <a:cubicBezTo>
                  <a:pt x="1268741" y="1249480"/>
                  <a:pt x="1112654" y="1197861"/>
                  <a:pt x="977460" y="1276519"/>
                </a:cubicBezTo>
                <a:cubicBezTo>
                  <a:pt x="842266" y="1355177"/>
                  <a:pt x="785730" y="1522325"/>
                  <a:pt x="689866" y="1586235"/>
                </a:cubicBezTo>
                <a:cubicBezTo>
                  <a:pt x="594002" y="1650145"/>
                  <a:pt x="455121" y="1532158"/>
                  <a:pt x="402273" y="1659977"/>
                </a:cubicBezTo>
                <a:cubicBezTo>
                  <a:pt x="349425" y="1787796"/>
                  <a:pt x="434228" y="2235164"/>
                  <a:pt x="372776" y="2353151"/>
                </a:cubicBezTo>
                <a:cubicBezTo>
                  <a:pt x="311324" y="2471138"/>
                  <a:pt x="91327" y="2436726"/>
                  <a:pt x="33563" y="2367900"/>
                </a:cubicBezTo>
                <a:cubicBezTo>
                  <a:pt x="-24201" y="2299074"/>
                  <a:pt x="7754" y="2075391"/>
                  <a:pt x="18815" y="194019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732261" y="220316"/>
            <a:ext cx="493783" cy="2040172"/>
          </a:xfrm>
          <a:custGeom>
            <a:avLst/>
            <a:gdLst>
              <a:gd name="connsiteX0" fmla="*/ 6710 w 493783"/>
              <a:gd name="connsiteY0" fmla="*/ 1964903 h 2040172"/>
              <a:gd name="connsiteX1" fmla="*/ 390168 w 493783"/>
              <a:gd name="connsiteY1" fmla="*/ 1197987 h 2040172"/>
              <a:gd name="connsiteX2" fmla="*/ 28833 w 493783"/>
              <a:gd name="connsiteY2" fmla="*/ 689168 h 2040172"/>
              <a:gd name="connsiteX3" fmla="*/ 279555 w 493783"/>
              <a:gd name="connsiteY3" fmla="*/ 69736 h 2040172"/>
              <a:gd name="connsiteX4" fmla="*/ 294304 w 493783"/>
              <a:gd name="connsiteY4" fmla="*/ 54987 h 2040172"/>
              <a:gd name="connsiteX5" fmla="*/ 191065 w 493783"/>
              <a:gd name="connsiteY5" fmla="*/ 431071 h 2040172"/>
              <a:gd name="connsiteX6" fmla="*/ 198439 w 493783"/>
              <a:gd name="connsiteY6" fmla="*/ 681794 h 2040172"/>
              <a:gd name="connsiteX7" fmla="*/ 486033 w 493783"/>
              <a:gd name="connsiteY7" fmla="*/ 1043129 h 2040172"/>
              <a:gd name="connsiteX8" fmla="*/ 390168 w 493783"/>
              <a:gd name="connsiteY8" fmla="*/ 1588819 h 2040172"/>
              <a:gd name="connsiteX9" fmla="*/ 161568 w 493783"/>
              <a:gd name="connsiteY9" fmla="*/ 1972278 h 2040172"/>
              <a:gd name="connsiteX10" fmla="*/ 6710 w 493783"/>
              <a:gd name="connsiteY10" fmla="*/ 1964903 h 204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3783" h="2040172">
                <a:moveTo>
                  <a:pt x="6710" y="1964903"/>
                </a:moveTo>
                <a:cubicBezTo>
                  <a:pt x="44810" y="1835855"/>
                  <a:pt x="386481" y="1410609"/>
                  <a:pt x="390168" y="1197987"/>
                </a:cubicBezTo>
                <a:cubicBezTo>
                  <a:pt x="393855" y="985364"/>
                  <a:pt x="47269" y="877210"/>
                  <a:pt x="28833" y="689168"/>
                </a:cubicBezTo>
                <a:cubicBezTo>
                  <a:pt x="10398" y="501126"/>
                  <a:pt x="235310" y="175433"/>
                  <a:pt x="279555" y="69736"/>
                </a:cubicBezTo>
                <a:cubicBezTo>
                  <a:pt x="323800" y="-35961"/>
                  <a:pt x="309052" y="-5235"/>
                  <a:pt x="294304" y="54987"/>
                </a:cubicBezTo>
                <a:cubicBezTo>
                  <a:pt x="279556" y="115209"/>
                  <a:pt x="207042" y="326603"/>
                  <a:pt x="191065" y="431071"/>
                </a:cubicBezTo>
                <a:cubicBezTo>
                  <a:pt x="175088" y="535539"/>
                  <a:pt x="149278" y="579784"/>
                  <a:pt x="198439" y="681794"/>
                </a:cubicBezTo>
                <a:cubicBezTo>
                  <a:pt x="247600" y="783804"/>
                  <a:pt x="454078" y="891958"/>
                  <a:pt x="486033" y="1043129"/>
                </a:cubicBezTo>
                <a:cubicBezTo>
                  <a:pt x="517988" y="1194300"/>
                  <a:pt x="444246" y="1433961"/>
                  <a:pt x="390168" y="1588819"/>
                </a:cubicBezTo>
                <a:cubicBezTo>
                  <a:pt x="336090" y="1743677"/>
                  <a:pt x="220561" y="1914513"/>
                  <a:pt x="161568" y="1972278"/>
                </a:cubicBezTo>
                <a:cubicBezTo>
                  <a:pt x="102575" y="2030043"/>
                  <a:pt x="-31390" y="2093951"/>
                  <a:pt x="6710" y="196490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867594" y="1899059"/>
            <a:ext cx="1490364" cy="722858"/>
          </a:xfrm>
          <a:custGeom>
            <a:avLst/>
            <a:gdLst>
              <a:gd name="connsiteX0" fmla="*/ 185383 w 1490364"/>
              <a:gd name="connsiteY0" fmla="*/ 265522 h 722858"/>
              <a:gd name="connsiteX1" fmla="*/ 450854 w 1490364"/>
              <a:gd name="connsiteY1" fmla="*/ 582613 h 722858"/>
              <a:gd name="connsiteX2" fmla="*/ 1225145 w 1490364"/>
              <a:gd name="connsiteY2" fmla="*/ 567864 h 722858"/>
              <a:gd name="connsiteX3" fmla="*/ 1357880 w 1490364"/>
              <a:gd name="connsiteY3" fmla="*/ 103290 h 722858"/>
              <a:gd name="connsiteX4" fmla="*/ 989170 w 1490364"/>
              <a:gd name="connsiteY4" fmla="*/ 36922 h 722858"/>
              <a:gd name="connsiteX5" fmla="*/ 1232519 w 1490364"/>
              <a:gd name="connsiteY5" fmla="*/ 51 h 722858"/>
              <a:gd name="connsiteX6" fmla="*/ 1453745 w 1490364"/>
              <a:gd name="connsiteY6" fmla="*/ 44297 h 722858"/>
              <a:gd name="connsiteX7" fmla="*/ 1483241 w 1490364"/>
              <a:gd name="connsiteY7" fmla="*/ 243400 h 722858"/>
              <a:gd name="connsiteX8" fmla="*/ 1380003 w 1490364"/>
              <a:gd name="connsiteY8" fmla="*/ 619484 h 722858"/>
              <a:gd name="connsiteX9" fmla="*/ 657332 w 1490364"/>
              <a:gd name="connsiteY9" fmla="*/ 722722 h 722858"/>
              <a:gd name="connsiteX10" fmla="*/ 259125 w 1490364"/>
              <a:gd name="connsiteY10" fmla="*/ 634232 h 722858"/>
              <a:gd name="connsiteX11" fmla="*/ 1028 w 1490364"/>
              <a:gd name="connsiteY11" fmla="*/ 361387 h 722858"/>
              <a:gd name="connsiteX12" fmla="*/ 185383 w 1490364"/>
              <a:gd name="connsiteY12" fmla="*/ 265522 h 72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90364" h="722858">
                <a:moveTo>
                  <a:pt x="185383" y="265522"/>
                </a:moveTo>
                <a:cubicBezTo>
                  <a:pt x="260354" y="302393"/>
                  <a:pt x="277560" y="532223"/>
                  <a:pt x="450854" y="582613"/>
                </a:cubicBezTo>
                <a:cubicBezTo>
                  <a:pt x="624148" y="633003"/>
                  <a:pt x="1073974" y="647751"/>
                  <a:pt x="1225145" y="567864"/>
                </a:cubicBezTo>
                <a:cubicBezTo>
                  <a:pt x="1376316" y="487977"/>
                  <a:pt x="1397209" y="191780"/>
                  <a:pt x="1357880" y="103290"/>
                </a:cubicBezTo>
                <a:cubicBezTo>
                  <a:pt x="1318551" y="14800"/>
                  <a:pt x="1010063" y="54128"/>
                  <a:pt x="989170" y="36922"/>
                </a:cubicBezTo>
                <a:cubicBezTo>
                  <a:pt x="968277" y="19716"/>
                  <a:pt x="1155090" y="-1178"/>
                  <a:pt x="1232519" y="51"/>
                </a:cubicBezTo>
                <a:cubicBezTo>
                  <a:pt x="1309948" y="1280"/>
                  <a:pt x="1411958" y="3739"/>
                  <a:pt x="1453745" y="44297"/>
                </a:cubicBezTo>
                <a:cubicBezTo>
                  <a:pt x="1495532" y="84855"/>
                  <a:pt x="1495531" y="147536"/>
                  <a:pt x="1483241" y="243400"/>
                </a:cubicBezTo>
                <a:cubicBezTo>
                  <a:pt x="1470951" y="339264"/>
                  <a:pt x="1517654" y="539597"/>
                  <a:pt x="1380003" y="619484"/>
                </a:cubicBezTo>
                <a:cubicBezTo>
                  <a:pt x="1242352" y="699371"/>
                  <a:pt x="844145" y="720264"/>
                  <a:pt x="657332" y="722722"/>
                </a:cubicBezTo>
                <a:cubicBezTo>
                  <a:pt x="470519" y="725180"/>
                  <a:pt x="368509" y="694454"/>
                  <a:pt x="259125" y="634232"/>
                </a:cubicBezTo>
                <a:cubicBezTo>
                  <a:pt x="149741" y="574010"/>
                  <a:pt x="14547" y="422839"/>
                  <a:pt x="1028" y="361387"/>
                </a:cubicBezTo>
                <a:cubicBezTo>
                  <a:pt x="-12491" y="299935"/>
                  <a:pt x="110412" y="228651"/>
                  <a:pt x="185383" y="26552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1777619" y="318599"/>
            <a:ext cx="916479" cy="1321368"/>
          </a:xfrm>
          <a:custGeom>
            <a:avLst/>
            <a:gdLst>
              <a:gd name="connsiteX0" fmla="*/ 1114 w 916479"/>
              <a:gd name="connsiteY0" fmla="*/ 1276685 h 1321368"/>
              <a:gd name="connsiteX1" fmla="*/ 178094 w 916479"/>
              <a:gd name="connsiteY1" fmla="*/ 856356 h 1321368"/>
              <a:gd name="connsiteX2" fmla="*/ 200217 w 916479"/>
              <a:gd name="connsiteY2" fmla="*/ 576136 h 1321368"/>
              <a:gd name="connsiteX3" fmla="*/ 428817 w 916479"/>
              <a:gd name="connsiteY3" fmla="*/ 163182 h 1321368"/>
              <a:gd name="connsiteX4" fmla="*/ 812275 w 916479"/>
              <a:gd name="connsiteY4" fmla="*/ 126311 h 1321368"/>
              <a:gd name="connsiteX5" fmla="*/ 915514 w 916479"/>
              <a:gd name="connsiteY5" fmla="*/ 949 h 1321368"/>
              <a:gd name="connsiteX6" fmla="*/ 841772 w 916479"/>
              <a:gd name="connsiteY6" fmla="*/ 200053 h 1321368"/>
              <a:gd name="connsiteX7" fmla="*/ 517307 w 916479"/>
              <a:gd name="connsiteY7" fmla="*/ 229549 h 1321368"/>
              <a:gd name="connsiteX8" fmla="*/ 310830 w 916479"/>
              <a:gd name="connsiteY8" fmla="*/ 546640 h 1321368"/>
              <a:gd name="connsiteX9" fmla="*/ 273959 w 916479"/>
              <a:gd name="connsiteY9" fmla="*/ 915349 h 1321368"/>
              <a:gd name="connsiteX10" fmla="*/ 111726 w 916479"/>
              <a:gd name="connsiteY10" fmla="*/ 1269311 h 1321368"/>
              <a:gd name="connsiteX11" fmla="*/ 1114 w 916479"/>
              <a:gd name="connsiteY11" fmla="*/ 1276685 h 132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6479" h="1321368">
                <a:moveTo>
                  <a:pt x="1114" y="1276685"/>
                </a:moveTo>
                <a:cubicBezTo>
                  <a:pt x="12175" y="1207859"/>
                  <a:pt x="144910" y="973114"/>
                  <a:pt x="178094" y="856356"/>
                </a:cubicBezTo>
                <a:cubicBezTo>
                  <a:pt x="211278" y="739598"/>
                  <a:pt x="158430" y="691665"/>
                  <a:pt x="200217" y="576136"/>
                </a:cubicBezTo>
                <a:cubicBezTo>
                  <a:pt x="242004" y="460607"/>
                  <a:pt x="326807" y="238153"/>
                  <a:pt x="428817" y="163182"/>
                </a:cubicBezTo>
                <a:cubicBezTo>
                  <a:pt x="530827" y="88211"/>
                  <a:pt x="731159" y="153350"/>
                  <a:pt x="812275" y="126311"/>
                </a:cubicBezTo>
                <a:cubicBezTo>
                  <a:pt x="893391" y="99272"/>
                  <a:pt x="910598" y="-11341"/>
                  <a:pt x="915514" y="949"/>
                </a:cubicBezTo>
                <a:cubicBezTo>
                  <a:pt x="920430" y="13239"/>
                  <a:pt x="908140" y="161953"/>
                  <a:pt x="841772" y="200053"/>
                </a:cubicBezTo>
                <a:cubicBezTo>
                  <a:pt x="775404" y="238153"/>
                  <a:pt x="605797" y="171785"/>
                  <a:pt x="517307" y="229549"/>
                </a:cubicBezTo>
                <a:cubicBezTo>
                  <a:pt x="428817" y="287313"/>
                  <a:pt x="351388" y="432340"/>
                  <a:pt x="310830" y="546640"/>
                </a:cubicBezTo>
                <a:cubicBezTo>
                  <a:pt x="270272" y="660940"/>
                  <a:pt x="307143" y="794904"/>
                  <a:pt x="273959" y="915349"/>
                </a:cubicBezTo>
                <a:cubicBezTo>
                  <a:pt x="240775" y="1035794"/>
                  <a:pt x="159658" y="1210318"/>
                  <a:pt x="111726" y="1269311"/>
                </a:cubicBezTo>
                <a:cubicBezTo>
                  <a:pt x="63794" y="1328304"/>
                  <a:pt x="-9947" y="1345511"/>
                  <a:pt x="1114" y="127668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3365984" y="612245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3927396" y="684516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 rot="19421873">
            <a:off x="2473585" y="907012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 rot="19421873">
            <a:off x="2137444" y="392686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 rot="17423572">
            <a:off x="1867688" y="784477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rot="17423572">
            <a:off x="1781239" y="1219809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 rot="8755168" flipH="1">
            <a:off x="2320968" y="1337239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 rot="8755168" flipH="1">
            <a:off x="2917658" y="952447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 rot="11048208" flipH="1">
            <a:off x="3667219" y="784477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/>
          <p:cNvSpPr/>
          <p:nvPr/>
        </p:nvSpPr>
        <p:spPr>
          <a:xfrm rot="13878941" flipH="1">
            <a:off x="4296003" y="1051786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リーフォーム 31"/>
          <p:cNvSpPr/>
          <p:nvPr/>
        </p:nvSpPr>
        <p:spPr>
          <a:xfrm rot="3811735">
            <a:off x="4633698" y="1168131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 32"/>
          <p:cNvSpPr/>
          <p:nvPr/>
        </p:nvSpPr>
        <p:spPr>
          <a:xfrm rot="16363803" flipH="1">
            <a:off x="4556820" y="1805323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 rot="6403927">
            <a:off x="4658458" y="2087113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 34"/>
          <p:cNvSpPr/>
          <p:nvPr/>
        </p:nvSpPr>
        <p:spPr>
          <a:xfrm rot="17276380" flipH="1">
            <a:off x="4395073" y="2322204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/>
          <p:cNvSpPr/>
          <p:nvPr/>
        </p:nvSpPr>
        <p:spPr>
          <a:xfrm rot="8467919">
            <a:off x="4372167" y="2586396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 36"/>
          <p:cNvSpPr/>
          <p:nvPr/>
        </p:nvSpPr>
        <p:spPr>
          <a:xfrm rot="541811" flipH="1">
            <a:off x="3818542" y="2436086"/>
            <a:ext cx="196827" cy="148560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 37"/>
          <p:cNvSpPr/>
          <p:nvPr/>
        </p:nvSpPr>
        <p:spPr>
          <a:xfrm rot="6426797" flipH="1">
            <a:off x="3453017" y="2049080"/>
            <a:ext cx="131540" cy="73318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リーフォーム 38"/>
          <p:cNvSpPr/>
          <p:nvPr/>
        </p:nvSpPr>
        <p:spPr>
          <a:xfrm rot="13416884">
            <a:off x="3396063" y="2379304"/>
            <a:ext cx="172203" cy="83143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 39"/>
          <p:cNvSpPr/>
          <p:nvPr/>
        </p:nvSpPr>
        <p:spPr>
          <a:xfrm rot="16820807">
            <a:off x="3381559" y="1753929"/>
            <a:ext cx="158640" cy="77375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/>
        </p:nvSpPr>
        <p:spPr>
          <a:xfrm rot="12219448" flipH="1">
            <a:off x="3699862" y="1755957"/>
            <a:ext cx="131540" cy="73318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リーフォーム 41"/>
          <p:cNvSpPr/>
          <p:nvPr/>
        </p:nvSpPr>
        <p:spPr>
          <a:xfrm rot="6329400" flipH="1">
            <a:off x="2090846" y="663942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/>
        </p:nvSpPr>
        <p:spPr>
          <a:xfrm rot="1463154">
            <a:off x="1191265" y="2327031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/>
        </p:nvSpPr>
        <p:spPr>
          <a:xfrm rot="10246185" flipH="1">
            <a:off x="1434698" y="2561620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/>
        </p:nvSpPr>
        <p:spPr>
          <a:xfrm rot="9133315" flipH="1">
            <a:off x="1929591" y="2506764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/>
        </p:nvSpPr>
        <p:spPr>
          <a:xfrm rot="779216">
            <a:off x="1673003" y="2448748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/>
          <p:cNvSpPr/>
          <p:nvPr/>
        </p:nvSpPr>
        <p:spPr>
          <a:xfrm rot="17129727">
            <a:off x="2121512" y="2092559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 47"/>
          <p:cNvSpPr/>
          <p:nvPr/>
        </p:nvSpPr>
        <p:spPr>
          <a:xfrm rot="17739035">
            <a:off x="988238" y="1408441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48"/>
          <p:cNvSpPr/>
          <p:nvPr/>
        </p:nvSpPr>
        <p:spPr>
          <a:xfrm rot="17739035">
            <a:off x="667418" y="738310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 rot="2575849" flipH="1">
            <a:off x="985051" y="963787"/>
            <a:ext cx="196827" cy="14454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/>
          <p:cNvSpPr/>
          <p:nvPr/>
        </p:nvSpPr>
        <p:spPr>
          <a:xfrm rot="17739035">
            <a:off x="865837" y="356077"/>
            <a:ext cx="100511" cy="123172"/>
          </a:xfrm>
          <a:custGeom>
            <a:avLst/>
            <a:gdLst>
              <a:gd name="connsiteX0" fmla="*/ 2530 w 237289"/>
              <a:gd name="connsiteY0" fmla="*/ 116290 h 154417"/>
              <a:gd name="connsiteX1" fmla="*/ 234759 w 237289"/>
              <a:gd name="connsiteY1" fmla="*/ 175 h 154417"/>
              <a:gd name="connsiteX2" fmla="*/ 118644 w 237289"/>
              <a:gd name="connsiteY2" fmla="*/ 145318 h 154417"/>
              <a:gd name="connsiteX3" fmla="*/ 2530 w 237289"/>
              <a:gd name="connsiteY3" fmla="*/ 116290 h 154417"/>
              <a:gd name="connsiteX0" fmla="*/ 2530 w 235996"/>
              <a:gd name="connsiteY0" fmla="*/ 123407 h 161534"/>
              <a:gd name="connsiteX1" fmla="*/ 168920 w 235996"/>
              <a:gd name="connsiteY1" fmla="*/ 32182 h 161534"/>
              <a:gd name="connsiteX2" fmla="*/ 234759 w 235996"/>
              <a:gd name="connsiteY2" fmla="*/ 7292 h 161534"/>
              <a:gd name="connsiteX3" fmla="*/ 118644 w 235996"/>
              <a:gd name="connsiteY3" fmla="*/ 152435 h 161534"/>
              <a:gd name="connsiteX4" fmla="*/ 2530 w 235996"/>
              <a:gd name="connsiteY4" fmla="*/ 123407 h 161534"/>
              <a:gd name="connsiteX0" fmla="*/ 2622 w 259982"/>
              <a:gd name="connsiteY0" fmla="*/ 141892 h 179435"/>
              <a:gd name="connsiteX1" fmla="*/ 169012 w 259982"/>
              <a:gd name="connsiteY1" fmla="*/ 50667 h 179435"/>
              <a:gd name="connsiteX2" fmla="*/ 259189 w 259982"/>
              <a:gd name="connsiteY2" fmla="*/ 4917 h 179435"/>
              <a:gd name="connsiteX3" fmla="*/ 118736 w 259982"/>
              <a:gd name="connsiteY3" fmla="*/ 170920 h 179435"/>
              <a:gd name="connsiteX4" fmla="*/ 2622 w 259982"/>
              <a:gd name="connsiteY4" fmla="*/ 141892 h 17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82" h="179435">
                <a:moveTo>
                  <a:pt x="2622" y="141892"/>
                </a:moveTo>
                <a:cubicBezTo>
                  <a:pt x="11001" y="121850"/>
                  <a:pt x="130307" y="70019"/>
                  <a:pt x="169012" y="50667"/>
                </a:cubicBezTo>
                <a:cubicBezTo>
                  <a:pt x="207717" y="31315"/>
                  <a:pt x="267568" y="-15125"/>
                  <a:pt x="259189" y="4917"/>
                </a:cubicBezTo>
                <a:cubicBezTo>
                  <a:pt x="250810" y="24959"/>
                  <a:pt x="161497" y="148091"/>
                  <a:pt x="118736" y="170920"/>
                </a:cubicBezTo>
                <a:cubicBezTo>
                  <a:pt x="75975" y="193749"/>
                  <a:pt x="-16730" y="166082"/>
                  <a:pt x="2622" y="14189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1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210703" y="210426"/>
            <a:ext cx="1498684" cy="1439139"/>
            <a:chOff x="210703" y="210426"/>
            <a:chExt cx="1498684" cy="1439139"/>
          </a:xfrm>
        </p:grpSpPr>
        <p:sp>
          <p:nvSpPr>
            <p:cNvPr id="2" name="フリーフォーム 1"/>
            <p:cNvSpPr/>
            <p:nvPr/>
          </p:nvSpPr>
          <p:spPr>
            <a:xfrm>
              <a:off x="210703" y="713215"/>
              <a:ext cx="893633" cy="645860"/>
            </a:xfrm>
            <a:custGeom>
              <a:avLst/>
              <a:gdLst>
                <a:gd name="connsiteX0" fmla="*/ 614868 w 893633"/>
                <a:gd name="connsiteY0" fmla="*/ 23271 h 645860"/>
                <a:gd name="connsiteX1" fmla="*/ 381404 w 893633"/>
                <a:gd name="connsiteY1" fmla="*/ 3816 h 645860"/>
                <a:gd name="connsiteX2" fmla="*/ 16617 w 893633"/>
                <a:gd name="connsiteY2" fmla="*/ 81637 h 645860"/>
                <a:gd name="connsiteX3" fmla="*/ 74983 w 893633"/>
                <a:gd name="connsiteY3" fmla="*/ 144867 h 645860"/>
                <a:gd name="connsiteX4" fmla="*/ 191715 w 893633"/>
                <a:gd name="connsiteY4" fmla="*/ 388059 h 645860"/>
                <a:gd name="connsiteX5" fmla="*/ 308447 w 893633"/>
                <a:gd name="connsiteY5" fmla="*/ 499927 h 645860"/>
                <a:gd name="connsiteX6" fmla="*/ 585685 w 893633"/>
                <a:gd name="connsiteY6" fmla="*/ 645842 h 645860"/>
                <a:gd name="connsiteX7" fmla="*/ 848332 w 893633"/>
                <a:gd name="connsiteY7" fmla="*/ 490199 h 645860"/>
                <a:gd name="connsiteX8" fmla="*/ 872651 w 893633"/>
                <a:gd name="connsiteY8" fmla="*/ 120548 h 645860"/>
                <a:gd name="connsiteX9" fmla="*/ 614868 w 893633"/>
                <a:gd name="connsiteY9" fmla="*/ 23271 h 64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3633" h="645860">
                  <a:moveTo>
                    <a:pt x="614868" y="23271"/>
                  </a:moveTo>
                  <a:cubicBezTo>
                    <a:pt x="532994" y="3816"/>
                    <a:pt x="481112" y="-5912"/>
                    <a:pt x="381404" y="3816"/>
                  </a:cubicBezTo>
                  <a:cubicBezTo>
                    <a:pt x="281696" y="13544"/>
                    <a:pt x="67687" y="58129"/>
                    <a:pt x="16617" y="81637"/>
                  </a:cubicBezTo>
                  <a:cubicBezTo>
                    <a:pt x="-34453" y="105146"/>
                    <a:pt x="45800" y="93797"/>
                    <a:pt x="74983" y="144867"/>
                  </a:cubicBezTo>
                  <a:cubicBezTo>
                    <a:pt x="104166" y="195937"/>
                    <a:pt x="152804" y="328882"/>
                    <a:pt x="191715" y="388059"/>
                  </a:cubicBezTo>
                  <a:cubicBezTo>
                    <a:pt x="230626" y="447236"/>
                    <a:pt x="242785" y="456963"/>
                    <a:pt x="308447" y="499927"/>
                  </a:cubicBezTo>
                  <a:cubicBezTo>
                    <a:pt x="374109" y="542891"/>
                    <a:pt x="495704" y="647463"/>
                    <a:pt x="585685" y="645842"/>
                  </a:cubicBezTo>
                  <a:cubicBezTo>
                    <a:pt x="675666" y="644221"/>
                    <a:pt x="800504" y="577748"/>
                    <a:pt x="848332" y="490199"/>
                  </a:cubicBezTo>
                  <a:cubicBezTo>
                    <a:pt x="896160" y="402650"/>
                    <a:pt x="909130" y="196748"/>
                    <a:pt x="872651" y="120548"/>
                  </a:cubicBezTo>
                  <a:cubicBezTo>
                    <a:pt x="836172" y="44348"/>
                    <a:pt x="696742" y="42726"/>
                    <a:pt x="614868" y="23271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 2"/>
            <p:cNvSpPr/>
            <p:nvPr/>
          </p:nvSpPr>
          <p:spPr>
            <a:xfrm>
              <a:off x="603324" y="278987"/>
              <a:ext cx="559630" cy="660890"/>
            </a:xfrm>
            <a:custGeom>
              <a:avLst/>
              <a:gdLst>
                <a:gd name="connsiteX0" fmla="*/ 557852 w 559630"/>
                <a:gd name="connsiteY0" fmla="*/ 603414 h 660890"/>
                <a:gd name="connsiteX1" fmla="*/ 392481 w 559630"/>
                <a:gd name="connsiteY1" fmla="*/ 311585 h 660890"/>
                <a:gd name="connsiteX2" fmla="*/ 251430 w 559630"/>
                <a:gd name="connsiteY2" fmla="*/ 146214 h 660890"/>
                <a:gd name="connsiteX3" fmla="*/ 42286 w 559630"/>
                <a:gd name="connsiteY3" fmla="*/ 299 h 660890"/>
                <a:gd name="connsiteX4" fmla="*/ 8239 w 559630"/>
                <a:gd name="connsiteY4" fmla="*/ 185125 h 660890"/>
                <a:gd name="connsiteX5" fmla="*/ 27694 w 559630"/>
                <a:gd name="connsiteY5" fmla="*/ 452636 h 660890"/>
                <a:gd name="connsiteX6" fmla="*/ 280613 w 559630"/>
                <a:gd name="connsiteY6" fmla="*/ 647189 h 660890"/>
                <a:gd name="connsiteX7" fmla="*/ 557852 w 559630"/>
                <a:gd name="connsiteY7" fmla="*/ 603414 h 66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630" h="660890">
                  <a:moveTo>
                    <a:pt x="557852" y="603414"/>
                  </a:moveTo>
                  <a:cubicBezTo>
                    <a:pt x="576497" y="547480"/>
                    <a:pt x="443551" y="387785"/>
                    <a:pt x="392481" y="311585"/>
                  </a:cubicBezTo>
                  <a:cubicBezTo>
                    <a:pt x="341411" y="235385"/>
                    <a:pt x="309796" y="198095"/>
                    <a:pt x="251430" y="146214"/>
                  </a:cubicBezTo>
                  <a:cubicBezTo>
                    <a:pt x="193064" y="94333"/>
                    <a:pt x="82818" y="-6186"/>
                    <a:pt x="42286" y="299"/>
                  </a:cubicBezTo>
                  <a:cubicBezTo>
                    <a:pt x="1754" y="6784"/>
                    <a:pt x="10671" y="109736"/>
                    <a:pt x="8239" y="185125"/>
                  </a:cubicBezTo>
                  <a:cubicBezTo>
                    <a:pt x="5807" y="260514"/>
                    <a:pt x="-17702" y="375625"/>
                    <a:pt x="27694" y="452636"/>
                  </a:cubicBezTo>
                  <a:cubicBezTo>
                    <a:pt x="73090" y="529647"/>
                    <a:pt x="192253" y="618817"/>
                    <a:pt x="280613" y="647189"/>
                  </a:cubicBezTo>
                  <a:cubicBezTo>
                    <a:pt x="368973" y="675561"/>
                    <a:pt x="539207" y="659348"/>
                    <a:pt x="557852" y="603414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フリーフォーム 3"/>
            <p:cNvSpPr/>
            <p:nvPr/>
          </p:nvSpPr>
          <p:spPr>
            <a:xfrm>
              <a:off x="831790" y="210426"/>
              <a:ext cx="521703" cy="712282"/>
            </a:xfrm>
            <a:custGeom>
              <a:avLst/>
              <a:gdLst>
                <a:gd name="connsiteX0" fmla="*/ 76466 w 521703"/>
                <a:gd name="connsiteY0" fmla="*/ 671975 h 712282"/>
                <a:gd name="connsiteX1" fmla="*/ 3509 w 521703"/>
                <a:gd name="connsiteY1" fmla="*/ 248822 h 712282"/>
                <a:gd name="connsiteX2" fmla="*/ 168879 w 521703"/>
                <a:gd name="connsiteY2" fmla="*/ 44541 h 712282"/>
                <a:gd name="connsiteX3" fmla="*/ 504483 w 521703"/>
                <a:gd name="connsiteY3" fmla="*/ 767 h 712282"/>
                <a:gd name="connsiteX4" fmla="*/ 475300 w 521703"/>
                <a:gd name="connsiteY4" fmla="*/ 63997 h 712282"/>
                <a:gd name="connsiteX5" fmla="*/ 494756 w 521703"/>
                <a:gd name="connsiteY5" fmla="*/ 273141 h 712282"/>
                <a:gd name="connsiteX6" fmla="*/ 309930 w 521703"/>
                <a:gd name="connsiteY6" fmla="*/ 647656 h 712282"/>
                <a:gd name="connsiteX7" fmla="*/ 76466 w 521703"/>
                <a:gd name="connsiteY7" fmla="*/ 671975 h 71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1703" h="712282">
                  <a:moveTo>
                    <a:pt x="76466" y="671975"/>
                  </a:moveTo>
                  <a:cubicBezTo>
                    <a:pt x="25396" y="605503"/>
                    <a:pt x="-11893" y="353394"/>
                    <a:pt x="3509" y="248822"/>
                  </a:cubicBezTo>
                  <a:cubicBezTo>
                    <a:pt x="18911" y="144250"/>
                    <a:pt x="85383" y="85883"/>
                    <a:pt x="168879" y="44541"/>
                  </a:cubicBezTo>
                  <a:cubicBezTo>
                    <a:pt x="252375" y="3199"/>
                    <a:pt x="453413" y="-2476"/>
                    <a:pt x="504483" y="767"/>
                  </a:cubicBezTo>
                  <a:cubicBezTo>
                    <a:pt x="555553" y="4010"/>
                    <a:pt x="476921" y="18601"/>
                    <a:pt x="475300" y="63997"/>
                  </a:cubicBezTo>
                  <a:cubicBezTo>
                    <a:pt x="473679" y="109393"/>
                    <a:pt x="522318" y="175865"/>
                    <a:pt x="494756" y="273141"/>
                  </a:cubicBezTo>
                  <a:cubicBezTo>
                    <a:pt x="467194" y="370417"/>
                    <a:pt x="380456" y="577941"/>
                    <a:pt x="309930" y="647656"/>
                  </a:cubicBezTo>
                  <a:cubicBezTo>
                    <a:pt x="239405" y="717371"/>
                    <a:pt x="127536" y="738447"/>
                    <a:pt x="76466" y="671975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リーフォーム 4"/>
            <p:cNvSpPr/>
            <p:nvPr/>
          </p:nvSpPr>
          <p:spPr>
            <a:xfrm>
              <a:off x="1048647" y="449787"/>
              <a:ext cx="660740" cy="889140"/>
            </a:xfrm>
            <a:custGeom>
              <a:avLst/>
              <a:gdLst>
                <a:gd name="connsiteX0" fmla="*/ 5525 w 648475"/>
                <a:gd name="connsiteY0" fmla="*/ 48372 h 889140"/>
                <a:gd name="connsiteX1" fmla="*/ 341130 w 648475"/>
                <a:gd name="connsiteY1" fmla="*/ 48372 h 889140"/>
                <a:gd name="connsiteX2" fmla="*/ 589185 w 648475"/>
                <a:gd name="connsiteY2" fmla="*/ 281836 h 889140"/>
                <a:gd name="connsiteX3" fmla="*/ 628096 w 648475"/>
                <a:gd name="connsiteY3" fmla="*/ 627168 h 889140"/>
                <a:gd name="connsiteX4" fmla="*/ 321674 w 648475"/>
                <a:gd name="connsiteY4" fmla="*/ 850904 h 889140"/>
                <a:gd name="connsiteX5" fmla="*/ 88210 w 648475"/>
                <a:gd name="connsiteY5" fmla="*/ 860631 h 889140"/>
                <a:gd name="connsiteX6" fmla="*/ 127121 w 648475"/>
                <a:gd name="connsiteY6" fmla="*/ 563938 h 889140"/>
                <a:gd name="connsiteX7" fmla="*/ 5525 w 648475"/>
                <a:gd name="connsiteY7" fmla="*/ 48372 h 889140"/>
                <a:gd name="connsiteX0" fmla="*/ 5525 w 660740"/>
                <a:gd name="connsiteY0" fmla="*/ 48372 h 889140"/>
                <a:gd name="connsiteX1" fmla="*/ 341130 w 660740"/>
                <a:gd name="connsiteY1" fmla="*/ 48372 h 889140"/>
                <a:gd name="connsiteX2" fmla="*/ 589185 w 660740"/>
                <a:gd name="connsiteY2" fmla="*/ 281836 h 889140"/>
                <a:gd name="connsiteX3" fmla="*/ 647551 w 660740"/>
                <a:gd name="connsiteY3" fmla="*/ 554210 h 889140"/>
                <a:gd name="connsiteX4" fmla="*/ 628096 w 660740"/>
                <a:gd name="connsiteY4" fmla="*/ 627168 h 889140"/>
                <a:gd name="connsiteX5" fmla="*/ 321674 w 660740"/>
                <a:gd name="connsiteY5" fmla="*/ 850904 h 889140"/>
                <a:gd name="connsiteX6" fmla="*/ 88210 w 660740"/>
                <a:gd name="connsiteY6" fmla="*/ 860631 h 889140"/>
                <a:gd name="connsiteX7" fmla="*/ 127121 w 660740"/>
                <a:gd name="connsiteY7" fmla="*/ 563938 h 889140"/>
                <a:gd name="connsiteX8" fmla="*/ 5525 w 660740"/>
                <a:gd name="connsiteY8" fmla="*/ 48372 h 88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740" h="889140">
                  <a:moveTo>
                    <a:pt x="5525" y="48372"/>
                  </a:moveTo>
                  <a:cubicBezTo>
                    <a:pt x="41193" y="-37556"/>
                    <a:pt x="243853" y="9461"/>
                    <a:pt x="341130" y="48372"/>
                  </a:cubicBezTo>
                  <a:cubicBezTo>
                    <a:pt x="438407" y="87283"/>
                    <a:pt x="538115" y="197530"/>
                    <a:pt x="589185" y="281836"/>
                  </a:cubicBezTo>
                  <a:cubicBezTo>
                    <a:pt x="640255" y="366142"/>
                    <a:pt x="641066" y="496655"/>
                    <a:pt x="647551" y="554210"/>
                  </a:cubicBezTo>
                  <a:cubicBezTo>
                    <a:pt x="654036" y="611765"/>
                    <a:pt x="682409" y="577719"/>
                    <a:pt x="628096" y="627168"/>
                  </a:cubicBezTo>
                  <a:cubicBezTo>
                    <a:pt x="573783" y="676617"/>
                    <a:pt x="411655" y="811994"/>
                    <a:pt x="321674" y="850904"/>
                  </a:cubicBezTo>
                  <a:cubicBezTo>
                    <a:pt x="231693" y="889815"/>
                    <a:pt x="120636" y="908459"/>
                    <a:pt x="88210" y="860631"/>
                  </a:cubicBezTo>
                  <a:cubicBezTo>
                    <a:pt x="55785" y="812803"/>
                    <a:pt x="136038" y="696883"/>
                    <a:pt x="127121" y="563938"/>
                  </a:cubicBezTo>
                  <a:cubicBezTo>
                    <a:pt x="118204" y="430993"/>
                    <a:pt x="-30143" y="134300"/>
                    <a:pt x="5525" y="48372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/>
            <p:cNvSpPr/>
            <p:nvPr/>
          </p:nvSpPr>
          <p:spPr>
            <a:xfrm>
              <a:off x="786459" y="809347"/>
              <a:ext cx="616976" cy="840218"/>
            </a:xfrm>
            <a:custGeom>
              <a:avLst/>
              <a:gdLst>
                <a:gd name="connsiteX0" fmla="*/ 259979 w 625560"/>
                <a:gd name="connsiteY0" fmla="*/ 4962 h 824723"/>
                <a:gd name="connsiteX1" fmla="*/ 527490 w 625560"/>
                <a:gd name="connsiteY1" fmla="*/ 233562 h 824723"/>
                <a:gd name="connsiteX2" fmla="*/ 624766 w 625560"/>
                <a:gd name="connsiteY2" fmla="*/ 505936 h 824723"/>
                <a:gd name="connsiteX3" fmla="*/ 483715 w 625560"/>
                <a:gd name="connsiteY3" fmla="*/ 812358 h 824723"/>
                <a:gd name="connsiteX4" fmla="*/ 45970 w 625560"/>
                <a:gd name="connsiteY4" fmla="*/ 734536 h 824723"/>
                <a:gd name="connsiteX5" fmla="*/ 36243 w 625560"/>
                <a:gd name="connsiteY5" fmla="*/ 457298 h 824723"/>
                <a:gd name="connsiteX6" fmla="*/ 259979 w 625560"/>
                <a:gd name="connsiteY6" fmla="*/ 4962 h 824723"/>
                <a:gd name="connsiteX0" fmla="*/ 247607 w 613188"/>
                <a:gd name="connsiteY0" fmla="*/ 4962 h 840218"/>
                <a:gd name="connsiteX1" fmla="*/ 515118 w 613188"/>
                <a:gd name="connsiteY1" fmla="*/ 233562 h 840218"/>
                <a:gd name="connsiteX2" fmla="*/ 612394 w 613188"/>
                <a:gd name="connsiteY2" fmla="*/ 505936 h 840218"/>
                <a:gd name="connsiteX3" fmla="*/ 471343 w 613188"/>
                <a:gd name="connsiteY3" fmla="*/ 812358 h 840218"/>
                <a:gd name="connsiteX4" fmla="*/ 276790 w 613188"/>
                <a:gd name="connsiteY4" fmla="*/ 817221 h 840218"/>
                <a:gd name="connsiteX5" fmla="*/ 33598 w 613188"/>
                <a:gd name="connsiteY5" fmla="*/ 734536 h 840218"/>
                <a:gd name="connsiteX6" fmla="*/ 23871 w 613188"/>
                <a:gd name="connsiteY6" fmla="*/ 457298 h 840218"/>
                <a:gd name="connsiteX7" fmla="*/ 247607 w 613188"/>
                <a:gd name="connsiteY7" fmla="*/ 4962 h 840218"/>
                <a:gd name="connsiteX0" fmla="*/ 247607 w 616326"/>
                <a:gd name="connsiteY0" fmla="*/ 4962 h 840218"/>
                <a:gd name="connsiteX1" fmla="*/ 515118 w 616326"/>
                <a:gd name="connsiteY1" fmla="*/ 233562 h 840218"/>
                <a:gd name="connsiteX2" fmla="*/ 612394 w 616326"/>
                <a:gd name="connsiteY2" fmla="*/ 505936 h 840218"/>
                <a:gd name="connsiteX3" fmla="*/ 398386 w 616326"/>
                <a:gd name="connsiteY3" fmla="*/ 812358 h 840218"/>
                <a:gd name="connsiteX4" fmla="*/ 276790 w 616326"/>
                <a:gd name="connsiteY4" fmla="*/ 817221 h 840218"/>
                <a:gd name="connsiteX5" fmla="*/ 33598 w 616326"/>
                <a:gd name="connsiteY5" fmla="*/ 734536 h 840218"/>
                <a:gd name="connsiteX6" fmla="*/ 23871 w 616326"/>
                <a:gd name="connsiteY6" fmla="*/ 457298 h 840218"/>
                <a:gd name="connsiteX7" fmla="*/ 247607 w 616326"/>
                <a:gd name="connsiteY7" fmla="*/ 4962 h 840218"/>
                <a:gd name="connsiteX0" fmla="*/ 248257 w 616976"/>
                <a:gd name="connsiteY0" fmla="*/ 4962 h 840218"/>
                <a:gd name="connsiteX1" fmla="*/ 515768 w 616976"/>
                <a:gd name="connsiteY1" fmla="*/ 233562 h 840218"/>
                <a:gd name="connsiteX2" fmla="*/ 613044 w 616976"/>
                <a:gd name="connsiteY2" fmla="*/ 505936 h 840218"/>
                <a:gd name="connsiteX3" fmla="*/ 399036 w 616976"/>
                <a:gd name="connsiteY3" fmla="*/ 812358 h 840218"/>
                <a:gd name="connsiteX4" fmla="*/ 277440 w 616976"/>
                <a:gd name="connsiteY4" fmla="*/ 817221 h 840218"/>
                <a:gd name="connsiteX5" fmla="*/ 34248 w 616976"/>
                <a:gd name="connsiteY5" fmla="*/ 705353 h 840218"/>
                <a:gd name="connsiteX6" fmla="*/ 24521 w 616976"/>
                <a:gd name="connsiteY6" fmla="*/ 457298 h 840218"/>
                <a:gd name="connsiteX7" fmla="*/ 248257 w 616976"/>
                <a:gd name="connsiteY7" fmla="*/ 4962 h 84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6976" h="840218">
                  <a:moveTo>
                    <a:pt x="248257" y="4962"/>
                  </a:moveTo>
                  <a:cubicBezTo>
                    <a:pt x="330131" y="-32327"/>
                    <a:pt x="454970" y="150066"/>
                    <a:pt x="515768" y="233562"/>
                  </a:cubicBezTo>
                  <a:cubicBezTo>
                    <a:pt x="576566" y="317058"/>
                    <a:pt x="632499" y="409470"/>
                    <a:pt x="613044" y="505936"/>
                  </a:cubicBezTo>
                  <a:cubicBezTo>
                    <a:pt x="593589" y="602402"/>
                    <a:pt x="454970" y="760477"/>
                    <a:pt x="399036" y="812358"/>
                  </a:cubicBezTo>
                  <a:cubicBezTo>
                    <a:pt x="343102" y="864239"/>
                    <a:pt x="350397" y="830191"/>
                    <a:pt x="277440" y="817221"/>
                  </a:cubicBezTo>
                  <a:cubicBezTo>
                    <a:pt x="204483" y="804251"/>
                    <a:pt x="76401" y="765340"/>
                    <a:pt x="34248" y="705353"/>
                  </a:cubicBezTo>
                  <a:cubicBezTo>
                    <a:pt x="-7905" y="645366"/>
                    <a:pt x="-11147" y="574030"/>
                    <a:pt x="24521" y="457298"/>
                  </a:cubicBezTo>
                  <a:cubicBezTo>
                    <a:pt x="60189" y="340566"/>
                    <a:pt x="166383" y="42251"/>
                    <a:pt x="248257" y="4962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 6"/>
            <p:cNvSpPr/>
            <p:nvPr/>
          </p:nvSpPr>
          <p:spPr>
            <a:xfrm>
              <a:off x="1029540" y="433398"/>
              <a:ext cx="457711" cy="793324"/>
            </a:xfrm>
            <a:custGeom>
              <a:avLst/>
              <a:gdLst>
                <a:gd name="connsiteX0" fmla="*/ 14904 w 457711"/>
                <a:gd name="connsiteY0" fmla="*/ 385774 h 793324"/>
                <a:gd name="connsiteX1" fmla="*/ 121908 w 457711"/>
                <a:gd name="connsiteY1" fmla="*/ 30714 h 793324"/>
                <a:gd name="connsiteX2" fmla="*/ 277550 w 457711"/>
                <a:gd name="connsiteY2" fmla="*/ 59897 h 793324"/>
                <a:gd name="connsiteX3" fmla="*/ 457512 w 457711"/>
                <a:gd name="connsiteY3" fmla="*/ 395501 h 793324"/>
                <a:gd name="connsiteX4" fmla="*/ 306733 w 457711"/>
                <a:gd name="connsiteY4" fmla="*/ 677603 h 793324"/>
                <a:gd name="connsiteX5" fmla="*/ 34359 w 457711"/>
                <a:gd name="connsiteY5" fmla="*/ 779744 h 793324"/>
                <a:gd name="connsiteX6" fmla="*/ 14904 w 457711"/>
                <a:gd name="connsiteY6" fmla="*/ 385774 h 79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711" h="793324">
                  <a:moveTo>
                    <a:pt x="14904" y="385774"/>
                  </a:moveTo>
                  <a:cubicBezTo>
                    <a:pt x="29496" y="260936"/>
                    <a:pt x="78134" y="85027"/>
                    <a:pt x="121908" y="30714"/>
                  </a:cubicBezTo>
                  <a:cubicBezTo>
                    <a:pt x="165682" y="-23599"/>
                    <a:pt x="221616" y="-901"/>
                    <a:pt x="277550" y="59897"/>
                  </a:cubicBezTo>
                  <a:cubicBezTo>
                    <a:pt x="333484" y="120695"/>
                    <a:pt x="452648" y="292550"/>
                    <a:pt x="457512" y="395501"/>
                  </a:cubicBezTo>
                  <a:cubicBezTo>
                    <a:pt x="462376" y="498452"/>
                    <a:pt x="377258" y="613563"/>
                    <a:pt x="306733" y="677603"/>
                  </a:cubicBezTo>
                  <a:cubicBezTo>
                    <a:pt x="236208" y="741643"/>
                    <a:pt x="85429" y="826761"/>
                    <a:pt x="34359" y="779744"/>
                  </a:cubicBezTo>
                  <a:cubicBezTo>
                    <a:pt x="-16711" y="732727"/>
                    <a:pt x="312" y="510612"/>
                    <a:pt x="14904" y="385774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753103" y="415740"/>
              <a:ext cx="472811" cy="431651"/>
            </a:xfrm>
            <a:custGeom>
              <a:avLst/>
              <a:gdLst>
                <a:gd name="connsiteX0" fmla="*/ 461575 w 472811"/>
                <a:gd name="connsiteY0" fmla="*/ 408295 h 431651"/>
                <a:gd name="connsiteX1" fmla="*/ 335115 w 472811"/>
                <a:gd name="connsiteY1" fmla="*/ 48372 h 431651"/>
                <a:gd name="connsiteX2" fmla="*/ 91924 w 472811"/>
                <a:gd name="connsiteY2" fmla="*/ 19189 h 431651"/>
                <a:gd name="connsiteX3" fmla="*/ 9239 w 472811"/>
                <a:gd name="connsiteY3" fmla="*/ 194287 h 431651"/>
                <a:gd name="connsiteX4" fmla="*/ 53013 w 472811"/>
                <a:gd name="connsiteY4" fmla="*/ 374249 h 431651"/>
                <a:gd name="connsiteX5" fmla="*/ 461575 w 472811"/>
                <a:gd name="connsiteY5" fmla="*/ 408295 h 43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811" h="431651">
                  <a:moveTo>
                    <a:pt x="461575" y="408295"/>
                  </a:moveTo>
                  <a:cubicBezTo>
                    <a:pt x="508592" y="353982"/>
                    <a:pt x="396723" y="113223"/>
                    <a:pt x="335115" y="48372"/>
                  </a:cubicBezTo>
                  <a:cubicBezTo>
                    <a:pt x="273507" y="-16479"/>
                    <a:pt x="146237" y="-5130"/>
                    <a:pt x="91924" y="19189"/>
                  </a:cubicBezTo>
                  <a:cubicBezTo>
                    <a:pt x="37611" y="43508"/>
                    <a:pt x="15724" y="135110"/>
                    <a:pt x="9239" y="194287"/>
                  </a:cubicBezTo>
                  <a:cubicBezTo>
                    <a:pt x="2754" y="253464"/>
                    <a:pt x="-22376" y="338581"/>
                    <a:pt x="53013" y="374249"/>
                  </a:cubicBezTo>
                  <a:cubicBezTo>
                    <a:pt x="128402" y="409917"/>
                    <a:pt x="414558" y="462608"/>
                    <a:pt x="461575" y="408295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 8"/>
            <p:cNvSpPr/>
            <p:nvPr/>
          </p:nvSpPr>
          <p:spPr>
            <a:xfrm>
              <a:off x="630424" y="513966"/>
              <a:ext cx="560114" cy="702523"/>
            </a:xfrm>
            <a:custGeom>
              <a:avLst/>
              <a:gdLst>
                <a:gd name="connsiteX0" fmla="*/ 559935 w 560114"/>
                <a:gd name="connsiteY0" fmla="*/ 290614 h 702523"/>
                <a:gd name="connsiteX1" fmla="*/ 467522 w 560114"/>
                <a:gd name="connsiteY1" fmla="*/ 13376 h 702523"/>
                <a:gd name="connsiteX2" fmla="*/ 122190 w 560114"/>
                <a:gd name="connsiteY2" fmla="*/ 62014 h 702523"/>
                <a:gd name="connsiteX3" fmla="*/ 594 w 560114"/>
                <a:gd name="connsiteY3" fmla="*/ 222520 h 702523"/>
                <a:gd name="connsiteX4" fmla="*/ 83279 w 560114"/>
                <a:gd name="connsiteY4" fmla="*/ 421938 h 702523"/>
                <a:gd name="connsiteX5" fmla="*/ 248649 w 560114"/>
                <a:gd name="connsiteY5" fmla="*/ 660265 h 702523"/>
                <a:gd name="connsiteX6" fmla="*/ 452930 w 560114"/>
                <a:gd name="connsiteY6" fmla="*/ 665129 h 702523"/>
                <a:gd name="connsiteX7" fmla="*/ 559935 w 560114"/>
                <a:gd name="connsiteY7" fmla="*/ 290614 h 70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0114" h="702523">
                  <a:moveTo>
                    <a:pt x="559935" y="290614"/>
                  </a:moveTo>
                  <a:cubicBezTo>
                    <a:pt x="562367" y="181989"/>
                    <a:pt x="540479" y="51476"/>
                    <a:pt x="467522" y="13376"/>
                  </a:cubicBezTo>
                  <a:cubicBezTo>
                    <a:pt x="394565" y="-24724"/>
                    <a:pt x="200011" y="27157"/>
                    <a:pt x="122190" y="62014"/>
                  </a:cubicBezTo>
                  <a:cubicBezTo>
                    <a:pt x="44369" y="96871"/>
                    <a:pt x="7079" y="162533"/>
                    <a:pt x="594" y="222520"/>
                  </a:cubicBezTo>
                  <a:cubicBezTo>
                    <a:pt x="-5891" y="282507"/>
                    <a:pt x="41937" y="348981"/>
                    <a:pt x="83279" y="421938"/>
                  </a:cubicBezTo>
                  <a:cubicBezTo>
                    <a:pt x="124621" y="494895"/>
                    <a:pt x="187041" y="619733"/>
                    <a:pt x="248649" y="660265"/>
                  </a:cubicBezTo>
                  <a:cubicBezTo>
                    <a:pt x="310257" y="700797"/>
                    <a:pt x="405913" y="728359"/>
                    <a:pt x="452930" y="665129"/>
                  </a:cubicBezTo>
                  <a:cubicBezTo>
                    <a:pt x="499947" y="601899"/>
                    <a:pt x="557503" y="399239"/>
                    <a:pt x="559935" y="290614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892879" y="487487"/>
              <a:ext cx="403577" cy="513472"/>
            </a:xfrm>
            <a:custGeom>
              <a:avLst/>
              <a:gdLst>
                <a:gd name="connsiteX0" fmla="*/ 171020 w 403577"/>
                <a:gd name="connsiteY0" fmla="*/ 482463 h 513472"/>
                <a:gd name="connsiteX1" fmla="*/ 49424 w 403577"/>
                <a:gd name="connsiteY1" fmla="*/ 482463 h 513472"/>
                <a:gd name="connsiteX2" fmla="*/ 786 w 403577"/>
                <a:gd name="connsiteY2" fmla="*/ 229544 h 513472"/>
                <a:gd name="connsiteX3" fmla="*/ 83471 w 403577"/>
                <a:gd name="connsiteY3" fmla="*/ 25263 h 513472"/>
                <a:gd name="connsiteX4" fmla="*/ 185611 w 403577"/>
                <a:gd name="connsiteY4" fmla="*/ 10672 h 513472"/>
                <a:gd name="connsiteX5" fmla="*/ 326663 w 403577"/>
                <a:gd name="connsiteY5" fmla="*/ 93357 h 513472"/>
                <a:gd name="connsiteX6" fmla="*/ 399620 w 403577"/>
                <a:gd name="connsiteY6" fmla="*/ 239272 h 513472"/>
                <a:gd name="connsiteX7" fmla="*/ 171020 w 403577"/>
                <a:gd name="connsiteY7" fmla="*/ 482463 h 51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577" h="513472">
                  <a:moveTo>
                    <a:pt x="171020" y="482463"/>
                  </a:moveTo>
                  <a:cubicBezTo>
                    <a:pt x="112654" y="522995"/>
                    <a:pt x="77796" y="524616"/>
                    <a:pt x="49424" y="482463"/>
                  </a:cubicBezTo>
                  <a:cubicBezTo>
                    <a:pt x="21052" y="440310"/>
                    <a:pt x="-4888" y="305744"/>
                    <a:pt x="786" y="229544"/>
                  </a:cubicBezTo>
                  <a:cubicBezTo>
                    <a:pt x="6460" y="153344"/>
                    <a:pt x="52667" y="61742"/>
                    <a:pt x="83471" y="25263"/>
                  </a:cubicBezTo>
                  <a:cubicBezTo>
                    <a:pt x="114275" y="-11216"/>
                    <a:pt x="145079" y="-677"/>
                    <a:pt x="185611" y="10672"/>
                  </a:cubicBezTo>
                  <a:cubicBezTo>
                    <a:pt x="226143" y="22021"/>
                    <a:pt x="290995" y="55257"/>
                    <a:pt x="326663" y="93357"/>
                  </a:cubicBezTo>
                  <a:cubicBezTo>
                    <a:pt x="362331" y="131457"/>
                    <a:pt x="419075" y="173610"/>
                    <a:pt x="399620" y="239272"/>
                  </a:cubicBezTo>
                  <a:cubicBezTo>
                    <a:pt x="380165" y="304934"/>
                    <a:pt x="229386" y="441931"/>
                    <a:pt x="171020" y="482463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 11"/>
            <p:cNvSpPr/>
            <p:nvPr/>
          </p:nvSpPr>
          <p:spPr>
            <a:xfrm>
              <a:off x="962494" y="657926"/>
              <a:ext cx="338126" cy="386753"/>
            </a:xfrm>
            <a:custGeom>
              <a:avLst/>
              <a:gdLst>
                <a:gd name="connsiteX0" fmla="*/ 300822 w 338126"/>
                <a:gd name="connsiteY0" fmla="*/ 739 h 386753"/>
                <a:gd name="connsiteX1" fmla="*/ 320277 w 338126"/>
                <a:gd name="connsiteY1" fmla="*/ 141790 h 386753"/>
                <a:gd name="connsiteX2" fmla="*/ 325141 w 338126"/>
                <a:gd name="connsiteY2" fmla="*/ 375254 h 386753"/>
                <a:gd name="connsiteX3" fmla="*/ 140316 w 338126"/>
                <a:gd name="connsiteY3" fmla="*/ 350935 h 386753"/>
                <a:gd name="connsiteX4" fmla="*/ 72222 w 338126"/>
                <a:gd name="connsiteY4" fmla="*/ 350935 h 386753"/>
                <a:gd name="connsiteX5" fmla="*/ 8992 w 338126"/>
                <a:gd name="connsiteY5" fmla="*/ 200156 h 386753"/>
                <a:gd name="connsiteX6" fmla="*/ 300822 w 338126"/>
                <a:gd name="connsiteY6" fmla="*/ 739 h 38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126" h="386753">
                  <a:moveTo>
                    <a:pt x="300822" y="739"/>
                  </a:moveTo>
                  <a:cubicBezTo>
                    <a:pt x="352703" y="-8989"/>
                    <a:pt x="316224" y="79371"/>
                    <a:pt x="320277" y="141790"/>
                  </a:cubicBezTo>
                  <a:cubicBezTo>
                    <a:pt x="324330" y="204209"/>
                    <a:pt x="355135" y="340397"/>
                    <a:pt x="325141" y="375254"/>
                  </a:cubicBezTo>
                  <a:cubicBezTo>
                    <a:pt x="295147" y="410112"/>
                    <a:pt x="182469" y="354988"/>
                    <a:pt x="140316" y="350935"/>
                  </a:cubicBezTo>
                  <a:cubicBezTo>
                    <a:pt x="98163" y="346882"/>
                    <a:pt x="94109" y="376065"/>
                    <a:pt x="72222" y="350935"/>
                  </a:cubicBezTo>
                  <a:cubicBezTo>
                    <a:pt x="50335" y="325805"/>
                    <a:pt x="-25865" y="260954"/>
                    <a:pt x="8992" y="200156"/>
                  </a:cubicBezTo>
                  <a:cubicBezTo>
                    <a:pt x="43849" y="139358"/>
                    <a:pt x="248941" y="10467"/>
                    <a:pt x="300822" y="739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1042594" y="574083"/>
              <a:ext cx="182086" cy="308355"/>
            </a:xfrm>
            <a:custGeom>
              <a:avLst/>
              <a:gdLst>
                <a:gd name="connsiteX0" fmla="*/ 11577 w 182086"/>
                <a:gd name="connsiteY0" fmla="*/ 74855 h 308355"/>
                <a:gd name="connsiteX1" fmla="*/ 26169 w 182086"/>
                <a:gd name="connsiteY1" fmla="*/ 1897 h 308355"/>
                <a:gd name="connsiteX2" fmla="*/ 133173 w 182086"/>
                <a:gd name="connsiteY2" fmla="*/ 31080 h 308355"/>
                <a:gd name="connsiteX3" fmla="*/ 181811 w 182086"/>
                <a:gd name="connsiteY3" fmla="*/ 133221 h 308355"/>
                <a:gd name="connsiteX4" fmla="*/ 113718 w 182086"/>
                <a:gd name="connsiteY4" fmla="*/ 308318 h 308355"/>
                <a:gd name="connsiteX5" fmla="*/ 6713 w 182086"/>
                <a:gd name="connsiteY5" fmla="*/ 147812 h 308355"/>
                <a:gd name="connsiteX6" fmla="*/ 11577 w 182086"/>
                <a:gd name="connsiteY6" fmla="*/ 74855 h 3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086" h="308355">
                  <a:moveTo>
                    <a:pt x="11577" y="74855"/>
                  </a:moveTo>
                  <a:cubicBezTo>
                    <a:pt x="14820" y="50536"/>
                    <a:pt x="5903" y="9193"/>
                    <a:pt x="26169" y="1897"/>
                  </a:cubicBezTo>
                  <a:cubicBezTo>
                    <a:pt x="46435" y="-5399"/>
                    <a:pt x="107233" y="9193"/>
                    <a:pt x="133173" y="31080"/>
                  </a:cubicBezTo>
                  <a:cubicBezTo>
                    <a:pt x="159113" y="52967"/>
                    <a:pt x="185054" y="87015"/>
                    <a:pt x="181811" y="133221"/>
                  </a:cubicBezTo>
                  <a:cubicBezTo>
                    <a:pt x="178568" y="179427"/>
                    <a:pt x="142901" y="305886"/>
                    <a:pt x="113718" y="308318"/>
                  </a:cubicBezTo>
                  <a:cubicBezTo>
                    <a:pt x="84535" y="310750"/>
                    <a:pt x="22926" y="194018"/>
                    <a:pt x="6713" y="147812"/>
                  </a:cubicBezTo>
                  <a:cubicBezTo>
                    <a:pt x="-9500" y="101606"/>
                    <a:pt x="8334" y="99174"/>
                    <a:pt x="11577" y="74855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999188" y="643740"/>
              <a:ext cx="176962" cy="206836"/>
            </a:xfrm>
            <a:custGeom>
              <a:avLst/>
              <a:gdLst>
                <a:gd name="connsiteX0" fmla="*/ 118333 w 177063"/>
                <a:gd name="connsiteY0" fmla="*/ 794 h 207296"/>
                <a:gd name="connsiteX1" fmla="*/ 166971 w 177063"/>
                <a:gd name="connsiteY1" fmla="*/ 78615 h 207296"/>
                <a:gd name="connsiteX2" fmla="*/ 50239 w 177063"/>
                <a:gd name="connsiteY2" fmla="*/ 180755 h 207296"/>
                <a:gd name="connsiteX3" fmla="*/ 1601 w 177063"/>
                <a:gd name="connsiteY3" fmla="*/ 185619 h 207296"/>
                <a:gd name="connsiteX4" fmla="*/ 103742 w 177063"/>
                <a:gd name="connsiteY4" fmla="*/ 205075 h 207296"/>
                <a:gd name="connsiteX5" fmla="*/ 176699 w 177063"/>
                <a:gd name="connsiteY5" fmla="*/ 127253 h 207296"/>
                <a:gd name="connsiteX6" fmla="*/ 118333 w 177063"/>
                <a:gd name="connsiteY6" fmla="*/ 794 h 207296"/>
                <a:gd name="connsiteX0" fmla="*/ 118214 w 176962"/>
                <a:gd name="connsiteY0" fmla="*/ 334 h 206836"/>
                <a:gd name="connsiteX1" fmla="*/ 147396 w 176962"/>
                <a:gd name="connsiteY1" fmla="*/ 92746 h 206836"/>
                <a:gd name="connsiteX2" fmla="*/ 50120 w 176962"/>
                <a:gd name="connsiteY2" fmla="*/ 180295 h 206836"/>
                <a:gd name="connsiteX3" fmla="*/ 1482 w 176962"/>
                <a:gd name="connsiteY3" fmla="*/ 185159 h 206836"/>
                <a:gd name="connsiteX4" fmla="*/ 103623 w 176962"/>
                <a:gd name="connsiteY4" fmla="*/ 204615 h 206836"/>
                <a:gd name="connsiteX5" fmla="*/ 176580 w 176962"/>
                <a:gd name="connsiteY5" fmla="*/ 126793 h 206836"/>
                <a:gd name="connsiteX6" fmla="*/ 118214 w 176962"/>
                <a:gd name="connsiteY6" fmla="*/ 334 h 20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962" h="206836">
                  <a:moveTo>
                    <a:pt x="118214" y="334"/>
                  </a:moveTo>
                  <a:cubicBezTo>
                    <a:pt x="113350" y="-5340"/>
                    <a:pt x="158745" y="62753"/>
                    <a:pt x="147396" y="92746"/>
                  </a:cubicBezTo>
                  <a:cubicBezTo>
                    <a:pt x="136047" y="122740"/>
                    <a:pt x="74439" y="164893"/>
                    <a:pt x="50120" y="180295"/>
                  </a:cubicBezTo>
                  <a:cubicBezTo>
                    <a:pt x="25801" y="195697"/>
                    <a:pt x="-7435" y="181106"/>
                    <a:pt x="1482" y="185159"/>
                  </a:cubicBezTo>
                  <a:cubicBezTo>
                    <a:pt x="10399" y="189212"/>
                    <a:pt x="74440" y="214343"/>
                    <a:pt x="103623" y="204615"/>
                  </a:cubicBezTo>
                  <a:cubicBezTo>
                    <a:pt x="132806" y="194887"/>
                    <a:pt x="170906" y="160029"/>
                    <a:pt x="176580" y="126793"/>
                  </a:cubicBezTo>
                  <a:cubicBezTo>
                    <a:pt x="182254" y="93557"/>
                    <a:pt x="123078" y="6008"/>
                    <a:pt x="118214" y="334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 12"/>
            <p:cNvSpPr/>
            <p:nvPr/>
          </p:nvSpPr>
          <p:spPr>
            <a:xfrm>
              <a:off x="976738" y="640020"/>
              <a:ext cx="146968" cy="275102"/>
            </a:xfrm>
            <a:custGeom>
              <a:avLst/>
              <a:gdLst>
                <a:gd name="connsiteX0" fmla="*/ 17384 w 168166"/>
                <a:gd name="connsiteY0" fmla="*/ 89 h 282039"/>
                <a:gd name="connsiteX1" fmla="*/ 168162 w 168166"/>
                <a:gd name="connsiteY1" fmla="*/ 262736 h 282039"/>
                <a:gd name="connsiteX2" fmla="*/ 22247 w 168166"/>
                <a:gd name="connsiteY2" fmla="*/ 233553 h 282039"/>
                <a:gd name="connsiteX3" fmla="*/ 17384 w 168166"/>
                <a:gd name="connsiteY3" fmla="*/ 89 h 282039"/>
                <a:gd name="connsiteX0" fmla="*/ 18240 w 164158"/>
                <a:gd name="connsiteY0" fmla="*/ 87 h 287289"/>
                <a:gd name="connsiteX1" fmla="*/ 164154 w 164158"/>
                <a:gd name="connsiteY1" fmla="*/ 267598 h 287289"/>
                <a:gd name="connsiteX2" fmla="*/ 18239 w 164158"/>
                <a:gd name="connsiteY2" fmla="*/ 238415 h 287289"/>
                <a:gd name="connsiteX3" fmla="*/ 18240 w 164158"/>
                <a:gd name="connsiteY3" fmla="*/ 87 h 287289"/>
                <a:gd name="connsiteX0" fmla="*/ 18240 w 164574"/>
                <a:gd name="connsiteY0" fmla="*/ 10690 h 297892"/>
                <a:gd name="connsiteX1" fmla="*/ 61107 w 164574"/>
                <a:gd name="connsiteY1" fmla="*/ 65177 h 297892"/>
                <a:gd name="connsiteX2" fmla="*/ 164154 w 164574"/>
                <a:gd name="connsiteY2" fmla="*/ 278201 h 297892"/>
                <a:gd name="connsiteX3" fmla="*/ 18239 w 164574"/>
                <a:gd name="connsiteY3" fmla="*/ 249018 h 297892"/>
                <a:gd name="connsiteX4" fmla="*/ 18240 w 164574"/>
                <a:gd name="connsiteY4" fmla="*/ 10690 h 297892"/>
                <a:gd name="connsiteX0" fmla="*/ 13504 w 159952"/>
                <a:gd name="connsiteY0" fmla="*/ 3880 h 291082"/>
                <a:gd name="connsiteX1" fmla="*/ 75826 w 159952"/>
                <a:gd name="connsiteY1" fmla="*/ 107005 h 291082"/>
                <a:gd name="connsiteX2" fmla="*/ 159418 w 159952"/>
                <a:gd name="connsiteY2" fmla="*/ 271391 h 291082"/>
                <a:gd name="connsiteX3" fmla="*/ 13503 w 159952"/>
                <a:gd name="connsiteY3" fmla="*/ 242208 h 291082"/>
                <a:gd name="connsiteX4" fmla="*/ 13504 w 159952"/>
                <a:gd name="connsiteY4" fmla="*/ 3880 h 291082"/>
                <a:gd name="connsiteX0" fmla="*/ 116888 w 146604"/>
                <a:gd name="connsiteY0" fmla="*/ 4535 h 276567"/>
                <a:gd name="connsiteX1" fmla="*/ 62478 w 146604"/>
                <a:gd name="connsiteY1" fmla="*/ 93068 h 276567"/>
                <a:gd name="connsiteX2" fmla="*/ 146070 w 146604"/>
                <a:gd name="connsiteY2" fmla="*/ 257454 h 276567"/>
                <a:gd name="connsiteX3" fmla="*/ 155 w 146604"/>
                <a:gd name="connsiteY3" fmla="*/ 228271 h 276567"/>
                <a:gd name="connsiteX4" fmla="*/ 116888 w 146604"/>
                <a:gd name="connsiteY4" fmla="*/ 4535 h 276567"/>
                <a:gd name="connsiteX0" fmla="*/ 117252 w 146968"/>
                <a:gd name="connsiteY0" fmla="*/ 3070 h 275102"/>
                <a:gd name="connsiteX1" fmla="*/ 62842 w 146968"/>
                <a:gd name="connsiteY1" fmla="*/ 91603 h 275102"/>
                <a:gd name="connsiteX2" fmla="*/ 146434 w 146968"/>
                <a:gd name="connsiteY2" fmla="*/ 255989 h 275102"/>
                <a:gd name="connsiteX3" fmla="*/ 519 w 146968"/>
                <a:gd name="connsiteY3" fmla="*/ 226806 h 275102"/>
                <a:gd name="connsiteX4" fmla="*/ 117252 w 146968"/>
                <a:gd name="connsiteY4" fmla="*/ 3070 h 27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968" h="275102">
                  <a:moveTo>
                    <a:pt x="117252" y="3070"/>
                  </a:moveTo>
                  <a:cubicBezTo>
                    <a:pt x="210324" y="34038"/>
                    <a:pt x="38523" y="47018"/>
                    <a:pt x="62842" y="91603"/>
                  </a:cubicBezTo>
                  <a:cubicBezTo>
                    <a:pt x="87161" y="136188"/>
                    <a:pt x="153579" y="225349"/>
                    <a:pt x="146434" y="255989"/>
                  </a:cubicBezTo>
                  <a:cubicBezTo>
                    <a:pt x="147245" y="294900"/>
                    <a:pt x="5383" y="268959"/>
                    <a:pt x="519" y="226806"/>
                  </a:cubicBezTo>
                  <a:cubicBezTo>
                    <a:pt x="-4345" y="184653"/>
                    <a:pt x="24180" y="-27898"/>
                    <a:pt x="117252" y="3070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/>
            <p:cNvSpPr/>
            <p:nvPr/>
          </p:nvSpPr>
          <p:spPr>
            <a:xfrm>
              <a:off x="1062526" y="680191"/>
              <a:ext cx="76316" cy="106213"/>
            </a:xfrm>
            <a:custGeom>
              <a:avLst/>
              <a:gdLst>
                <a:gd name="connsiteX0" fmla="*/ 74330 w 76316"/>
                <a:gd name="connsiteY0" fmla="*/ 12521 h 106213"/>
                <a:gd name="connsiteX1" fmla="*/ 20828 w 76316"/>
                <a:gd name="connsiteY1" fmla="*/ 7657 h 106213"/>
                <a:gd name="connsiteX2" fmla="*/ 1373 w 76316"/>
                <a:gd name="connsiteY2" fmla="*/ 75751 h 106213"/>
                <a:gd name="connsiteX3" fmla="*/ 54875 w 76316"/>
                <a:gd name="connsiteY3" fmla="*/ 104934 h 106213"/>
                <a:gd name="connsiteX4" fmla="*/ 74330 w 76316"/>
                <a:gd name="connsiteY4" fmla="*/ 12521 h 10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16" h="106213">
                  <a:moveTo>
                    <a:pt x="74330" y="12521"/>
                  </a:moveTo>
                  <a:cubicBezTo>
                    <a:pt x="68655" y="-3692"/>
                    <a:pt x="32987" y="-2881"/>
                    <a:pt x="20828" y="7657"/>
                  </a:cubicBezTo>
                  <a:cubicBezTo>
                    <a:pt x="8669" y="18195"/>
                    <a:pt x="-4302" y="59538"/>
                    <a:pt x="1373" y="75751"/>
                  </a:cubicBezTo>
                  <a:cubicBezTo>
                    <a:pt x="7047" y="91964"/>
                    <a:pt x="36230" y="111419"/>
                    <a:pt x="54875" y="104934"/>
                  </a:cubicBezTo>
                  <a:cubicBezTo>
                    <a:pt x="73520" y="98449"/>
                    <a:pt x="80005" y="28734"/>
                    <a:pt x="74330" y="12521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71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0" y="800100"/>
            <a:ext cx="12480925" cy="36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91" y="2151641"/>
            <a:ext cx="1827502" cy="1594585"/>
          </a:xfrm>
          <a:prstGeom prst="rect">
            <a:avLst/>
          </a:prstGeom>
        </p:spPr>
      </p:pic>
      <p:sp>
        <p:nvSpPr>
          <p:cNvPr id="2" name="フリーフォーム 1"/>
          <p:cNvSpPr/>
          <p:nvPr/>
        </p:nvSpPr>
        <p:spPr>
          <a:xfrm>
            <a:off x="3290787" y="2734520"/>
            <a:ext cx="893633" cy="645860"/>
          </a:xfrm>
          <a:custGeom>
            <a:avLst/>
            <a:gdLst>
              <a:gd name="connsiteX0" fmla="*/ 614868 w 893633"/>
              <a:gd name="connsiteY0" fmla="*/ 23271 h 645860"/>
              <a:gd name="connsiteX1" fmla="*/ 381404 w 893633"/>
              <a:gd name="connsiteY1" fmla="*/ 3816 h 645860"/>
              <a:gd name="connsiteX2" fmla="*/ 16617 w 893633"/>
              <a:gd name="connsiteY2" fmla="*/ 81637 h 645860"/>
              <a:gd name="connsiteX3" fmla="*/ 74983 w 893633"/>
              <a:gd name="connsiteY3" fmla="*/ 144867 h 645860"/>
              <a:gd name="connsiteX4" fmla="*/ 191715 w 893633"/>
              <a:gd name="connsiteY4" fmla="*/ 388059 h 645860"/>
              <a:gd name="connsiteX5" fmla="*/ 308447 w 893633"/>
              <a:gd name="connsiteY5" fmla="*/ 499927 h 645860"/>
              <a:gd name="connsiteX6" fmla="*/ 585685 w 893633"/>
              <a:gd name="connsiteY6" fmla="*/ 645842 h 645860"/>
              <a:gd name="connsiteX7" fmla="*/ 848332 w 893633"/>
              <a:gd name="connsiteY7" fmla="*/ 490199 h 645860"/>
              <a:gd name="connsiteX8" fmla="*/ 872651 w 893633"/>
              <a:gd name="connsiteY8" fmla="*/ 120548 h 645860"/>
              <a:gd name="connsiteX9" fmla="*/ 614868 w 893633"/>
              <a:gd name="connsiteY9" fmla="*/ 23271 h 64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633" h="645860">
                <a:moveTo>
                  <a:pt x="614868" y="23271"/>
                </a:moveTo>
                <a:cubicBezTo>
                  <a:pt x="532994" y="3816"/>
                  <a:pt x="481112" y="-5912"/>
                  <a:pt x="381404" y="3816"/>
                </a:cubicBezTo>
                <a:cubicBezTo>
                  <a:pt x="281696" y="13544"/>
                  <a:pt x="67687" y="58129"/>
                  <a:pt x="16617" y="81637"/>
                </a:cubicBezTo>
                <a:cubicBezTo>
                  <a:pt x="-34453" y="105146"/>
                  <a:pt x="45800" y="93797"/>
                  <a:pt x="74983" y="144867"/>
                </a:cubicBezTo>
                <a:cubicBezTo>
                  <a:pt x="104166" y="195937"/>
                  <a:pt x="152804" y="328882"/>
                  <a:pt x="191715" y="388059"/>
                </a:cubicBezTo>
                <a:cubicBezTo>
                  <a:pt x="230626" y="447236"/>
                  <a:pt x="242785" y="456963"/>
                  <a:pt x="308447" y="499927"/>
                </a:cubicBezTo>
                <a:cubicBezTo>
                  <a:pt x="374109" y="542891"/>
                  <a:pt x="495704" y="647463"/>
                  <a:pt x="585685" y="645842"/>
                </a:cubicBezTo>
                <a:cubicBezTo>
                  <a:pt x="675666" y="644221"/>
                  <a:pt x="800504" y="577748"/>
                  <a:pt x="848332" y="490199"/>
                </a:cubicBezTo>
                <a:cubicBezTo>
                  <a:pt x="896160" y="402650"/>
                  <a:pt x="909130" y="196748"/>
                  <a:pt x="872651" y="120548"/>
                </a:cubicBezTo>
                <a:cubicBezTo>
                  <a:pt x="836172" y="44348"/>
                  <a:pt x="696742" y="42726"/>
                  <a:pt x="614868" y="23271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 2"/>
          <p:cNvSpPr/>
          <p:nvPr/>
        </p:nvSpPr>
        <p:spPr>
          <a:xfrm>
            <a:off x="3683408" y="2300292"/>
            <a:ext cx="559630" cy="660890"/>
          </a:xfrm>
          <a:custGeom>
            <a:avLst/>
            <a:gdLst>
              <a:gd name="connsiteX0" fmla="*/ 557852 w 559630"/>
              <a:gd name="connsiteY0" fmla="*/ 603414 h 660890"/>
              <a:gd name="connsiteX1" fmla="*/ 392481 w 559630"/>
              <a:gd name="connsiteY1" fmla="*/ 311585 h 660890"/>
              <a:gd name="connsiteX2" fmla="*/ 251430 w 559630"/>
              <a:gd name="connsiteY2" fmla="*/ 146214 h 660890"/>
              <a:gd name="connsiteX3" fmla="*/ 42286 w 559630"/>
              <a:gd name="connsiteY3" fmla="*/ 299 h 660890"/>
              <a:gd name="connsiteX4" fmla="*/ 8239 w 559630"/>
              <a:gd name="connsiteY4" fmla="*/ 185125 h 660890"/>
              <a:gd name="connsiteX5" fmla="*/ 27694 w 559630"/>
              <a:gd name="connsiteY5" fmla="*/ 452636 h 660890"/>
              <a:gd name="connsiteX6" fmla="*/ 280613 w 559630"/>
              <a:gd name="connsiteY6" fmla="*/ 647189 h 660890"/>
              <a:gd name="connsiteX7" fmla="*/ 557852 w 559630"/>
              <a:gd name="connsiteY7" fmla="*/ 603414 h 66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9630" h="660890">
                <a:moveTo>
                  <a:pt x="557852" y="603414"/>
                </a:moveTo>
                <a:cubicBezTo>
                  <a:pt x="576497" y="547480"/>
                  <a:pt x="443551" y="387785"/>
                  <a:pt x="392481" y="311585"/>
                </a:cubicBezTo>
                <a:cubicBezTo>
                  <a:pt x="341411" y="235385"/>
                  <a:pt x="309796" y="198095"/>
                  <a:pt x="251430" y="146214"/>
                </a:cubicBezTo>
                <a:cubicBezTo>
                  <a:pt x="193064" y="94333"/>
                  <a:pt x="82818" y="-6186"/>
                  <a:pt x="42286" y="299"/>
                </a:cubicBezTo>
                <a:cubicBezTo>
                  <a:pt x="1754" y="6784"/>
                  <a:pt x="10671" y="109736"/>
                  <a:pt x="8239" y="185125"/>
                </a:cubicBezTo>
                <a:cubicBezTo>
                  <a:pt x="5807" y="260514"/>
                  <a:pt x="-17702" y="375625"/>
                  <a:pt x="27694" y="452636"/>
                </a:cubicBezTo>
                <a:cubicBezTo>
                  <a:pt x="73090" y="529647"/>
                  <a:pt x="192253" y="618817"/>
                  <a:pt x="280613" y="647189"/>
                </a:cubicBezTo>
                <a:cubicBezTo>
                  <a:pt x="368973" y="675561"/>
                  <a:pt x="539207" y="659348"/>
                  <a:pt x="557852" y="603414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 3"/>
          <p:cNvSpPr/>
          <p:nvPr/>
        </p:nvSpPr>
        <p:spPr>
          <a:xfrm>
            <a:off x="3911874" y="2231731"/>
            <a:ext cx="521703" cy="712282"/>
          </a:xfrm>
          <a:custGeom>
            <a:avLst/>
            <a:gdLst>
              <a:gd name="connsiteX0" fmla="*/ 76466 w 521703"/>
              <a:gd name="connsiteY0" fmla="*/ 671975 h 712282"/>
              <a:gd name="connsiteX1" fmla="*/ 3509 w 521703"/>
              <a:gd name="connsiteY1" fmla="*/ 248822 h 712282"/>
              <a:gd name="connsiteX2" fmla="*/ 168879 w 521703"/>
              <a:gd name="connsiteY2" fmla="*/ 44541 h 712282"/>
              <a:gd name="connsiteX3" fmla="*/ 504483 w 521703"/>
              <a:gd name="connsiteY3" fmla="*/ 767 h 712282"/>
              <a:gd name="connsiteX4" fmla="*/ 475300 w 521703"/>
              <a:gd name="connsiteY4" fmla="*/ 63997 h 712282"/>
              <a:gd name="connsiteX5" fmla="*/ 494756 w 521703"/>
              <a:gd name="connsiteY5" fmla="*/ 273141 h 712282"/>
              <a:gd name="connsiteX6" fmla="*/ 309930 w 521703"/>
              <a:gd name="connsiteY6" fmla="*/ 647656 h 712282"/>
              <a:gd name="connsiteX7" fmla="*/ 76466 w 521703"/>
              <a:gd name="connsiteY7" fmla="*/ 671975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703" h="712282">
                <a:moveTo>
                  <a:pt x="76466" y="671975"/>
                </a:moveTo>
                <a:cubicBezTo>
                  <a:pt x="25396" y="605503"/>
                  <a:pt x="-11893" y="353394"/>
                  <a:pt x="3509" y="248822"/>
                </a:cubicBezTo>
                <a:cubicBezTo>
                  <a:pt x="18911" y="144250"/>
                  <a:pt x="85383" y="85883"/>
                  <a:pt x="168879" y="44541"/>
                </a:cubicBezTo>
                <a:cubicBezTo>
                  <a:pt x="252375" y="3199"/>
                  <a:pt x="453413" y="-2476"/>
                  <a:pt x="504483" y="767"/>
                </a:cubicBezTo>
                <a:cubicBezTo>
                  <a:pt x="555553" y="4010"/>
                  <a:pt x="476921" y="18601"/>
                  <a:pt x="475300" y="63997"/>
                </a:cubicBezTo>
                <a:cubicBezTo>
                  <a:pt x="473679" y="109393"/>
                  <a:pt x="522318" y="175865"/>
                  <a:pt x="494756" y="273141"/>
                </a:cubicBezTo>
                <a:cubicBezTo>
                  <a:pt x="467194" y="370417"/>
                  <a:pt x="380456" y="577941"/>
                  <a:pt x="309930" y="647656"/>
                </a:cubicBezTo>
                <a:cubicBezTo>
                  <a:pt x="239405" y="717371"/>
                  <a:pt x="127536" y="738447"/>
                  <a:pt x="76466" y="671975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4128731" y="2471092"/>
            <a:ext cx="660740" cy="889140"/>
          </a:xfrm>
          <a:custGeom>
            <a:avLst/>
            <a:gdLst>
              <a:gd name="connsiteX0" fmla="*/ 5525 w 648475"/>
              <a:gd name="connsiteY0" fmla="*/ 48372 h 889140"/>
              <a:gd name="connsiteX1" fmla="*/ 341130 w 648475"/>
              <a:gd name="connsiteY1" fmla="*/ 48372 h 889140"/>
              <a:gd name="connsiteX2" fmla="*/ 589185 w 648475"/>
              <a:gd name="connsiteY2" fmla="*/ 281836 h 889140"/>
              <a:gd name="connsiteX3" fmla="*/ 628096 w 648475"/>
              <a:gd name="connsiteY3" fmla="*/ 627168 h 889140"/>
              <a:gd name="connsiteX4" fmla="*/ 321674 w 648475"/>
              <a:gd name="connsiteY4" fmla="*/ 850904 h 889140"/>
              <a:gd name="connsiteX5" fmla="*/ 88210 w 648475"/>
              <a:gd name="connsiteY5" fmla="*/ 860631 h 889140"/>
              <a:gd name="connsiteX6" fmla="*/ 127121 w 648475"/>
              <a:gd name="connsiteY6" fmla="*/ 563938 h 889140"/>
              <a:gd name="connsiteX7" fmla="*/ 5525 w 648475"/>
              <a:gd name="connsiteY7" fmla="*/ 48372 h 889140"/>
              <a:gd name="connsiteX0" fmla="*/ 5525 w 660740"/>
              <a:gd name="connsiteY0" fmla="*/ 48372 h 889140"/>
              <a:gd name="connsiteX1" fmla="*/ 341130 w 660740"/>
              <a:gd name="connsiteY1" fmla="*/ 48372 h 889140"/>
              <a:gd name="connsiteX2" fmla="*/ 589185 w 660740"/>
              <a:gd name="connsiteY2" fmla="*/ 281836 h 889140"/>
              <a:gd name="connsiteX3" fmla="*/ 647551 w 660740"/>
              <a:gd name="connsiteY3" fmla="*/ 554210 h 889140"/>
              <a:gd name="connsiteX4" fmla="*/ 628096 w 660740"/>
              <a:gd name="connsiteY4" fmla="*/ 627168 h 889140"/>
              <a:gd name="connsiteX5" fmla="*/ 321674 w 660740"/>
              <a:gd name="connsiteY5" fmla="*/ 850904 h 889140"/>
              <a:gd name="connsiteX6" fmla="*/ 88210 w 660740"/>
              <a:gd name="connsiteY6" fmla="*/ 860631 h 889140"/>
              <a:gd name="connsiteX7" fmla="*/ 127121 w 660740"/>
              <a:gd name="connsiteY7" fmla="*/ 563938 h 889140"/>
              <a:gd name="connsiteX8" fmla="*/ 5525 w 660740"/>
              <a:gd name="connsiteY8" fmla="*/ 48372 h 8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740" h="889140">
                <a:moveTo>
                  <a:pt x="5525" y="48372"/>
                </a:moveTo>
                <a:cubicBezTo>
                  <a:pt x="41193" y="-37556"/>
                  <a:pt x="243853" y="9461"/>
                  <a:pt x="341130" y="48372"/>
                </a:cubicBezTo>
                <a:cubicBezTo>
                  <a:pt x="438407" y="87283"/>
                  <a:pt x="538115" y="197530"/>
                  <a:pt x="589185" y="281836"/>
                </a:cubicBezTo>
                <a:cubicBezTo>
                  <a:pt x="640255" y="366142"/>
                  <a:pt x="641066" y="496655"/>
                  <a:pt x="647551" y="554210"/>
                </a:cubicBezTo>
                <a:cubicBezTo>
                  <a:pt x="654036" y="611765"/>
                  <a:pt x="682409" y="577719"/>
                  <a:pt x="628096" y="627168"/>
                </a:cubicBezTo>
                <a:cubicBezTo>
                  <a:pt x="573783" y="676617"/>
                  <a:pt x="411655" y="811994"/>
                  <a:pt x="321674" y="850904"/>
                </a:cubicBezTo>
                <a:cubicBezTo>
                  <a:pt x="231693" y="889815"/>
                  <a:pt x="120636" y="908459"/>
                  <a:pt x="88210" y="860631"/>
                </a:cubicBezTo>
                <a:cubicBezTo>
                  <a:pt x="55785" y="812803"/>
                  <a:pt x="136038" y="696883"/>
                  <a:pt x="127121" y="563938"/>
                </a:cubicBezTo>
                <a:cubicBezTo>
                  <a:pt x="118204" y="430993"/>
                  <a:pt x="-30143" y="134300"/>
                  <a:pt x="5525" y="483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3866543" y="2830652"/>
            <a:ext cx="616976" cy="840218"/>
          </a:xfrm>
          <a:custGeom>
            <a:avLst/>
            <a:gdLst>
              <a:gd name="connsiteX0" fmla="*/ 259979 w 625560"/>
              <a:gd name="connsiteY0" fmla="*/ 4962 h 824723"/>
              <a:gd name="connsiteX1" fmla="*/ 527490 w 625560"/>
              <a:gd name="connsiteY1" fmla="*/ 233562 h 824723"/>
              <a:gd name="connsiteX2" fmla="*/ 624766 w 625560"/>
              <a:gd name="connsiteY2" fmla="*/ 505936 h 824723"/>
              <a:gd name="connsiteX3" fmla="*/ 483715 w 625560"/>
              <a:gd name="connsiteY3" fmla="*/ 812358 h 824723"/>
              <a:gd name="connsiteX4" fmla="*/ 45970 w 625560"/>
              <a:gd name="connsiteY4" fmla="*/ 734536 h 824723"/>
              <a:gd name="connsiteX5" fmla="*/ 36243 w 625560"/>
              <a:gd name="connsiteY5" fmla="*/ 457298 h 824723"/>
              <a:gd name="connsiteX6" fmla="*/ 259979 w 625560"/>
              <a:gd name="connsiteY6" fmla="*/ 4962 h 824723"/>
              <a:gd name="connsiteX0" fmla="*/ 247607 w 613188"/>
              <a:gd name="connsiteY0" fmla="*/ 4962 h 840218"/>
              <a:gd name="connsiteX1" fmla="*/ 515118 w 613188"/>
              <a:gd name="connsiteY1" fmla="*/ 233562 h 840218"/>
              <a:gd name="connsiteX2" fmla="*/ 612394 w 613188"/>
              <a:gd name="connsiteY2" fmla="*/ 505936 h 840218"/>
              <a:gd name="connsiteX3" fmla="*/ 471343 w 613188"/>
              <a:gd name="connsiteY3" fmla="*/ 812358 h 840218"/>
              <a:gd name="connsiteX4" fmla="*/ 276790 w 613188"/>
              <a:gd name="connsiteY4" fmla="*/ 817221 h 840218"/>
              <a:gd name="connsiteX5" fmla="*/ 33598 w 613188"/>
              <a:gd name="connsiteY5" fmla="*/ 734536 h 840218"/>
              <a:gd name="connsiteX6" fmla="*/ 23871 w 613188"/>
              <a:gd name="connsiteY6" fmla="*/ 457298 h 840218"/>
              <a:gd name="connsiteX7" fmla="*/ 247607 w 613188"/>
              <a:gd name="connsiteY7" fmla="*/ 4962 h 840218"/>
              <a:gd name="connsiteX0" fmla="*/ 247607 w 616326"/>
              <a:gd name="connsiteY0" fmla="*/ 4962 h 840218"/>
              <a:gd name="connsiteX1" fmla="*/ 515118 w 616326"/>
              <a:gd name="connsiteY1" fmla="*/ 233562 h 840218"/>
              <a:gd name="connsiteX2" fmla="*/ 612394 w 616326"/>
              <a:gd name="connsiteY2" fmla="*/ 505936 h 840218"/>
              <a:gd name="connsiteX3" fmla="*/ 398386 w 616326"/>
              <a:gd name="connsiteY3" fmla="*/ 812358 h 840218"/>
              <a:gd name="connsiteX4" fmla="*/ 276790 w 616326"/>
              <a:gd name="connsiteY4" fmla="*/ 817221 h 840218"/>
              <a:gd name="connsiteX5" fmla="*/ 33598 w 616326"/>
              <a:gd name="connsiteY5" fmla="*/ 734536 h 840218"/>
              <a:gd name="connsiteX6" fmla="*/ 23871 w 616326"/>
              <a:gd name="connsiteY6" fmla="*/ 457298 h 840218"/>
              <a:gd name="connsiteX7" fmla="*/ 247607 w 616326"/>
              <a:gd name="connsiteY7" fmla="*/ 4962 h 840218"/>
              <a:gd name="connsiteX0" fmla="*/ 248257 w 616976"/>
              <a:gd name="connsiteY0" fmla="*/ 4962 h 840218"/>
              <a:gd name="connsiteX1" fmla="*/ 515768 w 616976"/>
              <a:gd name="connsiteY1" fmla="*/ 233562 h 840218"/>
              <a:gd name="connsiteX2" fmla="*/ 613044 w 616976"/>
              <a:gd name="connsiteY2" fmla="*/ 505936 h 840218"/>
              <a:gd name="connsiteX3" fmla="*/ 399036 w 616976"/>
              <a:gd name="connsiteY3" fmla="*/ 812358 h 840218"/>
              <a:gd name="connsiteX4" fmla="*/ 277440 w 616976"/>
              <a:gd name="connsiteY4" fmla="*/ 817221 h 840218"/>
              <a:gd name="connsiteX5" fmla="*/ 34248 w 616976"/>
              <a:gd name="connsiteY5" fmla="*/ 705353 h 840218"/>
              <a:gd name="connsiteX6" fmla="*/ 24521 w 616976"/>
              <a:gd name="connsiteY6" fmla="*/ 457298 h 840218"/>
              <a:gd name="connsiteX7" fmla="*/ 248257 w 616976"/>
              <a:gd name="connsiteY7" fmla="*/ 4962 h 8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976" h="840218">
                <a:moveTo>
                  <a:pt x="248257" y="4962"/>
                </a:moveTo>
                <a:cubicBezTo>
                  <a:pt x="330131" y="-32327"/>
                  <a:pt x="454970" y="150066"/>
                  <a:pt x="515768" y="233562"/>
                </a:cubicBezTo>
                <a:cubicBezTo>
                  <a:pt x="576566" y="317058"/>
                  <a:pt x="632499" y="409470"/>
                  <a:pt x="613044" y="505936"/>
                </a:cubicBezTo>
                <a:cubicBezTo>
                  <a:pt x="593589" y="602402"/>
                  <a:pt x="454970" y="760477"/>
                  <a:pt x="399036" y="812358"/>
                </a:cubicBezTo>
                <a:cubicBezTo>
                  <a:pt x="343102" y="864239"/>
                  <a:pt x="350397" y="830191"/>
                  <a:pt x="277440" y="817221"/>
                </a:cubicBezTo>
                <a:cubicBezTo>
                  <a:pt x="204483" y="804251"/>
                  <a:pt x="76401" y="765340"/>
                  <a:pt x="34248" y="705353"/>
                </a:cubicBezTo>
                <a:cubicBezTo>
                  <a:pt x="-7905" y="645366"/>
                  <a:pt x="-11147" y="574030"/>
                  <a:pt x="24521" y="457298"/>
                </a:cubicBezTo>
                <a:cubicBezTo>
                  <a:pt x="60189" y="340566"/>
                  <a:pt x="166383" y="42251"/>
                  <a:pt x="248257" y="496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4109624" y="2454703"/>
            <a:ext cx="457711" cy="793324"/>
          </a:xfrm>
          <a:custGeom>
            <a:avLst/>
            <a:gdLst>
              <a:gd name="connsiteX0" fmla="*/ 14904 w 457711"/>
              <a:gd name="connsiteY0" fmla="*/ 385774 h 793324"/>
              <a:gd name="connsiteX1" fmla="*/ 121908 w 457711"/>
              <a:gd name="connsiteY1" fmla="*/ 30714 h 793324"/>
              <a:gd name="connsiteX2" fmla="*/ 277550 w 457711"/>
              <a:gd name="connsiteY2" fmla="*/ 59897 h 793324"/>
              <a:gd name="connsiteX3" fmla="*/ 457512 w 457711"/>
              <a:gd name="connsiteY3" fmla="*/ 395501 h 793324"/>
              <a:gd name="connsiteX4" fmla="*/ 306733 w 457711"/>
              <a:gd name="connsiteY4" fmla="*/ 677603 h 793324"/>
              <a:gd name="connsiteX5" fmla="*/ 34359 w 457711"/>
              <a:gd name="connsiteY5" fmla="*/ 779744 h 793324"/>
              <a:gd name="connsiteX6" fmla="*/ 14904 w 457711"/>
              <a:gd name="connsiteY6" fmla="*/ 385774 h 79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711" h="793324">
                <a:moveTo>
                  <a:pt x="14904" y="385774"/>
                </a:moveTo>
                <a:cubicBezTo>
                  <a:pt x="29496" y="260936"/>
                  <a:pt x="78134" y="85027"/>
                  <a:pt x="121908" y="30714"/>
                </a:cubicBezTo>
                <a:cubicBezTo>
                  <a:pt x="165682" y="-23599"/>
                  <a:pt x="221616" y="-901"/>
                  <a:pt x="277550" y="59897"/>
                </a:cubicBezTo>
                <a:cubicBezTo>
                  <a:pt x="333484" y="120695"/>
                  <a:pt x="452648" y="292550"/>
                  <a:pt x="457512" y="395501"/>
                </a:cubicBezTo>
                <a:cubicBezTo>
                  <a:pt x="462376" y="498452"/>
                  <a:pt x="377258" y="613563"/>
                  <a:pt x="306733" y="677603"/>
                </a:cubicBezTo>
                <a:cubicBezTo>
                  <a:pt x="236208" y="741643"/>
                  <a:pt x="85429" y="826761"/>
                  <a:pt x="34359" y="779744"/>
                </a:cubicBezTo>
                <a:cubicBezTo>
                  <a:pt x="-16711" y="732727"/>
                  <a:pt x="312" y="510612"/>
                  <a:pt x="14904" y="385774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3833187" y="2437045"/>
            <a:ext cx="472811" cy="431651"/>
          </a:xfrm>
          <a:custGeom>
            <a:avLst/>
            <a:gdLst>
              <a:gd name="connsiteX0" fmla="*/ 461575 w 472811"/>
              <a:gd name="connsiteY0" fmla="*/ 408295 h 431651"/>
              <a:gd name="connsiteX1" fmla="*/ 335115 w 472811"/>
              <a:gd name="connsiteY1" fmla="*/ 48372 h 431651"/>
              <a:gd name="connsiteX2" fmla="*/ 91924 w 472811"/>
              <a:gd name="connsiteY2" fmla="*/ 19189 h 431651"/>
              <a:gd name="connsiteX3" fmla="*/ 9239 w 472811"/>
              <a:gd name="connsiteY3" fmla="*/ 194287 h 431651"/>
              <a:gd name="connsiteX4" fmla="*/ 53013 w 472811"/>
              <a:gd name="connsiteY4" fmla="*/ 374249 h 431651"/>
              <a:gd name="connsiteX5" fmla="*/ 461575 w 472811"/>
              <a:gd name="connsiteY5" fmla="*/ 408295 h 43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2811" h="431651">
                <a:moveTo>
                  <a:pt x="461575" y="408295"/>
                </a:moveTo>
                <a:cubicBezTo>
                  <a:pt x="508592" y="353982"/>
                  <a:pt x="396723" y="113223"/>
                  <a:pt x="335115" y="48372"/>
                </a:cubicBezTo>
                <a:cubicBezTo>
                  <a:pt x="273507" y="-16479"/>
                  <a:pt x="146237" y="-5130"/>
                  <a:pt x="91924" y="19189"/>
                </a:cubicBezTo>
                <a:cubicBezTo>
                  <a:pt x="37611" y="43508"/>
                  <a:pt x="15724" y="135110"/>
                  <a:pt x="9239" y="194287"/>
                </a:cubicBezTo>
                <a:cubicBezTo>
                  <a:pt x="2754" y="253464"/>
                  <a:pt x="-22376" y="338581"/>
                  <a:pt x="53013" y="374249"/>
                </a:cubicBezTo>
                <a:cubicBezTo>
                  <a:pt x="128402" y="409917"/>
                  <a:pt x="414558" y="462608"/>
                  <a:pt x="461575" y="408295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3710508" y="2535271"/>
            <a:ext cx="560114" cy="702523"/>
          </a:xfrm>
          <a:custGeom>
            <a:avLst/>
            <a:gdLst>
              <a:gd name="connsiteX0" fmla="*/ 559935 w 560114"/>
              <a:gd name="connsiteY0" fmla="*/ 290614 h 702523"/>
              <a:gd name="connsiteX1" fmla="*/ 467522 w 560114"/>
              <a:gd name="connsiteY1" fmla="*/ 13376 h 702523"/>
              <a:gd name="connsiteX2" fmla="*/ 122190 w 560114"/>
              <a:gd name="connsiteY2" fmla="*/ 62014 h 702523"/>
              <a:gd name="connsiteX3" fmla="*/ 594 w 560114"/>
              <a:gd name="connsiteY3" fmla="*/ 222520 h 702523"/>
              <a:gd name="connsiteX4" fmla="*/ 83279 w 560114"/>
              <a:gd name="connsiteY4" fmla="*/ 421938 h 702523"/>
              <a:gd name="connsiteX5" fmla="*/ 248649 w 560114"/>
              <a:gd name="connsiteY5" fmla="*/ 660265 h 702523"/>
              <a:gd name="connsiteX6" fmla="*/ 452930 w 560114"/>
              <a:gd name="connsiteY6" fmla="*/ 665129 h 702523"/>
              <a:gd name="connsiteX7" fmla="*/ 559935 w 560114"/>
              <a:gd name="connsiteY7" fmla="*/ 290614 h 7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114" h="702523">
                <a:moveTo>
                  <a:pt x="559935" y="290614"/>
                </a:moveTo>
                <a:cubicBezTo>
                  <a:pt x="562367" y="181989"/>
                  <a:pt x="540479" y="51476"/>
                  <a:pt x="467522" y="13376"/>
                </a:cubicBezTo>
                <a:cubicBezTo>
                  <a:pt x="394565" y="-24724"/>
                  <a:pt x="200011" y="27157"/>
                  <a:pt x="122190" y="62014"/>
                </a:cubicBezTo>
                <a:cubicBezTo>
                  <a:pt x="44369" y="96871"/>
                  <a:pt x="7079" y="162533"/>
                  <a:pt x="594" y="222520"/>
                </a:cubicBezTo>
                <a:cubicBezTo>
                  <a:pt x="-5891" y="282507"/>
                  <a:pt x="41937" y="348981"/>
                  <a:pt x="83279" y="421938"/>
                </a:cubicBezTo>
                <a:cubicBezTo>
                  <a:pt x="124621" y="494895"/>
                  <a:pt x="187041" y="619733"/>
                  <a:pt x="248649" y="660265"/>
                </a:cubicBezTo>
                <a:cubicBezTo>
                  <a:pt x="310257" y="700797"/>
                  <a:pt x="405913" y="728359"/>
                  <a:pt x="452930" y="665129"/>
                </a:cubicBezTo>
                <a:cubicBezTo>
                  <a:pt x="499947" y="601899"/>
                  <a:pt x="557503" y="399239"/>
                  <a:pt x="559935" y="290614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3972963" y="2508792"/>
            <a:ext cx="403577" cy="513472"/>
          </a:xfrm>
          <a:custGeom>
            <a:avLst/>
            <a:gdLst>
              <a:gd name="connsiteX0" fmla="*/ 171020 w 403577"/>
              <a:gd name="connsiteY0" fmla="*/ 482463 h 513472"/>
              <a:gd name="connsiteX1" fmla="*/ 49424 w 403577"/>
              <a:gd name="connsiteY1" fmla="*/ 482463 h 513472"/>
              <a:gd name="connsiteX2" fmla="*/ 786 w 403577"/>
              <a:gd name="connsiteY2" fmla="*/ 229544 h 513472"/>
              <a:gd name="connsiteX3" fmla="*/ 83471 w 403577"/>
              <a:gd name="connsiteY3" fmla="*/ 25263 h 513472"/>
              <a:gd name="connsiteX4" fmla="*/ 185611 w 403577"/>
              <a:gd name="connsiteY4" fmla="*/ 10672 h 513472"/>
              <a:gd name="connsiteX5" fmla="*/ 326663 w 403577"/>
              <a:gd name="connsiteY5" fmla="*/ 93357 h 513472"/>
              <a:gd name="connsiteX6" fmla="*/ 399620 w 403577"/>
              <a:gd name="connsiteY6" fmla="*/ 239272 h 513472"/>
              <a:gd name="connsiteX7" fmla="*/ 171020 w 403577"/>
              <a:gd name="connsiteY7" fmla="*/ 482463 h 51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577" h="513472">
                <a:moveTo>
                  <a:pt x="171020" y="482463"/>
                </a:moveTo>
                <a:cubicBezTo>
                  <a:pt x="112654" y="522995"/>
                  <a:pt x="77796" y="524616"/>
                  <a:pt x="49424" y="482463"/>
                </a:cubicBezTo>
                <a:cubicBezTo>
                  <a:pt x="21052" y="440310"/>
                  <a:pt x="-4888" y="305744"/>
                  <a:pt x="786" y="229544"/>
                </a:cubicBezTo>
                <a:cubicBezTo>
                  <a:pt x="6460" y="153344"/>
                  <a:pt x="52667" y="61742"/>
                  <a:pt x="83471" y="25263"/>
                </a:cubicBezTo>
                <a:cubicBezTo>
                  <a:pt x="114275" y="-11216"/>
                  <a:pt x="145079" y="-677"/>
                  <a:pt x="185611" y="10672"/>
                </a:cubicBezTo>
                <a:cubicBezTo>
                  <a:pt x="226143" y="22021"/>
                  <a:pt x="290995" y="55257"/>
                  <a:pt x="326663" y="93357"/>
                </a:cubicBezTo>
                <a:cubicBezTo>
                  <a:pt x="362331" y="131457"/>
                  <a:pt x="419075" y="173610"/>
                  <a:pt x="399620" y="239272"/>
                </a:cubicBezTo>
                <a:cubicBezTo>
                  <a:pt x="380165" y="304934"/>
                  <a:pt x="229386" y="441931"/>
                  <a:pt x="171020" y="482463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4042578" y="2679231"/>
            <a:ext cx="338126" cy="386753"/>
          </a:xfrm>
          <a:custGeom>
            <a:avLst/>
            <a:gdLst>
              <a:gd name="connsiteX0" fmla="*/ 300822 w 338126"/>
              <a:gd name="connsiteY0" fmla="*/ 739 h 386753"/>
              <a:gd name="connsiteX1" fmla="*/ 320277 w 338126"/>
              <a:gd name="connsiteY1" fmla="*/ 141790 h 386753"/>
              <a:gd name="connsiteX2" fmla="*/ 325141 w 338126"/>
              <a:gd name="connsiteY2" fmla="*/ 375254 h 386753"/>
              <a:gd name="connsiteX3" fmla="*/ 140316 w 338126"/>
              <a:gd name="connsiteY3" fmla="*/ 350935 h 386753"/>
              <a:gd name="connsiteX4" fmla="*/ 72222 w 338126"/>
              <a:gd name="connsiteY4" fmla="*/ 350935 h 386753"/>
              <a:gd name="connsiteX5" fmla="*/ 8992 w 338126"/>
              <a:gd name="connsiteY5" fmla="*/ 200156 h 386753"/>
              <a:gd name="connsiteX6" fmla="*/ 300822 w 338126"/>
              <a:gd name="connsiteY6" fmla="*/ 739 h 3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26" h="386753">
                <a:moveTo>
                  <a:pt x="300822" y="739"/>
                </a:moveTo>
                <a:cubicBezTo>
                  <a:pt x="352703" y="-8989"/>
                  <a:pt x="316224" y="79371"/>
                  <a:pt x="320277" y="141790"/>
                </a:cubicBezTo>
                <a:cubicBezTo>
                  <a:pt x="324330" y="204209"/>
                  <a:pt x="355135" y="340397"/>
                  <a:pt x="325141" y="375254"/>
                </a:cubicBezTo>
                <a:cubicBezTo>
                  <a:pt x="295147" y="410112"/>
                  <a:pt x="182469" y="354988"/>
                  <a:pt x="140316" y="350935"/>
                </a:cubicBezTo>
                <a:cubicBezTo>
                  <a:pt x="98163" y="346882"/>
                  <a:pt x="94109" y="376065"/>
                  <a:pt x="72222" y="350935"/>
                </a:cubicBezTo>
                <a:cubicBezTo>
                  <a:pt x="50335" y="325805"/>
                  <a:pt x="-25865" y="260954"/>
                  <a:pt x="8992" y="200156"/>
                </a:cubicBezTo>
                <a:cubicBezTo>
                  <a:pt x="43849" y="139358"/>
                  <a:pt x="248941" y="10467"/>
                  <a:pt x="300822" y="739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122678" y="2595388"/>
            <a:ext cx="182086" cy="308355"/>
          </a:xfrm>
          <a:custGeom>
            <a:avLst/>
            <a:gdLst>
              <a:gd name="connsiteX0" fmla="*/ 11577 w 182086"/>
              <a:gd name="connsiteY0" fmla="*/ 74855 h 308355"/>
              <a:gd name="connsiteX1" fmla="*/ 26169 w 182086"/>
              <a:gd name="connsiteY1" fmla="*/ 1897 h 308355"/>
              <a:gd name="connsiteX2" fmla="*/ 133173 w 182086"/>
              <a:gd name="connsiteY2" fmla="*/ 31080 h 308355"/>
              <a:gd name="connsiteX3" fmla="*/ 181811 w 182086"/>
              <a:gd name="connsiteY3" fmla="*/ 133221 h 308355"/>
              <a:gd name="connsiteX4" fmla="*/ 113718 w 182086"/>
              <a:gd name="connsiteY4" fmla="*/ 308318 h 308355"/>
              <a:gd name="connsiteX5" fmla="*/ 6713 w 182086"/>
              <a:gd name="connsiteY5" fmla="*/ 147812 h 308355"/>
              <a:gd name="connsiteX6" fmla="*/ 11577 w 182086"/>
              <a:gd name="connsiteY6" fmla="*/ 74855 h 30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086" h="308355">
                <a:moveTo>
                  <a:pt x="11577" y="74855"/>
                </a:moveTo>
                <a:cubicBezTo>
                  <a:pt x="14820" y="50536"/>
                  <a:pt x="5903" y="9193"/>
                  <a:pt x="26169" y="1897"/>
                </a:cubicBezTo>
                <a:cubicBezTo>
                  <a:pt x="46435" y="-5399"/>
                  <a:pt x="107233" y="9193"/>
                  <a:pt x="133173" y="31080"/>
                </a:cubicBezTo>
                <a:cubicBezTo>
                  <a:pt x="159113" y="52967"/>
                  <a:pt x="185054" y="87015"/>
                  <a:pt x="181811" y="133221"/>
                </a:cubicBezTo>
                <a:cubicBezTo>
                  <a:pt x="178568" y="179427"/>
                  <a:pt x="142901" y="305886"/>
                  <a:pt x="113718" y="308318"/>
                </a:cubicBezTo>
                <a:cubicBezTo>
                  <a:pt x="84535" y="310750"/>
                  <a:pt x="22926" y="194018"/>
                  <a:pt x="6713" y="147812"/>
                </a:cubicBezTo>
                <a:cubicBezTo>
                  <a:pt x="-9500" y="101606"/>
                  <a:pt x="8334" y="99174"/>
                  <a:pt x="11577" y="74855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4079272" y="2665045"/>
            <a:ext cx="176962" cy="206836"/>
          </a:xfrm>
          <a:custGeom>
            <a:avLst/>
            <a:gdLst>
              <a:gd name="connsiteX0" fmla="*/ 118333 w 177063"/>
              <a:gd name="connsiteY0" fmla="*/ 794 h 207296"/>
              <a:gd name="connsiteX1" fmla="*/ 166971 w 177063"/>
              <a:gd name="connsiteY1" fmla="*/ 78615 h 207296"/>
              <a:gd name="connsiteX2" fmla="*/ 50239 w 177063"/>
              <a:gd name="connsiteY2" fmla="*/ 180755 h 207296"/>
              <a:gd name="connsiteX3" fmla="*/ 1601 w 177063"/>
              <a:gd name="connsiteY3" fmla="*/ 185619 h 207296"/>
              <a:gd name="connsiteX4" fmla="*/ 103742 w 177063"/>
              <a:gd name="connsiteY4" fmla="*/ 205075 h 207296"/>
              <a:gd name="connsiteX5" fmla="*/ 176699 w 177063"/>
              <a:gd name="connsiteY5" fmla="*/ 127253 h 207296"/>
              <a:gd name="connsiteX6" fmla="*/ 118333 w 177063"/>
              <a:gd name="connsiteY6" fmla="*/ 794 h 207296"/>
              <a:gd name="connsiteX0" fmla="*/ 118214 w 176962"/>
              <a:gd name="connsiteY0" fmla="*/ 334 h 206836"/>
              <a:gd name="connsiteX1" fmla="*/ 147396 w 176962"/>
              <a:gd name="connsiteY1" fmla="*/ 92746 h 206836"/>
              <a:gd name="connsiteX2" fmla="*/ 50120 w 176962"/>
              <a:gd name="connsiteY2" fmla="*/ 180295 h 206836"/>
              <a:gd name="connsiteX3" fmla="*/ 1482 w 176962"/>
              <a:gd name="connsiteY3" fmla="*/ 185159 h 206836"/>
              <a:gd name="connsiteX4" fmla="*/ 103623 w 176962"/>
              <a:gd name="connsiteY4" fmla="*/ 204615 h 206836"/>
              <a:gd name="connsiteX5" fmla="*/ 176580 w 176962"/>
              <a:gd name="connsiteY5" fmla="*/ 126793 h 206836"/>
              <a:gd name="connsiteX6" fmla="*/ 118214 w 176962"/>
              <a:gd name="connsiteY6" fmla="*/ 334 h 20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962" h="206836">
                <a:moveTo>
                  <a:pt x="118214" y="334"/>
                </a:moveTo>
                <a:cubicBezTo>
                  <a:pt x="113350" y="-5340"/>
                  <a:pt x="158745" y="62753"/>
                  <a:pt x="147396" y="92746"/>
                </a:cubicBezTo>
                <a:cubicBezTo>
                  <a:pt x="136047" y="122740"/>
                  <a:pt x="74439" y="164893"/>
                  <a:pt x="50120" y="180295"/>
                </a:cubicBezTo>
                <a:cubicBezTo>
                  <a:pt x="25801" y="195697"/>
                  <a:pt x="-7435" y="181106"/>
                  <a:pt x="1482" y="185159"/>
                </a:cubicBezTo>
                <a:cubicBezTo>
                  <a:pt x="10399" y="189212"/>
                  <a:pt x="74440" y="214343"/>
                  <a:pt x="103623" y="204615"/>
                </a:cubicBezTo>
                <a:cubicBezTo>
                  <a:pt x="132806" y="194887"/>
                  <a:pt x="170906" y="160029"/>
                  <a:pt x="176580" y="126793"/>
                </a:cubicBezTo>
                <a:cubicBezTo>
                  <a:pt x="182254" y="93557"/>
                  <a:pt x="123078" y="6008"/>
                  <a:pt x="118214" y="334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4056822" y="2661325"/>
            <a:ext cx="146968" cy="275102"/>
          </a:xfrm>
          <a:custGeom>
            <a:avLst/>
            <a:gdLst>
              <a:gd name="connsiteX0" fmla="*/ 17384 w 168166"/>
              <a:gd name="connsiteY0" fmla="*/ 89 h 282039"/>
              <a:gd name="connsiteX1" fmla="*/ 168162 w 168166"/>
              <a:gd name="connsiteY1" fmla="*/ 262736 h 282039"/>
              <a:gd name="connsiteX2" fmla="*/ 22247 w 168166"/>
              <a:gd name="connsiteY2" fmla="*/ 233553 h 282039"/>
              <a:gd name="connsiteX3" fmla="*/ 17384 w 168166"/>
              <a:gd name="connsiteY3" fmla="*/ 89 h 282039"/>
              <a:gd name="connsiteX0" fmla="*/ 18240 w 164158"/>
              <a:gd name="connsiteY0" fmla="*/ 87 h 287289"/>
              <a:gd name="connsiteX1" fmla="*/ 164154 w 164158"/>
              <a:gd name="connsiteY1" fmla="*/ 267598 h 287289"/>
              <a:gd name="connsiteX2" fmla="*/ 18239 w 164158"/>
              <a:gd name="connsiteY2" fmla="*/ 238415 h 287289"/>
              <a:gd name="connsiteX3" fmla="*/ 18240 w 164158"/>
              <a:gd name="connsiteY3" fmla="*/ 87 h 287289"/>
              <a:gd name="connsiteX0" fmla="*/ 18240 w 164574"/>
              <a:gd name="connsiteY0" fmla="*/ 10690 h 297892"/>
              <a:gd name="connsiteX1" fmla="*/ 61107 w 164574"/>
              <a:gd name="connsiteY1" fmla="*/ 65177 h 297892"/>
              <a:gd name="connsiteX2" fmla="*/ 164154 w 164574"/>
              <a:gd name="connsiteY2" fmla="*/ 278201 h 297892"/>
              <a:gd name="connsiteX3" fmla="*/ 18239 w 164574"/>
              <a:gd name="connsiteY3" fmla="*/ 249018 h 297892"/>
              <a:gd name="connsiteX4" fmla="*/ 18240 w 164574"/>
              <a:gd name="connsiteY4" fmla="*/ 10690 h 297892"/>
              <a:gd name="connsiteX0" fmla="*/ 13504 w 159952"/>
              <a:gd name="connsiteY0" fmla="*/ 3880 h 291082"/>
              <a:gd name="connsiteX1" fmla="*/ 75826 w 159952"/>
              <a:gd name="connsiteY1" fmla="*/ 107005 h 291082"/>
              <a:gd name="connsiteX2" fmla="*/ 159418 w 159952"/>
              <a:gd name="connsiteY2" fmla="*/ 271391 h 291082"/>
              <a:gd name="connsiteX3" fmla="*/ 13503 w 159952"/>
              <a:gd name="connsiteY3" fmla="*/ 242208 h 291082"/>
              <a:gd name="connsiteX4" fmla="*/ 13504 w 159952"/>
              <a:gd name="connsiteY4" fmla="*/ 3880 h 291082"/>
              <a:gd name="connsiteX0" fmla="*/ 116888 w 146604"/>
              <a:gd name="connsiteY0" fmla="*/ 4535 h 276567"/>
              <a:gd name="connsiteX1" fmla="*/ 62478 w 146604"/>
              <a:gd name="connsiteY1" fmla="*/ 93068 h 276567"/>
              <a:gd name="connsiteX2" fmla="*/ 146070 w 146604"/>
              <a:gd name="connsiteY2" fmla="*/ 257454 h 276567"/>
              <a:gd name="connsiteX3" fmla="*/ 155 w 146604"/>
              <a:gd name="connsiteY3" fmla="*/ 228271 h 276567"/>
              <a:gd name="connsiteX4" fmla="*/ 116888 w 146604"/>
              <a:gd name="connsiteY4" fmla="*/ 4535 h 276567"/>
              <a:gd name="connsiteX0" fmla="*/ 117252 w 146968"/>
              <a:gd name="connsiteY0" fmla="*/ 3070 h 275102"/>
              <a:gd name="connsiteX1" fmla="*/ 62842 w 146968"/>
              <a:gd name="connsiteY1" fmla="*/ 91603 h 275102"/>
              <a:gd name="connsiteX2" fmla="*/ 146434 w 146968"/>
              <a:gd name="connsiteY2" fmla="*/ 255989 h 275102"/>
              <a:gd name="connsiteX3" fmla="*/ 519 w 146968"/>
              <a:gd name="connsiteY3" fmla="*/ 226806 h 275102"/>
              <a:gd name="connsiteX4" fmla="*/ 117252 w 146968"/>
              <a:gd name="connsiteY4" fmla="*/ 3070 h 27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968" h="275102">
                <a:moveTo>
                  <a:pt x="117252" y="3070"/>
                </a:moveTo>
                <a:cubicBezTo>
                  <a:pt x="210324" y="34038"/>
                  <a:pt x="38523" y="47018"/>
                  <a:pt x="62842" y="91603"/>
                </a:cubicBezTo>
                <a:cubicBezTo>
                  <a:pt x="87161" y="136188"/>
                  <a:pt x="153579" y="225349"/>
                  <a:pt x="146434" y="255989"/>
                </a:cubicBezTo>
                <a:cubicBezTo>
                  <a:pt x="147245" y="294900"/>
                  <a:pt x="5383" y="268959"/>
                  <a:pt x="519" y="226806"/>
                </a:cubicBezTo>
                <a:cubicBezTo>
                  <a:pt x="-4345" y="184653"/>
                  <a:pt x="24180" y="-27898"/>
                  <a:pt x="117252" y="307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4142610" y="2701496"/>
            <a:ext cx="76316" cy="106213"/>
          </a:xfrm>
          <a:custGeom>
            <a:avLst/>
            <a:gdLst>
              <a:gd name="connsiteX0" fmla="*/ 74330 w 76316"/>
              <a:gd name="connsiteY0" fmla="*/ 12521 h 106213"/>
              <a:gd name="connsiteX1" fmla="*/ 20828 w 76316"/>
              <a:gd name="connsiteY1" fmla="*/ 7657 h 106213"/>
              <a:gd name="connsiteX2" fmla="*/ 1373 w 76316"/>
              <a:gd name="connsiteY2" fmla="*/ 75751 h 106213"/>
              <a:gd name="connsiteX3" fmla="*/ 54875 w 76316"/>
              <a:gd name="connsiteY3" fmla="*/ 104934 h 106213"/>
              <a:gd name="connsiteX4" fmla="*/ 74330 w 76316"/>
              <a:gd name="connsiteY4" fmla="*/ 12521 h 10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16" h="106213">
                <a:moveTo>
                  <a:pt x="74330" y="12521"/>
                </a:moveTo>
                <a:cubicBezTo>
                  <a:pt x="68655" y="-3692"/>
                  <a:pt x="32987" y="-2881"/>
                  <a:pt x="20828" y="7657"/>
                </a:cubicBezTo>
                <a:cubicBezTo>
                  <a:pt x="8669" y="18195"/>
                  <a:pt x="-4302" y="59538"/>
                  <a:pt x="1373" y="75751"/>
                </a:cubicBezTo>
                <a:cubicBezTo>
                  <a:pt x="7047" y="91964"/>
                  <a:pt x="36230" y="111419"/>
                  <a:pt x="54875" y="104934"/>
                </a:cubicBezTo>
                <a:cubicBezTo>
                  <a:pt x="73520" y="98449"/>
                  <a:pt x="80005" y="28734"/>
                  <a:pt x="74330" y="12521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2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Ryota Togai</dc:creator>
  <cp:lastModifiedBy>Ryota Togai</cp:lastModifiedBy>
  <cp:revision>9</cp:revision>
  <dcterms:created xsi:type="dcterms:W3CDTF">2014-05-06T09:50:28Z</dcterms:created>
  <dcterms:modified xsi:type="dcterms:W3CDTF">2014-05-06T10:56:20Z</dcterms:modified>
</cp:coreProperties>
</file>