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8" autoAdjust="0"/>
    <p:restoredTop sz="94660"/>
  </p:normalViewPr>
  <p:slideViewPr>
    <p:cSldViewPr snapToGrid="0">
      <p:cViewPr varScale="1">
        <p:scale>
          <a:sx n="39" d="100"/>
          <a:sy n="39" d="100"/>
        </p:scale>
        <p:origin x="8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5F3-B245-49A8-9E13-6E152EFA110E}" type="datetimeFigureOut">
              <a:rPr kumimoji="1" lang="ja-JP" altLang="en-US" smtClean="0"/>
              <a:t>2015/12/31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FDE53-3F6C-46B7-AC61-B8CEAC51A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64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5F3-B245-49A8-9E13-6E152EFA110E}" type="datetimeFigureOut">
              <a:rPr kumimoji="1" lang="ja-JP" altLang="en-US" smtClean="0"/>
              <a:t>2015/12/31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FDE53-3F6C-46B7-AC61-B8CEAC51A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05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5F3-B245-49A8-9E13-6E152EFA110E}" type="datetimeFigureOut">
              <a:rPr kumimoji="1" lang="ja-JP" altLang="en-US" smtClean="0"/>
              <a:t>2015/12/31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FDE53-3F6C-46B7-AC61-B8CEAC51A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8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5F3-B245-49A8-9E13-6E152EFA110E}" type="datetimeFigureOut">
              <a:rPr kumimoji="1" lang="ja-JP" altLang="en-US" smtClean="0"/>
              <a:t>2015/12/31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FDE53-3F6C-46B7-AC61-B8CEAC51A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77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5F3-B245-49A8-9E13-6E152EFA110E}" type="datetimeFigureOut">
              <a:rPr kumimoji="1" lang="ja-JP" altLang="en-US" smtClean="0"/>
              <a:t>2015/12/31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FDE53-3F6C-46B7-AC61-B8CEAC51A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11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5F3-B245-49A8-9E13-6E152EFA110E}" type="datetimeFigureOut">
              <a:rPr kumimoji="1" lang="ja-JP" altLang="en-US" smtClean="0"/>
              <a:t>2015/12/31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FDE53-3F6C-46B7-AC61-B8CEAC51A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03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5F3-B245-49A8-9E13-6E152EFA110E}" type="datetimeFigureOut">
              <a:rPr kumimoji="1" lang="ja-JP" altLang="en-US" smtClean="0"/>
              <a:t>2015/12/31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FDE53-3F6C-46B7-AC61-B8CEAC51A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89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5F3-B245-49A8-9E13-6E152EFA110E}" type="datetimeFigureOut">
              <a:rPr kumimoji="1" lang="ja-JP" altLang="en-US" smtClean="0"/>
              <a:t>2015/12/31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FDE53-3F6C-46B7-AC61-B8CEAC51A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26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5F3-B245-49A8-9E13-6E152EFA110E}" type="datetimeFigureOut">
              <a:rPr kumimoji="1" lang="ja-JP" altLang="en-US" smtClean="0"/>
              <a:t>2015/12/31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FDE53-3F6C-46B7-AC61-B8CEAC51A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18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5F3-B245-49A8-9E13-6E152EFA110E}" type="datetimeFigureOut">
              <a:rPr kumimoji="1" lang="ja-JP" altLang="en-US" smtClean="0"/>
              <a:t>2015/12/31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FDE53-3F6C-46B7-AC61-B8CEAC51A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11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5F3-B245-49A8-9E13-6E152EFA110E}" type="datetimeFigureOut">
              <a:rPr kumimoji="1" lang="ja-JP" altLang="en-US" smtClean="0"/>
              <a:t>2015/12/31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FDE53-3F6C-46B7-AC61-B8CEAC51A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76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3A5F3-B245-49A8-9E13-6E152EFA110E}" type="datetimeFigureOut">
              <a:rPr kumimoji="1" lang="ja-JP" altLang="en-US" smtClean="0"/>
              <a:t>2015/12/31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FDE53-3F6C-46B7-AC61-B8CEAC51A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69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203554" y="1154243"/>
            <a:ext cx="3882453" cy="388245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結合子 4"/>
          <p:cNvSpPr/>
          <p:nvPr/>
        </p:nvSpPr>
        <p:spPr>
          <a:xfrm>
            <a:off x="2781302" y="3190719"/>
            <a:ext cx="628650" cy="61912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論理積ゲート 5"/>
          <p:cNvSpPr/>
          <p:nvPr/>
        </p:nvSpPr>
        <p:spPr>
          <a:xfrm rot="16200000">
            <a:off x="2715057" y="3680827"/>
            <a:ext cx="761141" cy="1190625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雲形吹き出し 6"/>
          <p:cNvSpPr/>
          <p:nvPr/>
        </p:nvSpPr>
        <p:spPr>
          <a:xfrm>
            <a:off x="3309940" y="1400175"/>
            <a:ext cx="2671760" cy="1704819"/>
          </a:xfrm>
          <a:prstGeom prst="cloudCallout">
            <a:avLst>
              <a:gd name="adj1" fmla="val -41154"/>
              <a:gd name="adj2" fmla="val 664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09952" y="1941649"/>
            <a:ext cx="246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Learning by heart</a:t>
            </a:r>
            <a:endParaRPr kumimoji="1" lang="ja-JP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5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203554" y="1154243"/>
            <a:ext cx="3882453" cy="388245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結合子 4"/>
          <p:cNvSpPr/>
          <p:nvPr/>
        </p:nvSpPr>
        <p:spPr>
          <a:xfrm>
            <a:off x="2886077" y="2638269"/>
            <a:ext cx="628650" cy="61912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論理積ゲート 5"/>
          <p:cNvSpPr/>
          <p:nvPr/>
        </p:nvSpPr>
        <p:spPr>
          <a:xfrm rot="16200000">
            <a:off x="2819832" y="3128377"/>
            <a:ext cx="761141" cy="1190625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アーチ 2"/>
          <p:cNvSpPr/>
          <p:nvPr/>
        </p:nvSpPr>
        <p:spPr>
          <a:xfrm>
            <a:off x="3795715" y="1476375"/>
            <a:ext cx="1866744" cy="1866744"/>
          </a:xfrm>
          <a:prstGeom prst="blockArc">
            <a:avLst>
              <a:gd name="adj1" fmla="val 10800000"/>
              <a:gd name="adj2" fmla="val 7357354"/>
              <a:gd name="adj3" fmla="val 197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二等辺三角形 8"/>
          <p:cNvSpPr/>
          <p:nvPr/>
        </p:nvSpPr>
        <p:spPr>
          <a:xfrm rot="17185692">
            <a:off x="3892367" y="2746384"/>
            <a:ext cx="714375" cy="61584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795715" y="4029694"/>
            <a:ext cx="2202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Repeat</a:t>
            </a:r>
            <a:endParaRPr kumimoji="1" lang="ja-JP" altLang="en-US" sz="5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49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203554" y="1154243"/>
            <a:ext cx="3882453" cy="388245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結合子 4"/>
          <p:cNvSpPr/>
          <p:nvPr/>
        </p:nvSpPr>
        <p:spPr>
          <a:xfrm>
            <a:off x="2886077" y="2638269"/>
            <a:ext cx="628650" cy="61912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論理積ゲート 5"/>
          <p:cNvSpPr/>
          <p:nvPr/>
        </p:nvSpPr>
        <p:spPr>
          <a:xfrm rot="16200000">
            <a:off x="2819832" y="3128377"/>
            <a:ext cx="761141" cy="1190625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/>
          <p:cNvSpPr/>
          <p:nvPr/>
        </p:nvSpPr>
        <p:spPr>
          <a:xfrm rot="10800000">
            <a:off x="4443179" y="2546359"/>
            <a:ext cx="714375" cy="61584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390357" y="3939207"/>
            <a:ext cx="1534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Save</a:t>
            </a:r>
            <a:endParaRPr kumimoji="1" lang="ja-JP" altLang="en-US" sz="5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043128" y="1588378"/>
            <a:ext cx="1514475" cy="180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657725" y="1678866"/>
            <a:ext cx="239413" cy="959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27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203554" y="1154243"/>
            <a:ext cx="3882453" cy="388245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結合子 4"/>
          <p:cNvSpPr/>
          <p:nvPr/>
        </p:nvSpPr>
        <p:spPr>
          <a:xfrm>
            <a:off x="2886077" y="2638269"/>
            <a:ext cx="628650" cy="61912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論理積ゲート 5"/>
          <p:cNvSpPr/>
          <p:nvPr/>
        </p:nvSpPr>
        <p:spPr>
          <a:xfrm rot="16200000">
            <a:off x="2819832" y="3128377"/>
            <a:ext cx="761141" cy="1190625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/>
          <p:cNvSpPr/>
          <p:nvPr/>
        </p:nvSpPr>
        <p:spPr>
          <a:xfrm rot="16200000">
            <a:off x="4095513" y="1969940"/>
            <a:ext cx="714375" cy="61584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84251" y="4049708"/>
            <a:ext cx="2901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Back Title</a:t>
            </a:r>
            <a:endParaRPr kumimoji="1" lang="ja-JP" altLang="en-US" sz="5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 rot="5400000">
            <a:off x="4943073" y="1798158"/>
            <a:ext cx="239413" cy="959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ドーナツ 2"/>
          <p:cNvSpPr/>
          <p:nvPr/>
        </p:nvSpPr>
        <p:spPr>
          <a:xfrm>
            <a:off x="3795715" y="1213341"/>
            <a:ext cx="2129036" cy="2129036"/>
          </a:xfrm>
          <a:prstGeom prst="donut">
            <a:avLst>
              <a:gd name="adj" fmla="val 10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38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203554" y="1154243"/>
            <a:ext cx="3882453" cy="388245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結合子 4"/>
          <p:cNvSpPr/>
          <p:nvPr/>
        </p:nvSpPr>
        <p:spPr>
          <a:xfrm>
            <a:off x="2886077" y="2638269"/>
            <a:ext cx="628650" cy="61912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論理積ゲート 5"/>
          <p:cNvSpPr/>
          <p:nvPr/>
        </p:nvSpPr>
        <p:spPr>
          <a:xfrm rot="16200000">
            <a:off x="2819832" y="3128377"/>
            <a:ext cx="761141" cy="1190625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76600" y="4049708"/>
            <a:ext cx="3352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Start Study</a:t>
            </a:r>
            <a:endParaRPr kumimoji="1" lang="ja-JP" altLang="en-US" sz="5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 rot="10800000">
            <a:off x="4144780" y="1920673"/>
            <a:ext cx="1397701" cy="714375"/>
            <a:chOff x="4144780" y="1920673"/>
            <a:chExt cx="1397701" cy="714375"/>
          </a:xfrm>
        </p:grpSpPr>
        <p:sp>
          <p:nvSpPr>
            <p:cNvPr id="9" name="二等辺三角形 8"/>
            <p:cNvSpPr/>
            <p:nvPr/>
          </p:nvSpPr>
          <p:spPr>
            <a:xfrm rot="16200000">
              <a:off x="4095513" y="1969940"/>
              <a:ext cx="714375" cy="61584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 rot="5400000">
              <a:off x="4943073" y="1798158"/>
              <a:ext cx="239413" cy="9594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ドーナツ 2"/>
          <p:cNvSpPr/>
          <p:nvPr/>
        </p:nvSpPr>
        <p:spPr>
          <a:xfrm>
            <a:off x="3795715" y="1213341"/>
            <a:ext cx="2129036" cy="2129036"/>
          </a:xfrm>
          <a:prstGeom prst="donut">
            <a:avLst>
              <a:gd name="adj" fmla="val 10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11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203554" y="1154243"/>
            <a:ext cx="3882453" cy="388245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結合子 4"/>
          <p:cNvSpPr/>
          <p:nvPr/>
        </p:nvSpPr>
        <p:spPr>
          <a:xfrm>
            <a:off x="2886077" y="2638269"/>
            <a:ext cx="628650" cy="61912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論理積ゲート 5"/>
          <p:cNvSpPr/>
          <p:nvPr/>
        </p:nvSpPr>
        <p:spPr>
          <a:xfrm rot="16200000">
            <a:off x="2819832" y="3128377"/>
            <a:ext cx="761141" cy="1190625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54860" y="3963983"/>
            <a:ext cx="2291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to</a:t>
            </a:r>
            <a:endParaRPr kumimoji="1" lang="ja-JP" altLang="en-US" sz="5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円形吹き出し 7"/>
          <p:cNvSpPr/>
          <p:nvPr/>
        </p:nvSpPr>
        <p:spPr>
          <a:xfrm>
            <a:off x="3864804" y="1228725"/>
            <a:ext cx="1871125" cy="1866744"/>
          </a:xfrm>
          <a:prstGeom prst="wedgeEllipseCallout">
            <a:avLst>
              <a:gd name="adj1" fmla="val -64611"/>
              <a:gd name="adj2" fmla="val 3902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42736" y="1341923"/>
            <a:ext cx="7152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kumimoji="1" lang="ja-JP" altLang="en-US" sz="9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409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490595" y="778671"/>
            <a:ext cx="4967416" cy="4967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平行四辺形 1"/>
          <p:cNvSpPr/>
          <p:nvPr/>
        </p:nvSpPr>
        <p:spPr>
          <a:xfrm>
            <a:off x="866274" y="2082872"/>
            <a:ext cx="3465095" cy="946484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平行四辺形 8"/>
          <p:cNvSpPr/>
          <p:nvPr/>
        </p:nvSpPr>
        <p:spPr>
          <a:xfrm rot="20321112">
            <a:off x="1241756" y="2922104"/>
            <a:ext cx="3465095" cy="946484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/>
          <p:cNvSpPr/>
          <p:nvPr/>
        </p:nvSpPr>
        <p:spPr>
          <a:xfrm rot="20310595">
            <a:off x="1403895" y="3159534"/>
            <a:ext cx="3465095" cy="946484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平行四辺形 12"/>
          <p:cNvSpPr/>
          <p:nvPr/>
        </p:nvSpPr>
        <p:spPr>
          <a:xfrm rot="20310595">
            <a:off x="1604065" y="3392559"/>
            <a:ext cx="3465095" cy="946484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4331369" y="3262379"/>
            <a:ext cx="321973" cy="3145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3683037" y="1755346"/>
            <a:ext cx="1551614" cy="1637862"/>
          </a:xfrm>
          <a:custGeom>
            <a:avLst/>
            <a:gdLst>
              <a:gd name="connsiteX0" fmla="*/ 0 w 1645010"/>
              <a:gd name="connsiteY0" fmla="*/ 822505 h 1645010"/>
              <a:gd name="connsiteX1" fmla="*/ 822505 w 1645010"/>
              <a:gd name="connsiteY1" fmla="*/ 0 h 1645010"/>
              <a:gd name="connsiteX2" fmla="*/ 1645010 w 1645010"/>
              <a:gd name="connsiteY2" fmla="*/ 822505 h 1645010"/>
              <a:gd name="connsiteX3" fmla="*/ 822505 w 1645010"/>
              <a:gd name="connsiteY3" fmla="*/ 1645010 h 1645010"/>
              <a:gd name="connsiteX4" fmla="*/ 0 w 1645010"/>
              <a:gd name="connsiteY4" fmla="*/ 822505 h 1645010"/>
              <a:gd name="connsiteX0" fmla="*/ 822505 w 1645010"/>
              <a:gd name="connsiteY0" fmla="*/ 1645010 h 1736450"/>
              <a:gd name="connsiteX1" fmla="*/ 0 w 1645010"/>
              <a:gd name="connsiteY1" fmla="*/ 822505 h 1736450"/>
              <a:gd name="connsiteX2" fmla="*/ 822505 w 1645010"/>
              <a:gd name="connsiteY2" fmla="*/ 0 h 1736450"/>
              <a:gd name="connsiteX3" fmla="*/ 1645010 w 1645010"/>
              <a:gd name="connsiteY3" fmla="*/ 822505 h 1736450"/>
              <a:gd name="connsiteX4" fmla="*/ 913945 w 1645010"/>
              <a:gd name="connsiteY4" fmla="*/ 1736450 h 1736450"/>
              <a:gd name="connsiteX0" fmla="*/ 0 w 1645010"/>
              <a:gd name="connsiteY0" fmla="*/ 822505 h 1736450"/>
              <a:gd name="connsiteX1" fmla="*/ 822505 w 1645010"/>
              <a:gd name="connsiteY1" fmla="*/ 0 h 1736450"/>
              <a:gd name="connsiteX2" fmla="*/ 1645010 w 1645010"/>
              <a:gd name="connsiteY2" fmla="*/ 822505 h 1736450"/>
              <a:gd name="connsiteX3" fmla="*/ 913945 w 1645010"/>
              <a:gd name="connsiteY3" fmla="*/ 1736450 h 173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5010" h="1736450">
                <a:moveTo>
                  <a:pt x="0" y="822505"/>
                </a:moveTo>
                <a:cubicBezTo>
                  <a:pt x="0" y="368248"/>
                  <a:pt x="368248" y="0"/>
                  <a:pt x="822505" y="0"/>
                </a:cubicBezTo>
                <a:cubicBezTo>
                  <a:pt x="1276762" y="0"/>
                  <a:pt x="1645010" y="368248"/>
                  <a:pt x="1645010" y="822505"/>
                </a:cubicBezTo>
                <a:cubicBezTo>
                  <a:pt x="1645010" y="1276762"/>
                  <a:pt x="1276762" y="1645010"/>
                  <a:pt x="913945" y="1736450"/>
                </a:cubicBezTo>
              </a:path>
            </a:pathLst>
          </a:custGeom>
          <a:noFill/>
          <a:ln w="1047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663" y="908872"/>
            <a:ext cx="4968671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0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二等辺三角形 1"/>
          <p:cNvSpPr/>
          <p:nvPr/>
        </p:nvSpPr>
        <p:spPr>
          <a:xfrm rot="16200000">
            <a:off x="4095513" y="1969940"/>
            <a:ext cx="714375" cy="61584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rot="5400000">
            <a:off x="4943073" y="1798158"/>
            <a:ext cx="239413" cy="9594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ドーナツ 3"/>
          <p:cNvSpPr/>
          <p:nvPr/>
        </p:nvSpPr>
        <p:spPr>
          <a:xfrm>
            <a:off x="3795715" y="1213341"/>
            <a:ext cx="2129036" cy="2129036"/>
          </a:xfrm>
          <a:prstGeom prst="donut">
            <a:avLst>
              <a:gd name="adj" fmla="val 1021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06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12</Words>
  <Application>Microsoft Office PowerPoint</Application>
  <PresentationFormat>ワイド画面</PresentationFormat>
  <Paragraphs>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Segoe UI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Ryota Togai</dc:creator>
  <cp:lastModifiedBy>Togai Ryota</cp:lastModifiedBy>
  <cp:revision>8</cp:revision>
  <dcterms:created xsi:type="dcterms:W3CDTF">2015-02-18T08:10:33Z</dcterms:created>
  <dcterms:modified xsi:type="dcterms:W3CDTF">2015-12-31T00:02:06Z</dcterms:modified>
</cp:coreProperties>
</file>