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dhi\Downloads\netflix_titles%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dhi\Downloads\netflix_titles%20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dhi\Downloads\netflix_titles%20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[netflix_titles FINAL.xlsx]Sheet1!PivotTable1</c:name>
    <c:fmtId val="5"/>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Sheet1!$A$4:$A$6</c:f>
              <c:strCache>
                <c:ptCount val="2"/>
                <c:pt idx="0">
                  <c:v>Movie</c:v>
                </c:pt>
                <c:pt idx="1">
                  <c:v>TV Show</c:v>
                </c:pt>
              </c:strCache>
            </c:strRef>
          </c:cat>
          <c:val>
            <c:numRef>
              <c:f>Sheet1!$B$4:$B$6</c:f>
              <c:numCache>
                <c:formatCode>General</c:formatCode>
                <c:ptCount val="2"/>
                <c:pt idx="0">
                  <c:v>6131</c:v>
                </c:pt>
                <c:pt idx="1">
                  <c:v>2676</c:v>
                </c:pt>
              </c:numCache>
            </c:numRef>
          </c:val>
          <c:extLst>
            <c:ext xmlns:c16="http://schemas.microsoft.com/office/drawing/2014/chart" uri="{C3380CC4-5D6E-409C-BE32-E72D297353CC}">
              <c16:uniqueId val="{00000000-5014-453A-AF47-4E4381667340}"/>
            </c:ext>
          </c:extLst>
        </c:ser>
        <c:dLbls>
          <c:showLegendKey val="0"/>
          <c:showVal val="0"/>
          <c:showCatName val="0"/>
          <c:showSerName val="0"/>
          <c:showPercent val="0"/>
          <c:showBubbleSize val="0"/>
        </c:dLbls>
        <c:gapWidth val="219"/>
        <c:overlap val="-27"/>
        <c:axId val="1025768927"/>
        <c:axId val="1025765183"/>
      </c:barChart>
      <c:catAx>
        <c:axId val="1025768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5765183"/>
        <c:crosses val="autoZero"/>
        <c:auto val="1"/>
        <c:lblAlgn val="ctr"/>
        <c:lblOffset val="100"/>
        <c:noMultiLvlLbl val="0"/>
      </c:catAx>
      <c:valAx>
        <c:axId val="1025765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57689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[netflix_titles FINAL.xlsx]Sheet4!PivotTable3</c:name>
    <c:fmtId val="5"/>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s>
    <c:plotArea>
      <c:layout/>
      <c:barChart>
        <c:barDir val="col"/>
        <c:grouping val="clustered"/>
        <c:varyColors val="0"/>
        <c:ser>
          <c:idx val="0"/>
          <c:order val="0"/>
          <c:tx>
            <c:strRef>
              <c:f>Sheet4!$B$3</c:f>
              <c:strCache>
                <c:ptCount val="1"/>
                <c:pt idx="0">
                  <c:v>Total</c:v>
                </c:pt>
              </c:strCache>
            </c:strRef>
          </c:tx>
          <c:spPr>
            <a:solidFill>
              <a:schemeClr val="accent6"/>
            </a:solidFill>
            <a:ln>
              <a:noFill/>
            </a:ln>
            <a:effectLst/>
          </c:spPr>
          <c:invertIfNegative val="0"/>
          <c:cat>
            <c:strRef>
              <c:f>Sheet4!$A$4:$A$518</c:f>
              <c:strCache>
                <c:ptCount val="514"/>
                <c:pt idx="0">
                  <c:v>Dramas, International Movies</c:v>
                </c:pt>
                <c:pt idx="1">
                  <c:v>Documentaries</c:v>
                </c:pt>
                <c:pt idx="2">
                  <c:v>Stand-Up Comedy</c:v>
                </c:pt>
                <c:pt idx="3">
                  <c:v>Comedies, Dramas, International Movies</c:v>
                </c:pt>
                <c:pt idx="4">
                  <c:v>Dramas, Independent Movies, International Movies</c:v>
                </c:pt>
                <c:pt idx="5">
                  <c:v>Kids' TV</c:v>
                </c:pt>
                <c:pt idx="6">
                  <c:v>Children &amp; Family Movies</c:v>
                </c:pt>
                <c:pt idx="7">
                  <c:v>Children &amp; Family Movies, Comedies</c:v>
                </c:pt>
                <c:pt idx="8">
                  <c:v>Documentaries, International Movies</c:v>
                </c:pt>
                <c:pt idx="9">
                  <c:v>Dramas, International Movies, Romantic Movies</c:v>
                </c:pt>
                <c:pt idx="10">
                  <c:v>Comedies, International Movies</c:v>
                </c:pt>
                <c:pt idx="11">
                  <c:v>Comedies, International Movies, Romantic Movies</c:v>
                </c:pt>
                <c:pt idx="12">
                  <c:v>Dramas</c:v>
                </c:pt>
                <c:pt idx="13">
                  <c:v>Dramas, International Movies, Thrillers</c:v>
                </c:pt>
                <c:pt idx="14">
                  <c:v>Action &amp; Adventure, Dramas, International Movies</c:v>
                </c:pt>
                <c:pt idx="15">
                  <c:v>Action &amp; Adventure</c:v>
                </c:pt>
                <c:pt idx="16">
                  <c:v>International TV Shows, TV Dramas</c:v>
                </c:pt>
                <c:pt idx="17">
                  <c:v>Comedies, Dramas, Independent Movies</c:v>
                </c:pt>
                <c:pt idx="18">
                  <c:v>Comedies</c:v>
                </c:pt>
                <c:pt idx="19">
                  <c:v>Crime TV Shows, International TV Shows, TV Dramas</c:v>
                </c:pt>
                <c:pt idx="20">
                  <c:v>Action &amp; Adventure, International Movies</c:v>
                </c:pt>
                <c:pt idx="21">
                  <c:v>Dramas, Independent Movies</c:v>
                </c:pt>
                <c:pt idx="22">
                  <c:v>Kids' TV, TV Comedies</c:v>
                </c:pt>
                <c:pt idx="23">
                  <c:v>Reality TV</c:v>
                </c:pt>
                <c:pt idx="24">
                  <c:v>International TV Shows, Romantic TV Shows, TV Comedies</c:v>
                </c:pt>
                <c:pt idx="25">
                  <c:v>International TV Shows, Romantic TV Shows, TV Dramas</c:v>
                </c:pt>
                <c:pt idx="26">
                  <c:v>Anime Series, International TV Shows</c:v>
                </c:pt>
                <c:pt idx="27">
                  <c:v>Docuseries</c:v>
                </c:pt>
                <c:pt idx="28">
                  <c:v>Documentaries, Music &amp; Musicals</c:v>
                </c:pt>
                <c:pt idx="29">
                  <c:v>Dramas, Thrillers</c:v>
                </c:pt>
                <c:pt idx="30">
                  <c:v>Comedies, Romantic Movies</c:v>
                </c:pt>
                <c:pt idx="31">
                  <c:v>Action &amp; Adventure, Comedies, International Movies</c:v>
                </c:pt>
                <c:pt idx="32">
                  <c:v>TV Comedies</c:v>
                </c:pt>
                <c:pt idx="33">
                  <c:v>International Movies, Thrillers</c:v>
                </c:pt>
                <c:pt idx="34">
                  <c:v>International TV Shows, Korean TV Shows, Romantic TV Shows</c:v>
                </c:pt>
                <c:pt idx="35">
                  <c:v>Thrillers</c:v>
                </c:pt>
                <c:pt idx="36">
                  <c:v>Documentaries, Sports Movies</c:v>
                </c:pt>
                <c:pt idx="37">
                  <c:v>Crime TV Shows, International TV Shows, Spanish-Language TV Shows</c:v>
                </c:pt>
                <c:pt idx="38">
                  <c:v>Action &amp; Adventure, Sci-Fi &amp; Fantasy</c:v>
                </c:pt>
                <c:pt idx="39">
                  <c:v>Dramas, International Movies, Music &amp; Musicals</c:v>
                </c:pt>
                <c:pt idx="40">
                  <c:v>Movies</c:v>
                </c:pt>
                <c:pt idx="41">
                  <c:v>Horror Movies, International Movies</c:v>
                </c:pt>
                <c:pt idx="42">
                  <c:v>Horror Movies</c:v>
                </c:pt>
                <c:pt idx="43">
                  <c:v>Comedies, International Movies, Music &amp; Musicals</c:v>
                </c:pt>
                <c:pt idx="44">
                  <c:v>Horror Movies, Thrillers</c:v>
                </c:pt>
                <c:pt idx="45">
                  <c:v>Dramas, Romantic Movies</c:v>
                </c:pt>
                <c:pt idx="46">
                  <c:v>Action &amp; Adventure, Comedies</c:v>
                </c:pt>
                <c:pt idx="47">
                  <c:v>Crime TV Shows, Docuseries</c:v>
                </c:pt>
                <c:pt idx="48">
                  <c:v>Horror Movies, International Movies, Thrillers</c:v>
                </c:pt>
                <c:pt idx="49">
                  <c:v>Documentaries, International Movies, Sports Movies</c:v>
                </c:pt>
                <c:pt idx="50">
                  <c:v>Documentaries, International Movies, Music &amp; Musicals</c:v>
                </c:pt>
                <c:pt idx="51">
                  <c:v>International TV Shows, TV Comedies, TV Dramas</c:v>
                </c:pt>
                <c:pt idx="52">
                  <c:v>Docuseries, Science &amp; Nature TV</c:v>
                </c:pt>
                <c:pt idx="53">
                  <c:v>International TV Shows, Reality TV</c:v>
                </c:pt>
                <c:pt idx="54">
                  <c:v>Action &amp; Adventure, Anime Features, International Movies</c:v>
                </c:pt>
                <c:pt idx="55">
                  <c:v>International TV Shows, TV Comedies</c:v>
                </c:pt>
                <c:pt idx="56">
                  <c:v>TV Dramas</c:v>
                </c:pt>
                <c:pt idx="57">
                  <c:v>Action &amp; Adventure, Dramas</c:v>
                </c:pt>
                <c:pt idx="58">
                  <c:v>Docuseries, International TV Shows</c:v>
                </c:pt>
                <c:pt idx="59">
                  <c:v>Dramas, Independent Movies, Thrillers</c:v>
                </c:pt>
                <c:pt idx="60">
                  <c:v>TV Comedies, TV Dramas</c:v>
                </c:pt>
                <c:pt idx="61">
                  <c:v>British TV Shows, Docuseries, International TV Shows</c:v>
                </c:pt>
                <c:pt idx="62">
                  <c:v>Comedies, Dramas</c:v>
                </c:pt>
                <c:pt idx="63">
                  <c:v>Children &amp; Family Movies, Dramas</c:v>
                </c:pt>
                <c:pt idx="64">
                  <c:v>Crime TV Shows, Docuseries, International TV Shows</c:v>
                </c:pt>
                <c:pt idx="65">
                  <c:v>Stand-Up Comedy &amp; Talk Shows, TV Comedies</c:v>
                </c:pt>
                <c:pt idx="66">
                  <c:v>Action &amp; Adventure, Comedies, Dramas</c:v>
                </c:pt>
                <c:pt idx="67">
                  <c:v>British TV Shows, International TV Shows, Reality TV</c:v>
                </c:pt>
                <c:pt idx="68">
                  <c:v>International TV Shows, TV Dramas, TV Mysteries</c:v>
                </c:pt>
                <c:pt idx="69">
                  <c:v>International TV Shows, Spanish-Language TV Shows, TV Dramas</c:v>
                </c:pt>
                <c:pt idx="70">
                  <c:v>Dramas, International Movies, Sports Movies</c:v>
                </c:pt>
                <c:pt idx="71">
                  <c:v>British TV Shows, Docuseries, Science &amp; Nature TV</c:v>
                </c:pt>
                <c:pt idx="72">
                  <c:v>British TV Shows, Crime TV Shows, International TV Shows</c:v>
                </c:pt>
                <c:pt idx="73">
                  <c:v>Comedies, Independent Movies</c:v>
                </c:pt>
                <c:pt idx="74">
                  <c:v>Dramas, Independent Movies, Romantic Movies</c:v>
                </c:pt>
                <c:pt idx="75">
                  <c:v>International TV Shows, Romantic TV Shows, Spanish-Language TV Shows</c:v>
                </c:pt>
                <c:pt idx="76">
                  <c:v>Anime Series, Kids' TV</c:v>
                </c:pt>
                <c:pt idx="77">
                  <c:v>Documentaries, LGBTQ Movies</c:v>
                </c:pt>
                <c:pt idx="78">
                  <c:v>Comedies, Independent Movies, International Movies</c:v>
                </c:pt>
                <c:pt idx="79">
                  <c:v>International TV Shows, TV Action &amp; Adventure, TV Dramas</c:v>
                </c:pt>
                <c:pt idx="80">
                  <c:v>British TV Shows, Crime TV Shows, Docuseries</c:v>
                </c:pt>
                <c:pt idx="81">
                  <c:v>Crime TV Shows, International TV Shows, Korean TV Shows</c:v>
                </c:pt>
                <c:pt idx="82">
                  <c:v>British TV Shows, Kids' TV</c:v>
                </c:pt>
                <c:pt idx="83">
                  <c:v>Children &amp; Family Movies, Music &amp; Musicals</c:v>
                </c:pt>
                <c:pt idx="84">
                  <c:v>Kids' TV, Korean TV Shows</c:v>
                </c:pt>
                <c:pt idx="85">
                  <c:v>Dramas, Sports Movies</c:v>
                </c:pt>
                <c:pt idx="86">
                  <c:v>Comedies, Dramas, Romantic Movies</c:v>
                </c:pt>
                <c:pt idx="87">
                  <c:v>Horror Movies, Independent Movies</c:v>
                </c:pt>
                <c:pt idx="88">
                  <c:v>International Movies, Romantic Movies</c:v>
                </c:pt>
                <c:pt idx="89">
                  <c:v>International TV Shows, Korean TV Shows, TV Dramas</c:v>
                </c:pt>
                <c:pt idx="90">
                  <c:v>Dramas, Faith &amp; Spirituality</c:v>
                </c:pt>
                <c:pt idx="91">
                  <c:v>Crime TV Shows, International TV Shows, TV Action &amp; Adventure</c:v>
                </c:pt>
                <c:pt idx="92">
                  <c:v>International TV Shows, Spanish-Language TV Shows, TV Comedies</c:v>
                </c:pt>
                <c:pt idx="93">
                  <c:v>Crime TV Shows, TV Dramas, TV Mysteries</c:v>
                </c:pt>
                <c:pt idx="94">
                  <c:v>Dramas, Independent Movies, LGBTQ Movies</c:v>
                </c:pt>
                <c:pt idx="95">
                  <c:v>British TV Shows, International TV Shows, TV Comedies</c:v>
                </c:pt>
                <c:pt idx="96">
                  <c:v>Horror Movies, Independent Movies, Thrillers</c:v>
                </c:pt>
                <c:pt idx="97">
                  <c:v>Crime TV Shows, TV Dramas</c:v>
                </c:pt>
                <c:pt idx="98">
                  <c:v>Docuseries, Reality TV</c:v>
                </c:pt>
                <c:pt idx="99">
                  <c:v>TV Shows</c:v>
                </c:pt>
                <c:pt idx="100">
                  <c:v>Action &amp; Adventure, International Movies, Sci-Fi &amp; Fantasy</c:v>
                </c:pt>
                <c:pt idx="101">
                  <c:v>Classic Movies, Dramas, International Movies</c:v>
                </c:pt>
                <c:pt idx="102">
                  <c:v>Children &amp; Family Movies, Comedies, Dramas</c:v>
                </c:pt>
                <c:pt idx="103">
                  <c:v>International TV Shows, TV Dramas, TV Horror</c:v>
                </c:pt>
                <c:pt idx="104">
                  <c:v>Comedies, Horror Movies, International Movies</c:v>
                </c:pt>
                <c:pt idx="105">
                  <c:v>Children &amp; Family Movies, Comedies, Music &amp; Musicals</c:v>
                </c:pt>
                <c:pt idx="106">
                  <c:v>British TV Shows, International TV Shows, TV Dramas</c:v>
                </c:pt>
                <c:pt idx="107">
                  <c:v>Dramas, International Movies, Sci-Fi &amp; Fantasy</c:v>
                </c:pt>
                <c:pt idx="108">
                  <c:v>Docuseries, International TV Shows, Science &amp; Nature TV</c:v>
                </c:pt>
                <c:pt idx="109">
                  <c:v>International TV Shows, TV Dramas, Teen TV Shows</c:v>
                </c:pt>
                <c:pt idx="110">
                  <c:v>Sci-Fi &amp; Fantasy, Thrillers</c:v>
                </c:pt>
                <c:pt idx="111">
                  <c:v>International TV Shows, TV Dramas, TV Thrillers</c:v>
                </c:pt>
                <c:pt idx="112">
                  <c:v>Dramas, International Movies, LGBTQ Movies</c:v>
                </c:pt>
                <c:pt idx="113">
                  <c:v>Dramas, Faith &amp; Spirituality, International Movies</c:v>
                </c:pt>
                <c:pt idx="114">
                  <c:v>British TV Shows, Docuseries</c:v>
                </c:pt>
                <c:pt idx="115">
                  <c:v>Comedies, Cult Movies</c:v>
                </c:pt>
                <c:pt idx="116">
                  <c:v>Comedies, Horror Movies</c:v>
                </c:pt>
                <c:pt idx="117">
                  <c:v>Action &amp; Adventure, Dramas, Independent Movies</c:v>
                </c:pt>
                <c:pt idx="118">
                  <c:v>International Movies, Music &amp; Musicals</c:v>
                </c:pt>
                <c:pt idx="119">
                  <c:v>Independent Movies, Thrillers</c:v>
                </c:pt>
                <c:pt idx="120">
                  <c:v>Romantic TV Shows, TV Comedies, TV Dramas</c:v>
                </c:pt>
                <c:pt idx="121">
                  <c:v>Reality TV, Romantic TV Shows</c:v>
                </c:pt>
                <c:pt idx="122">
                  <c:v>British TV Shows, TV Comedies</c:v>
                </c:pt>
                <c:pt idx="123">
                  <c:v>Classic Movies, Dramas</c:v>
                </c:pt>
                <c:pt idx="124">
                  <c:v>Classic Movies, Documentaries</c:v>
                </c:pt>
                <c:pt idx="125">
                  <c:v>Action &amp; Adventure, Horror Movies, Sci-Fi &amp; Fantasy</c:v>
                </c:pt>
                <c:pt idx="126">
                  <c:v>Action &amp; Adventure, International Movies, Music &amp; Musicals</c:v>
                </c:pt>
                <c:pt idx="127">
                  <c:v>Children &amp; Family Movies, Comedies, Sci-Fi &amp; Fantasy</c:v>
                </c:pt>
                <c:pt idx="128">
                  <c:v>Anime Series, Crime TV Shows, International TV Shows</c:v>
                </c:pt>
                <c:pt idx="129">
                  <c:v>Children &amp; Family Movies, Dramas, International Movies</c:v>
                </c:pt>
                <c:pt idx="130">
                  <c:v>Crime TV Shows, TV Action &amp; Adventure, TV Dramas</c:v>
                </c:pt>
                <c:pt idx="131">
                  <c:v>Horror Movies, Independent Movies, International Movies</c:v>
                </c:pt>
                <c:pt idx="132">
                  <c:v>Music &amp; Musicals</c:v>
                </c:pt>
                <c:pt idx="133">
                  <c:v>Kids' TV, TV Action &amp; Adventure, TV Sci-Fi &amp; Fantasy</c:v>
                </c:pt>
                <c:pt idx="134">
                  <c:v>TV Action &amp; Adventure, TV Dramas, TV Sci-Fi &amp; Fantasy</c:v>
                </c:pt>
                <c:pt idx="135">
                  <c:v>International TV Shows, Reality TV, Spanish-Language TV Shows</c:v>
                </c:pt>
                <c:pt idx="136">
                  <c:v>Crime TV Shows, International TV Shows, TV Comedies</c:v>
                </c:pt>
                <c:pt idx="137">
                  <c:v>Anime Series</c:v>
                </c:pt>
                <c:pt idx="138">
                  <c:v>International TV Shows, Reality TV, Romantic TV Shows</c:v>
                </c:pt>
                <c:pt idx="139">
                  <c:v>International TV Shows, Korean TV Shows, TV Comedies</c:v>
                </c:pt>
                <c:pt idx="140">
                  <c:v>Romantic TV Shows, TV Dramas</c:v>
                </c:pt>
                <c:pt idx="141">
                  <c:v>Crime TV Shows, TV Comedies, TV Dramas</c:v>
                </c:pt>
                <c:pt idx="142">
                  <c:v>TV Action &amp; Adventure, TV Sci-Fi &amp; Fantasy</c:v>
                </c:pt>
                <c:pt idx="143">
                  <c:v>TV Dramas, TV Horror, TV Mysteries</c:v>
                </c:pt>
                <c:pt idx="144">
                  <c:v>International Movies, Sci-Fi &amp; Fantasy, Thrillers</c:v>
                </c:pt>
                <c:pt idx="145">
                  <c:v>International TV Shows, TV Horror, TV Mysteries</c:v>
                </c:pt>
                <c:pt idx="146">
                  <c:v>Children &amp; Family Movies, Dramas, Sports Movies</c:v>
                </c:pt>
                <c:pt idx="147">
                  <c:v>Anime Series, International TV Shows, Romantic TV Shows</c:v>
                </c:pt>
                <c:pt idx="148">
                  <c:v>Action &amp; Adventure, Classic Movies, Dramas</c:v>
                </c:pt>
                <c:pt idx="149">
                  <c:v>Anime Series, International TV Shows, Teen TV Shows</c:v>
                </c:pt>
                <c:pt idx="150">
                  <c:v>Children &amp; Family Movies, Dramas, Romantic Movies</c:v>
                </c:pt>
                <c:pt idx="151">
                  <c:v>British TV Shows, Reality TV</c:v>
                </c:pt>
                <c:pt idx="152">
                  <c:v>Classic Movies, Dramas, Independent Movies</c:v>
                </c:pt>
                <c:pt idx="153">
                  <c:v>Children &amp; Family Movies, Documentaries</c:v>
                </c:pt>
                <c:pt idx="154">
                  <c:v>International TV Shows, TV Dramas, TV Sci-Fi &amp; Fantasy</c:v>
                </c:pt>
                <c:pt idx="155">
                  <c:v>Dramas, Independent Movies, Music &amp; Musicals</c:v>
                </c:pt>
                <c:pt idx="156">
                  <c:v>Dramas, Independent Movies, Sports Movies</c:v>
                </c:pt>
                <c:pt idx="157">
                  <c:v>Documentaries, Faith &amp; Spirituality</c:v>
                </c:pt>
                <c:pt idx="158">
                  <c:v>Docuseries, International TV Shows, Spanish-Language TV Shows</c:v>
                </c:pt>
                <c:pt idx="159">
                  <c:v>Comedies, Independent Movies, Romantic Movies</c:v>
                </c:pt>
                <c:pt idx="160">
                  <c:v>Comedies, Sports Movies</c:v>
                </c:pt>
                <c:pt idx="161">
                  <c:v>Comedies, International Movies, LGBTQ Movies</c:v>
                </c:pt>
                <c:pt idx="162">
                  <c:v>Children &amp; Family Movies, Sci-Fi &amp; Fantasy</c:v>
                </c:pt>
                <c:pt idx="163">
                  <c:v>Children &amp; Family Movies, Comedies, Romantic Movies</c:v>
                </c:pt>
                <c:pt idx="164">
                  <c:v>Action &amp; Adventure, Comedies, Sci-Fi &amp; Fantasy</c:v>
                </c:pt>
                <c:pt idx="165">
                  <c:v>International TV Shows, Stand-Up Comedy &amp; Talk Shows, TV Comedies</c:v>
                </c:pt>
                <c:pt idx="166">
                  <c:v>Dramas, Independent Movies, Sci-Fi &amp; Fantasy</c:v>
                </c:pt>
                <c:pt idx="167">
                  <c:v>TV Comedies, TV Dramas, Teen TV Shows</c:v>
                </c:pt>
                <c:pt idx="168">
                  <c:v>Kids' TV, TV Action &amp; Adventure, TV Comedies</c:v>
                </c:pt>
                <c:pt idx="169">
                  <c:v>Music &amp; Musicals, Stand-Up Comedy</c:v>
                </c:pt>
                <c:pt idx="170">
                  <c:v>Dramas, LGBTQ Movies</c:v>
                </c:pt>
                <c:pt idx="171">
                  <c:v>Crime TV Shows, TV Dramas, TV Thrillers</c:v>
                </c:pt>
                <c:pt idx="172">
                  <c:v>Documentaries, International Movies, LGBTQ Movies</c:v>
                </c:pt>
                <c:pt idx="173">
                  <c:v>Dramas, Music &amp; Musicals</c:v>
                </c:pt>
                <c:pt idx="174">
                  <c:v>Action &amp; Adventure, Comedies, Independent Movies</c:v>
                </c:pt>
                <c:pt idx="175">
                  <c:v>Comedies, Music &amp; Musicals</c:v>
                </c:pt>
                <c:pt idx="176">
                  <c:v>British TV Shows, International TV Shows, Romantic TV Shows</c:v>
                </c:pt>
                <c:pt idx="177">
                  <c:v>Crime TV Shows, International TV Shows, Romantic TV Shows</c:v>
                </c:pt>
                <c:pt idx="178">
                  <c:v>British TV Shows, Kids' TV, TV Comedies</c:v>
                </c:pt>
                <c:pt idx="179">
                  <c:v>Anime Features, Children &amp; Family Movies</c:v>
                </c:pt>
                <c:pt idx="180">
                  <c:v>Action &amp; Adventure, Independent Movies</c:v>
                </c:pt>
                <c:pt idx="181">
                  <c:v>Dramas, Sci-Fi &amp; Fantasy</c:v>
                </c:pt>
                <c:pt idx="182">
                  <c:v>Horror Movies, Sci-Fi &amp; Fantasy, Thrillers</c:v>
                </c:pt>
                <c:pt idx="183">
                  <c:v>Stand-Up Comedy &amp; Talk Shows</c:v>
                </c:pt>
                <c:pt idx="184">
                  <c:v>International Movies, Music &amp; Musicals, Romantic Movies</c:v>
                </c:pt>
                <c:pt idx="185">
                  <c:v>TV Comedies, Teen TV Shows</c:v>
                </c:pt>
                <c:pt idx="186">
                  <c:v>International TV Shows, TV Action &amp; Adventure, TV Comedies</c:v>
                </c:pt>
                <c:pt idx="187">
                  <c:v>TV Dramas, Teen TV Shows</c:v>
                </c:pt>
                <c:pt idx="188">
                  <c:v>International TV Shows, Korean TV Shows, Reality TV</c:v>
                </c:pt>
                <c:pt idx="189">
                  <c:v>International TV Shows, Korean TV Shows, TV Action &amp; Adventure</c:v>
                </c:pt>
                <c:pt idx="190">
                  <c:v>Comedies, Cult Movies, Dramas</c:v>
                </c:pt>
                <c:pt idx="191">
                  <c:v>Action &amp; Adventure, Children &amp; Family Movies, Sci-Fi &amp; Fantasy</c:v>
                </c:pt>
                <c:pt idx="192">
                  <c:v>Children &amp; Family Movies, Dramas, Faith &amp; Spirituality</c:v>
                </c:pt>
                <c:pt idx="193">
                  <c:v>Action &amp; Adventure, Documentaries, International Movies</c:v>
                </c:pt>
                <c:pt idx="194">
                  <c:v>Action &amp; Adventure, Horror Movies</c:v>
                </c:pt>
                <c:pt idx="195">
                  <c:v>Comedies, International Movies, Sci-Fi &amp; Fantasy</c:v>
                </c:pt>
                <c:pt idx="196">
                  <c:v>Comedies, International Movies, Sports Movies</c:v>
                </c:pt>
                <c:pt idx="197">
                  <c:v>Action &amp; Adventure, International Movies, Romantic Movies</c:v>
                </c:pt>
                <c:pt idx="198">
                  <c:v>Children &amp; Family Movies, Documentaries, International Movies</c:v>
                </c:pt>
                <c:pt idx="199">
                  <c:v>TV Dramas, TV Mysteries, TV Sci-Fi &amp; Fantasy</c:v>
                </c:pt>
                <c:pt idx="200">
                  <c:v>International TV Shows, Spanish-Language TV Shows, TV Action &amp; Adventure</c:v>
                </c:pt>
                <c:pt idx="201">
                  <c:v>Cult Movies, Horror Movies</c:v>
                </c:pt>
                <c:pt idx="202">
                  <c:v>Dramas, Romantic Movies, Sci-Fi &amp; Fantasy</c:v>
                </c:pt>
                <c:pt idx="203">
                  <c:v>TV Dramas, TV Thrillers</c:v>
                </c:pt>
                <c:pt idx="204">
                  <c:v>Dramas, Sci-Fi &amp; Fantasy, Thrillers</c:v>
                </c:pt>
                <c:pt idx="205">
                  <c:v>Kids' TV, TV Thrillers</c:v>
                </c:pt>
                <c:pt idx="206">
                  <c:v>Docuseries, Reality TV, Science &amp; Nature TV</c:v>
                </c:pt>
                <c:pt idx="207">
                  <c:v>Independent Movies, International Movies, Thrillers</c:v>
                </c:pt>
                <c:pt idx="208">
                  <c:v>Dramas, Music &amp; Musicals, Romantic Movies</c:v>
                </c:pt>
                <c:pt idx="209">
                  <c:v>Docuseries, International TV Shows, Reality TV</c:v>
                </c:pt>
                <c:pt idx="210">
                  <c:v>International TV Shows, Stand-Up Comedy &amp; Talk Shows</c:v>
                </c:pt>
                <c:pt idx="211">
                  <c:v>British TV Shows, International TV Shows, TV Action &amp; Adventure</c:v>
                </c:pt>
                <c:pt idx="212">
                  <c:v>Comedies, International Movies, Thrillers</c:v>
                </c:pt>
                <c:pt idx="213">
                  <c:v>Comedies, Independent Movies, LGBTQ Movies</c:v>
                </c:pt>
                <c:pt idx="214">
                  <c:v>Action &amp; Adventure, Children &amp; Family Movies, Comedies</c:v>
                </c:pt>
                <c:pt idx="215">
                  <c:v>Anime Series, International TV Shows, TV Thrillers</c:v>
                </c:pt>
                <c:pt idx="216">
                  <c:v>Children &amp; Family Movies, Sports Movies</c:v>
                </c:pt>
                <c:pt idx="217">
                  <c:v>Comedies, Horror Movies, Independent Movies</c:v>
                </c:pt>
                <c:pt idx="218">
                  <c:v>Classic &amp; Cult TV, TV Comedies</c:v>
                </c:pt>
                <c:pt idx="219">
                  <c:v>Action &amp; Adventure, Cult Movies, International Movies</c:v>
                </c:pt>
                <c:pt idx="220">
                  <c:v>Action &amp; Adventure, Classic Movies</c:v>
                </c:pt>
                <c:pt idx="221">
                  <c:v>Children &amp; Family Movies, Comedies, International Movies</c:v>
                </c:pt>
                <c:pt idx="222">
                  <c:v>Action &amp; Adventure, Classic Movies, Cult Movies</c:v>
                </c:pt>
                <c:pt idx="223">
                  <c:v>Action &amp; Adventure, Dramas, Sci-Fi &amp; Fantasy</c:v>
                </c:pt>
                <c:pt idx="224">
                  <c:v>Action &amp; Adventure, Independent Movies, Sci-Fi &amp; Fantasy</c:v>
                </c:pt>
                <c:pt idx="225">
                  <c:v>Action &amp; Adventure, Horror Movies, International Movies</c:v>
                </c:pt>
                <c:pt idx="226">
                  <c:v>Romantic TV Shows, TV Comedies</c:v>
                </c:pt>
                <c:pt idx="227">
                  <c:v>Kids' TV, TV Comedies, TV Dramas</c:v>
                </c:pt>
                <c:pt idx="228">
                  <c:v>International Movies, Sci-Fi &amp; Fantasy</c:v>
                </c:pt>
                <c:pt idx="229">
                  <c:v>International TV Shows, Romantic TV Shows, Teen TV Shows</c:v>
                </c:pt>
                <c:pt idx="230">
                  <c:v>TV Horror, TV Mysteries, TV Thrillers</c:v>
                </c:pt>
                <c:pt idx="231">
                  <c:v>International TV Shows, TV Action &amp; Adventure, TV Sci-Fi &amp; Fantasy</c:v>
                </c:pt>
                <c:pt idx="232">
                  <c:v>TV Action &amp; Adventure, TV Dramas</c:v>
                </c:pt>
                <c:pt idx="233">
                  <c:v>Kids' TV, Korean TV Shows, TV Comedies</c:v>
                </c:pt>
                <c:pt idx="234">
                  <c:v>TV Horror, TV Mysteries, TV Sci-Fi &amp; Fantasy</c:v>
                </c:pt>
                <c:pt idx="235">
                  <c:v>Kids' TV, Spanish-Language TV Shows</c:v>
                </c:pt>
                <c:pt idx="236">
                  <c:v>Horror Movies, Sci-Fi &amp; Fantasy</c:v>
                </c:pt>
                <c:pt idx="237">
                  <c:v>Action &amp; Adventure, Thrillers</c:v>
                </c:pt>
                <c:pt idx="238">
                  <c:v>Action &amp; Adventure, Comedies, Cult Movies</c:v>
                </c:pt>
                <c:pt idx="239">
                  <c:v>Classic &amp; Cult TV, Crime TV Shows, International TV Shows</c:v>
                </c:pt>
                <c:pt idx="240">
                  <c:v>Action &amp; Adventure, Classic Movies, Comedies</c:v>
                </c:pt>
                <c:pt idx="241">
                  <c:v>Classic Movies, Comedies, Dramas</c:v>
                </c:pt>
                <c:pt idx="242">
                  <c:v>British TV Shows, Crime TV Shows, TV Dramas</c:v>
                </c:pt>
                <c:pt idx="243">
                  <c:v>Action &amp; Adventure, Children &amp; Family Movies, Classic Movies</c:v>
                </c:pt>
                <c:pt idx="244">
                  <c:v>Crime TV Shows, TV Action &amp; Adventure, TV Comedies</c:v>
                </c:pt>
                <c:pt idx="245">
                  <c:v>Action &amp; Adventure, Anime Features, Children &amp; Family Movies</c:v>
                </c:pt>
                <c:pt idx="246">
                  <c:v>Action &amp; Adventure, Comedies, Romantic Movies</c:v>
                </c:pt>
                <c:pt idx="247">
                  <c:v>Crime TV Shows, Docuseries, TV Mysteries</c:v>
                </c:pt>
                <c:pt idx="248">
                  <c:v>Comedies, Dramas, LGBTQ Movies</c:v>
                </c:pt>
                <c:pt idx="249">
                  <c:v>Action &amp; Adventure, Anime Features, Sci-Fi &amp; Fantasy</c:v>
                </c:pt>
                <c:pt idx="250">
                  <c:v>Comedies, Dramas, Music &amp; Musicals</c:v>
                </c:pt>
                <c:pt idx="251">
                  <c:v>Comedies, Horror Movies, Sci-Fi &amp; Fantasy</c:v>
                </c:pt>
                <c:pt idx="252">
                  <c:v>International Movies</c:v>
                </c:pt>
                <c:pt idx="253">
                  <c:v>International TV Shows, Romantic TV Shows, TV Action &amp; Adventure</c:v>
                </c:pt>
                <c:pt idx="254">
                  <c:v>Docuseries, TV Comedies</c:v>
                </c:pt>
                <c:pt idx="255">
                  <c:v>International TV Shows, Korean TV Shows, Stand-Up Comedy &amp; Talk Shows</c:v>
                </c:pt>
                <c:pt idx="256">
                  <c:v>Independent Movies, Sci-Fi &amp; Fantasy, Thrillers</c:v>
                </c:pt>
                <c:pt idx="257">
                  <c:v>International TV Shows, TV Comedies, TV Sci-Fi &amp; Fantasy</c:v>
                </c:pt>
                <c:pt idx="258">
                  <c:v>TV Action &amp; Adventure, TV Comedies, TV Horror</c:v>
                </c:pt>
                <c:pt idx="259">
                  <c:v>Horror Movies, Independent Movies, Sci-Fi &amp; Fantasy</c:v>
                </c:pt>
                <c:pt idx="260">
                  <c:v>TV Dramas, TV Sci-Fi &amp; Fantasy</c:v>
                </c:pt>
                <c:pt idx="261">
                  <c:v>International TV Shows, TV Horror, TV Thrillers</c:v>
                </c:pt>
                <c:pt idx="262">
                  <c:v>Docuseries, Spanish-Language TV Shows</c:v>
                </c:pt>
                <c:pt idx="263">
                  <c:v>International TV Shows, Romantic TV Shows</c:v>
                </c:pt>
                <c:pt idx="264">
                  <c:v>Docuseries, Stand-Up Comedy &amp; Talk Shows</c:v>
                </c:pt>
                <c:pt idx="265">
                  <c:v>Kids' TV, TV Dramas</c:v>
                </c:pt>
                <c:pt idx="266">
                  <c:v>International Movies, LGBTQ Movies, Romantic Movies</c:v>
                </c:pt>
                <c:pt idx="267">
                  <c:v>Documentaries, Faith &amp; Spirituality, International Movies</c:v>
                </c:pt>
                <c:pt idx="268">
                  <c:v>TV Action &amp; Adventure, TV Dramas, TV Horror</c:v>
                </c:pt>
                <c:pt idx="269">
                  <c:v>Reality TV, Teen TV Shows</c:v>
                </c:pt>
                <c:pt idx="270">
                  <c:v>International Movies, Music &amp; Musicals, Thrillers</c:v>
                </c:pt>
                <c:pt idx="271">
                  <c:v>Dramas, Romantic Movies, Sports Movies</c:v>
                </c:pt>
                <c:pt idx="272">
                  <c:v>Romantic Movies</c:v>
                </c:pt>
                <c:pt idx="273">
                  <c:v>Reality TV, TV Comedies</c:v>
                </c:pt>
                <c:pt idx="274">
                  <c:v>Anime Features, Children &amp; Family Movies, International Movies</c:v>
                </c:pt>
                <c:pt idx="275">
                  <c:v>Children &amp; Family Movies, Dramas, Independent Movies</c:v>
                </c:pt>
                <c:pt idx="276">
                  <c:v>Children &amp; Family Movies, Comedies, Sports Movies</c:v>
                </c:pt>
                <c:pt idx="277">
                  <c:v>Action &amp; Adventure, Independent Movies, International Movies</c:v>
                </c:pt>
                <c:pt idx="278">
                  <c:v>Comedies, Sci-Fi &amp; Fantasy</c:v>
                </c:pt>
                <c:pt idx="279">
                  <c:v>British TV Shows, Classic &amp; Cult TV, International TV Shows</c:v>
                </c:pt>
                <c:pt idx="280">
                  <c:v>Action &amp; Adventure, Children &amp; Family Movies, Dramas</c:v>
                </c:pt>
                <c:pt idx="281">
                  <c:v>Anime Series, Teen TV Shows</c:v>
                </c:pt>
                <c:pt idx="282">
                  <c:v>Comedies, Cult Movies, Horror Movies</c:v>
                </c:pt>
                <c:pt idx="283">
                  <c:v>Comedies, Cult Movies, International Movies</c:v>
                </c:pt>
                <c:pt idx="284">
                  <c:v>Classic Movies, Comedies, Cult Movies</c:v>
                </c:pt>
                <c:pt idx="285">
                  <c:v>Classic Movies, Dramas, Romantic Movies</c:v>
                </c:pt>
                <c:pt idx="286">
                  <c:v>Anime Series, International TV Shows, TV Horror</c:v>
                </c:pt>
                <c:pt idx="287">
                  <c:v>Children &amp; Family Movies, Classic Movies, Comedies</c:v>
                </c:pt>
                <c:pt idx="288">
                  <c:v>Comedies, Faith &amp; Spirituality, International Movies</c:v>
                </c:pt>
                <c:pt idx="289">
                  <c:v>Action &amp; Adventure, Cult Movies, Sci-Fi &amp; Fantasy</c:v>
                </c:pt>
                <c:pt idx="290">
                  <c:v>Anime Series, Crime TV Shows</c:v>
                </c:pt>
                <c:pt idx="291">
                  <c:v>Anime Series, Romantic TV Shows, Teen TV Shows</c:v>
                </c:pt>
                <c:pt idx="292">
                  <c:v>Classic Movies, Comedies, International Movies</c:v>
                </c:pt>
                <c:pt idx="293">
                  <c:v>Action &amp; Adventure, Romantic Movies</c:v>
                </c:pt>
                <c:pt idx="294">
                  <c:v>Crime TV Shows, TV Action &amp; Adventure</c:v>
                </c:pt>
                <c:pt idx="295">
                  <c:v>Action &amp; Adventure, Dramas, Sports Movies</c:v>
                </c:pt>
                <c:pt idx="296">
                  <c:v>International TV Shows</c:v>
                </c:pt>
                <c:pt idx="297">
                  <c:v>TV Action &amp; Adventure, TV Mysteries, TV Sci-Fi &amp; Fantasy</c:v>
                </c:pt>
                <c:pt idx="298">
                  <c:v>Dramas, Faith &amp; Spirituality, Romantic Movies</c:v>
                </c:pt>
                <c:pt idx="299">
                  <c:v>Documentaries, Dramas, International Movies</c:v>
                </c:pt>
                <c:pt idx="300">
                  <c:v>TV Comedies, TV Sci-Fi &amp; Fantasy</c:v>
                </c:pt>
                <c:pt idx="301">
                  <c:v>Reality TV, Science &amp; Nature TV</c:v>
                </c:pt>
                <c:pt idx="302">
                  <c:v>Kids' TV, TV Comedies, TV Sci-Fi &amp; Fantasy</c:v>
                </c:pt>
                <c:pt idx="303">
                  <c:v>Horror Movies, International Movies, Romantic Movies</c:v>
                </c:pt>
                <c:pt idx="304">
                  <c:v>TV Action &amp; Adventure, TV Dramas, TV Mysteries</c:v>
                </c:pt>
                <c:pt idx="305">
                  <c:v>TV Horror, Teen TV Shows</c:v>
                </c:pt>
                <c:pt idx="306">
                  <c:v>Docuseries, TV Dramas</c:v>
                </c:pt>
                <c:pt idx="307">
                  <c:v>International TV Shows, TV Action &amp; Adventure, TV Mysteries</c:v>
                </c:pt>
                <c:pt idx="308">
                  <c:v>TV Dramas, TV Mysteries, TV Thrillers</c:v>
                </c:pt>
                <c:pt idx="309">
                  <c:v>International TV Shows, TV Mysteries, TV Thrillers</c:v>
                </c:pt>
                <c:pt idx="310">
                  <c:v>Documentaries, Stand-Up Comedy</c:v>
                </c:pt>
                <c:pt idx="311">
                  <c:v>Dramas, LGBTQ Movies, Romantic Movies</c:v>
                </c:pt>
                <c:pt idx="312">
                  <c:v>TV Action &amp; Adventure, TV Comedies, TV Sci-Fi &amp; Fantasy</c:v>
                </c:pt>
                <c:pt idx="313">
                  <c:v>International TV Shows, Reality TV, TV Comedies</c:v>
                </c:pt>
                <c:pt idx="314">
                  <c:v>Docuseries, Science &amp; Nature TV, TV Action &amp; Adventure</c:v>
                </c:pt>
                <c:pt idx="315">
                  <c:v>Kids' TV, TV Action &amp; Adventure</c:v>
                </c:pt>
                <c:pt idx="316">
                  <c:v>Kids' TV, TV Dramas, Teen TV Shows</c:v>
                </c:pt>
                <c:pt idx="317">
                  <c:v>Romantic TV Shows, TV Dramas, Teen TV Shows</c:v>
                </c:pt>
                <c:pt idx="318">
                  <c:v>Kids' TV, TV Sci-Fi &amp; Fantasy</c:v>
                </c:pt>
                <c:pt idx="319">
                  <c:v>Romantic TV Shows, TV Dramas, TV Sci-Fi &amp; Fantasy</c:v>
                </c:pt>
                <c:pt idx="320">
                  <c:v>International Movies, Romantic Movies, Thrillers</c:v>
                </c:pt>
                <c:pt idx="321">
                  <c:v>Horror Movies, LGBTQ Movies</c:v>
                </c:pt>
                <c:pt idx="322">
                  <c:v>International TV Shows, Spanish-Language TV Shows, Stand-Up Comedy &amp; Talk Shows</c:v>
                </c:pt>
                <c:pt idx="323">
                  <c:v>Spanish-Language TV Shows, TV Dramas</c:v>
                </c:pt>
                <c:pt idx="324">
                  <c:v>Documentaries, LGBTQ Movies, Sports Movies</c:v>
                </c:pt>
                <c:pt idx="325">
                  <c:v>Documentaries, LGBTQ Movies, Music &amp; Musicals</c:v>
                </c:pt>
                <c:pt idx="326">
                  <c:v>Documentaries, Horror Movies</c:v>
                </c:pt>
                <c:pt idx="327">
                  <c:v>Crime TV Shows, TV Action &amp; Adventure, TV Thrillers</c:v>
                </c:pt>
                <c:pt idx="328">
                  <c:v>Dramas, Romantic Movies, Thrillers</c:v>
                </c:pt>
                <c:pt idx="329">
                  <c:v>Reality TV, TV Comedies, TV Horror</c:v>
                </c:pt>
                <c:pt idx="330">
                  <c:v>Cult Movies, Horror Movies, Independent Movies</c:v>
                </c:pt>
                <c:pt idx="331">
                  <c:v>Action &amp; Adventure, Horror Movies, Thrillers</c:v>
                </c:pt>
                <c:pt idx="332">
                  <c:v>Comedies, Faith &amp; Spirituality, Romantic Movies</c:v>
                </c:pt>
                <c:pt idx="333">
                  <c:v>Crime TV Shows, Spanish-Language TV Shows, TV Action &amp; Adventure</c:v>
                </c:pt>
                <c:pt idx="334">
                  <c:v>British TV Shows, Classic &amp; Cult TV, TV Comedies</c:v>
                </c:pt>
                <c:pt idx="335">
                  <c:v>Comedies, Music &amp; Musicals, Romantic Movies</c:v>
                </c:pt>
                <c:pt idx="336">
                  <c:v>Children &amp; Family Movies, Independent Movies</c:v>
                </c:pt>
                <c:pt idx="337">
                  <c:v>Anime Series, TV Horror, TV Thrillers</c:v>
                </c:pt>
                <c:pt idx="338">
                  <c:v>Anime Features, International Movies</c:v>
                </c:pt>
                <c:pt idx="339">
                  <c:v>British TV Shows, Reality TV, Romantic TV Shows</c:v>
                </c:pt>
                <c:pt idx="340">
                  <c:v>Anime Features, International Movies, Romantic Movies</c:v>
                </c:pt>
                <c:pt idx="341">
                  <c:v>Action &amp; Adventure, Sports Movies</c:v>
                </c:pt>
                <c:pt idx="342">
                  <c:v>Classic &amp; Cult TV, TV Action &amp; Adventure, TV Dramas</c:v>
                </c:pt>
                <c:pt idx="343">
                  <c:v>Action &amp; Adventure, Dramas, Faith &amp; Spirituality</c:v>
                </c:pt>
                <c:pt idx="344">
                  <c:v>Classic &amp; Cult TV, TV Action &amp; Adventure, TV Horror</c:v>
                </c:pt>
                <c:pt idx="345">
                  <c:v>Action &amp; Adventure, Anime Features, Classic Movies</c:v>
                </c:pt>
                <c:pt idx="346">
                  <c:v>Classic &amp; Cult TV, TV Action &amp; Adventure, TV Sci-Fi &amp; Fantasy</c:v>
                </c:pt>
                <c:pt idx="347">
                  <c:v>Crime TV Shows, Kids' TV, TV Comedies</c:v>
                </c:pt>
                <c:pt idx="348">
                  <c:v>Classic Movies, Comedies, Independent Movies</c:v>
                </c:pt>
                <c:pt idx="349">
                  <c:v>Children &amp; Family Movies, Dramas, Music &amp; Musicals</c:v>
                </c:pt>
                <c:pt idx="350">
                  <c:v>Anime Features, Music &amp; Musicals, Sci-Fi &amp; Fantasy</c:v>
                </c:pt>
                <c:pt idx="351">
                  <c:v>British TV Shows, Romantic TV Shows, TV Dramas</c:v>
                </c:pt>
                <c:pt idx="352">
                  <c:v>Classic Movies, Comedies, Music &amp; Musicals</c:v>
                </c:pt>
                <c:pt idx="353">
                  <c:v>Comedies, Independent Movies, Thrillers</c:v>
                </c:pt>
                <c:pt idx="354">
                  <c:v>Classic Movies, Cult Movies, Dramas</c:v>
                </c:pt>
                <c:pt idx="355">
                  <c:v>Comedies, LGBTQ Movies</c:v>
                </c:pt>
                <c:pt idx="356">
                  <c:v>Classic Movies, Cult Movies, Horror Movies</c:v>
                </c:pt>
                <c:pt idx="357">
                  <c:v>Anime Series, Romantic TV Shows</c:v>
                </c:pt>
                <c:pt idx="358">
                  <c:v>Action &amp; Adventure, International Movies, Thrillers</c:v>
                </c:pt>
                <c:pt idx="359">
                  <c:v>Crime TV Shows, Docuseries, Science &amp; Nature TV</c:v>
                </c:pt>
                <c:pt idx="360">
                  <c:v>Action &amp; Adventure, Children &amp; Family Movies</c:v>
                </c:pt>
                <c:pt idx="361">
                  <c:v>Children &amp; Family Movies, Documentaries, Sports Movies</c:v>
                </c:pt>
                <c:pt idx="362">
                  <c:v>Classic Movies, Dramas, Music &amp; Musicals</c:v>
                </c:pt>
                <c:pt idx="363">
                  <c:v>Action &amp; Adventure, Dramas, Romantic Movies</c:v>
                </c:pt>
                <c:pt idx="364">
                  <c:v>Classic Movies, Dramas, Sports Movies</c:v>
                </c:pt>
                <c:pt idx="365">
                  <c:v>Action &amp; Adventure, International Movies, Sports Movies</c:v>
                </c:pt>
                <c:pt idx="366">
                  <c:v>British TV Shows, Kids' TV, TV Dramas</c:v>
                </c:pt>
                <c:pt idx="367">
                  <c:v>Crime TV Shows, Romantic TV Shows, TV Dramas</c:v>
                </c:pt>
                <c:pt idx="368">
                  <c:v>Comedies, Cult Movies, Music &amp; Musicals</c:v>
                </c:pt>
                <c:pt idx="369">
                  <c:v>Crime TV Shows, Spanish-Language TV Shows, TV Dramas</c:v>
                </c:pt>
                <c:pt idx="370">
                  <c:v>Comedies, Documentaries</c:v>
                </c:pt>
                <c:pt idx="371">
                  <c:v>Comedies, Dramas, Faith &amp; Spirituality</c:v>
                </c:pt>
                <c:pt idx="372">
                  <c:v>TV Horror, TV Mysteries, Teen TV Shows</c:v>
                </c:pt>
                <c:pt idx="373">
                  <c:v>TV Comedies, TV Dramas, TV Mysteries</c:v>
                </c:pt>
                <c:pt idx="374">
                  <c:v>TV Action &amp; Adventure, TV Horror, TV Sci-Fi &amp; Fantasy</c:v>
                </c:pt>
                <c:pt idx="375">
                  <c:v>Independent Movies</c:v>
                </c:pt>
                <c:pt idx="376">
                  <c:v>International Movies, Sports Movies</c:v>
                </c:pt>
                <c:pt idx="377">
                  <c:v>Cult Movies, Dramas, International Movies</c:v>
                </c:pt>
                <c:pt idx="378">
                  <c:v>TV Action &amp; Adventure, TV Dramas, Teen TV Shows</c:v>
                </c:pt>
                <c:pt idx="379">
                  <c:v>Reality TV, Science &amp; Nature TV, TV Action &amp; Adventure</c:v>
                </c:pt>
                <c:pt idx="380">
                  <c:v>International TV Shows, TV Action &amp; Adventure, TV Horror</c:v>
                </c:pt>
                <c:pt idx="381">
                  <c:v>Reality TV, Spanish-Language TV Shows</c:v>
                </c:pt>
                <c:pt idx="382">
                  <c:v>Docuseries, Kids' TV, Science &amp; Nature TV</c:v>
                </c:pt>
                <c:pt idx="383">
                  <c:v>Cult Movies, Dramas, Music &amp; Musicals</c:v>
                </c:pt>
                <c:pt idx="384">
                  <c:v>TV Dramas, TV Sci-Fi &amp; Fantasy, Teen TV Shows</c:v>
                </c:pt>
                <c:pt idx="385">
                  <c:v>Reality TV, TV Action &amp; Adventure, TV Mysteries</c:v>
                </c:pt>
                <c:pt idx="386">
                  <c:v>Documentaries, Dramas</c:v>
                </c:pt>
                <c:pt idx="387">
                  <c:v>Crime TV Shows, TV Comedies</c:v>
                </c:pt>
                <c:pt idx="388">
                  <c:v>Horror Movies, LGBTQ Movies, Music &amp; Musicals</c:v>
                </c:pt>
                <c:pt idx="389">
                  <c:v>Dramas, Faith &amp; Spirituality, Independent Movies</c:v>
                </c:pt>
                <c:pt idx="390">
                  <c:v>Cult Movies, Dramas, Thrillers</c:v>
                </c:pt>
                <c:pt idx="391">
                  <c:v>Reality TV, TV Horror, TV Thrillers</c:v>
                </c:pt>
                <c:pt idx="392">
                  <c:v>Cult Movies, Horror Movies, Thrillers</c:v>
                </c:pt>
                <c:pt idx="393">
                  <c:v>International TV Shows, Romantic TV Shows, TV Mysteries</c:v>
                </c:pt>
                <c:pt idx="394">
                  <c:v>TV Comedies, TV Horror, TV Thrillers</c:v>
                </c:pt>
                <c:pt idx="395">
                  <c:v>Romantic TV Shows, Spanish-Language TV Shows, TV Comedies</c:v>
                </c:pt>
                <c:pt idx="396">
                  <c:v>International TV Shows, Korean TV Shows, TV Horror</c:v>
                </c:pt>
                <c:pt idx="397">
                  <c:v>Romantic TV Shows, Spanish-Language TV Shows, TV Dramas</c:v>
                </c:pt>
                <c:pt idx="398">
                  <c:v>Horror Movies, Romantic Movies, Sci-Fi &amp; Fantasy</c:v>
                </c:pt>
                <c:pt idx="399">
                  <c:v>Romantic TV Shows, Teen TV Shows</c:v>
                </c:pt>
                <c:pt idx="400">
                  <c:v>Crime TV Shows, TV Comedies, Teen TV Shows</c:v>
                </c:pt>
                <c:pt idx="401">
                  <c:v>Romantic TV Shows, TV Action &amp; Adventure, TV Dramas</c:v>
                </c:pt>
                <c:pt idx="402">
                  <c:v>International TV Shows, Kids' TV, TV Mysteries</c:v>
                </c:pt>
                <c:pt idx="403">
                  <c:v>Crime TV Shows, TV Horror, TV Mysteries</c:v>
                </c:pt>
                <c:pt idx="404">
                  <c:v>Dramas, Horror Movies, Music &amp; Musicals</c:v>
                </c:pt>
                <c:pt idx="405">
                  <c:v>International TV Shows, TV Horror, TV Sci-Fi &amp; Fantasy</c:v>
                </c:pt>
                <c:pt idx="406">
                  <c:v>Kids' TV, TV Action &amp; Adventure, TV Dramas</c:v>
                </c:pt>
                <c:pt idx="407">
                  <c:v>Cult Movies, Independent Movies, Thrillers</c:v>
                </c:pt>
                <c:pt idx="408">
                  <c:v>Dramas, Horror Movies, Sci-Fi &amp; Fantasy</c:v>
                </c:pt>
                <c:pt idx="409">
                  <c:v>Dramas, Faith &amp; Spirituality, Sports Movies</c:v>
                </c:pt>
                <c:pt idx="410">
                  <c:v>Kids' TV, TV Comedies, Teen TV Shows</c:v>
                </c:pt>
                <c:pt idx="411">
                  <c:v>Horror Movies, International Movies, Sci-Fi &amp; Fantasy</c:v>
                </c:pt>
                <c:pt idx="412">
                  <c:v>Dramas, Horror Movies, Thrillers</c:v>
                </c:pt>
                <c:pt idx="413">
                  <c:v>Sci-Fi &amp; Fantasy</c:v>
                </c:pt>
                <c:pt idx="414">
                  <c:v>International Movies, Romantic Movies, Sci-Fi &amp; Fantasy</c:v>
                </c:pt>
                <c:pt idx="415">
                  <c:v>Docuseries, Science &amp; Nature TV, TV Comedies</c:v>
                </c:pt>
                <c:pt idx="416">
                  <c:v>TV Comedies, TV Dramas, TV Horror</c:v>
                </c:pt>
                <c:pt idx="417">
                  <c:v>International TV Shows, Reality TV, TV Action &amp; Adventure</c:v>
                </c:pt>
                <c:pt idx="418">
                  <c:v>TV Comedies, TV Dramas, TV Sci-Fi &amp; Fantasy</c:v>
                </c:pt>
                <c:pt idx="419">
                  <c:v>Sports Movies</c:v>
                </c:pt>
                <c:pt idx="420">
                  <c:v>TV Comedies, TV Mysteries</c:v>
                </c:pt>
                <c:pt idx="421">
                  <c:v>Crime TV Shows, TV Dramas, TV Horror</c:v>
                </c:pt>
                <c:pt idx="422">
                  <c:v>TV Comedies, TV Sci-Fi &amp; Fantasy, Teen TV Shows</c:v>
                </c:pt>
                <c:pt idx="423">
                  <c:v>Kids' TV, Reality TV, Science &amp; Nature TV</c:v>
                </c:pt>
                <c:pt idx="424">
                  <c:v>Docuseries, TV Sci-Fi &amp; Fantasy</c:v>
                </c:pt>
                <c:pt idx="425">
                  <c:v>Kids' TV, Reality TV, TV Dramas</c:v>
                </c:pt>
                <c:pt idx="426">
                  <c:v>Documentaries, Faith &amp; Spirituality, Music &amp; Musicals</c:v>
                </c:pt>
                <c:pt idx="427">
                  <c:v>Stand-Up Comedy &amp; Talk Shows, TV Mysteries, TV Sci-Fi &amp; Fantasy</c:v>
                </c:pt>
                <c:pt idx="428">
                  <c:v>LGBTQ Movies, Thrillers</c:v>
                </c:pt>
                <c:pt idx="429">
                  <c:v>International TV Shows, Spanish-Language TV Shows, TV Horror</c:v>
                </c:pt>
                <c:pt idx="430">
                  <c:v>TV Dramas, TV Sci-Fi &amp; Fantasy, TV Thrillers</c:v>
                </c:pt>
                <c:pt idx="431">
                  <c:v>TV Action &amp; Adventure</c:v>
                </c:pt>
                <c:pt idx="432">
                  <c:v>Crime TV Shows, TV Action &amp; Adventure, TV Sci-Fi &amp; Fantasy</c:v>
                </c:pt>
                <c:pt idx="433">
                  <c:v>TV Action &amp; Adventure, TV Comedies</c:v>
                </c:pt>
                <c:pt idx="434">
                  <c:v>Music &amp; Musicals, Romantic Movies</c:v>
                </c:pt>
                <c:pt idx="435">
                  <c:v>TV Action &amp; Adventure, TV Comedies, TV Dramas</c:v>
                </c:pt>
                <c:pt idx="436">
                  <c:v>TV Sci-Fi &amp; Fantasy, TV Thrillers</c:v>
                </c:pt>
                <c:pt idx="437">
                  <c:v>Kids' TV, Spanish-Language TV Shows, Teen TV Shows</c:v>
                </c:pt>
                <c:pt idx="438">
                  <c:v>Docuseries, Reality TV, Teen TV Shows</c:v>
                </c:pt>
                <c:pt idx="439">
                  <c:v>Docuseries, Science &amp; Nature TV, TV Dramas</c:v>
                </c:pt>
                <c:pt idx="440">
                  <c:v>Crime TV Shows, International TV Shows, TV Sci-Fi &amp; Fantasy</c:v>
                </c:pt>
                <c:pt idx="441">
                  <c:v>Action &amp; Adventure, Documentaries, Sports Movies</c:v>
                </c:pt>
                <c:pt idx="442">
                  <c:v>Children &amp; Family Movies, Comedies, LGBTQ Movies</c:v>
                </c:pt>
                <c:pt idx="443">
                  <c:v>Classic Movies, Thrillers</c:v>
                </c:pt>
                <c:pt idx="444">
                  <c:v>Anime Features, Romantic Movies</c:v>
                </c:pt>
                <c:pt idx="445">
                  <c:v>Action &amp; Adventure, Anime Features, Horror Movies</c:v>
                </c:pt>
                <c:pt idx="446">
                  <c:v>British TV Shows, Classic &amp; Cult TV, Kids' TV</c:v>
                </c:pt>
                <c:pt idx="447">
                  <c:v>Action &amp; Adventure, Classic Movies, International Movies</c:v>
                </c:pt>
                <c:pt idx="448">
                  <c:v>Comedies, LGBTQ Movies, Thrillers</c:v>
                </c:pt>
                <c:pt idx="449">
                  <c:v>Anime Series, Crime TV Shows, TV Horror</c:v>
                </c:pt>
                <c:pt idx="450">
                  <c:v>Action &amp; Adventure, Anime Features</c:v>
                </c:pt>
                <c:pt idx="451">
                  <c:v>British TV Shows, Docuseries, Reality TV</c:v>
                </c:pt>
                <c:pt idx="452">
                  <c:v>Action &amp; Adventure, Children &amp; Family Movies, Independent Movies</c:v>
                </c:pt>
                <c:pt idx="453">
                  <c:v>Comedies, Cult Movies, Independent Movies</c:v>
                </c:pt>
                <c:pt idx="454">
                  <c:v>Crime TV Shows, Romantic TV Shows, Spanish-Language TV Shows</c:v>
                </c:pt>
                <c:pt idx="455">
                  <c:v>British TV Shows, Kids' TV, TV Thrillers</c:v>
                </c:pt>
                <c:pt idx="456">
                  <c:v>Action &amp; Adventure, Sci-Fi &amp; Fantasy, Thrillers</c:v>
                </c:pt>
                <c:pt idx="457">
                  <c:v>Comedies, Cult Movies, LGBTQ Movies</c:v>
                </c:pt>
                <c:pt idx="458">
                  <c:v>Classic Movies, Comedies, Romantic Movies</c:v>
                </c:pt>
                <c:pt idx="459">
                  <c:v>Classic &amp; Cult TV, TV Dramas, TV Sci-Fi &amp; Fantasy</c:v>
                </c:pt>
                <c:pt idx="460">
                  <c:v>Classic Movies, Comedies, Sports Movies</c:v>
                </c:pt>
                <c:pt idx="461">
                  <c:v>Comedies, Cult Movies, Sci-Fi &amp; Fantasy</c:v>
                </c:pt>
                <c:pt idx="462">
                  <c:v>Classic Movies, Cult Movies, Documentaries</c:v>
                </c:pt>
                <c:pt idx="463">
                  <c:v>Comedies, Cult Movies, Sports Movies</c:v>
                </c:pt>
                <c:pt idx="464">
                  <c:v>Classic &amp; Cult TV, Kids' TV, TV Action &amp; Adventure</c:v>
                </c:pt>
                <c:pt idx="465">
                  <c:v>Classic &amp; Cult TV, TV Horror, TV Mysteries</c:v>
                </c:pt>
                <c:pt idx="466">
                  <c:v>British TV Shows, International TV Shows, Stand-Up Comedy &amp; Talk Shows</c:v>
                </c:pt>
                <c:pt idx="467">
                  <c:v>Comedies, Documentaries, International Movies</c:v>
                </c:pt>
                <c:pt idx="468">
                  <c:v>Anime Features, Documentaries</c:v>
                </c:pt>
                <c:pt idx="469">
                  <c:v>Action &amp; Adventure, Comedies, Music &amp; Musicals</c:v>
                </c:pt>
                <c:pt idx="470">
                  <c:v>Crime TV Shows, Kids' TV</c:v>
                </c:pt>
                <c:pt idx="471">
                  <c:v>Classic &amp; Cult TV, TV Sci-Fi &amp; Fantasy</c:v>
                </c:pt>
                <c:pt idx="472">
                  <c:v>Classic Movies, Horror Movies, Thrillers</c:v>
                </c:pt>
                <c:pt idx="473">
                  <c:v>Anime Series, Crime TV Shows, TV Thrillers</c:v>
                </c:pt>
                <c:pt idx="474">
                  <c:v>Action &amp; Adventure, Sci-Fi &amp; Fantasy, Sports Movies</c:v>
                </c:pt>
                <c:pt idx="475">
                  <c:v>Anime Features, Music &amp; Musicals</c:v>
                </c:pt>
                <c:pt idx="476">
                  <c:v>Classic &amp; Cult TV, Crime TV Shows, TV Dramas</c:v>
                </c:pt>
                <c:pt idx="477">
                  <c:v>British TV Shows, Docuseries, TV Comedies</c:v>
                </c:pt>
                <c:pt idx="478">
                  <c:v>Action &amp; Adventure, Horror Movies, Independent Movies</c:v>
                </c:pt>
                <c:pt idx="479">
                  <c:v>Action &amp; Adventure, Children &amp; Family Movies, Cult Movies</c:v>
                </c:pt>
                <c:pt idx="480">
                  <c:v>Comedies, LGBTQ Movies, Music &amp; Musicals</c:v>
                </c:pt>
                <c:pt idx="481">
                  <c:v>Action &amp; Adventure, Comedies, Sports Movies</c:v>
                </c:pt>
                <c:pt idx="482">
                  <c:v>Anime Series, Kids' TV, TV Action &amp; Adventure</c:v>
                </c:pt>
                <c:pt idx="483">
                  <c:v>Comedies, Dramas, Sports Movies</c:v>
                </c:pt>
                <c:pt idx="484">
                  <c:v>Comedies, Music &amp; Musicals, Sports Movies</c:v>
                </c:pt>
                <c:pt idx="485">
                  <c:v>British TV Shows, TV Comedies, TV Dramas</c:v>
                </c:pt>
                <c:pt idx="486">
                  <c:v>Comedies, Romantic Movies, Sports Movies</c:v>
                </c:pt>
                <c:pt idx="487">
                  <c:v>Children &amp; Family Movies, Faith &amp; Spirituality, Music &amp; Musicals</c:v>
                </c:pt>
                <c:pt idx="488">
                  <c:v>Anime Features</c:v>
                </c:pt>
                <c:pt idx="489">
                  <c:v>British TV Shows, TV Dramas, TV Sci-Fi &amp; Fantasy</c:v>
                </c:pt>
                <c:pt idx="490">
                  <c:v>Classic &amp; Cult TV, Kids' TV, Spanish-Language TV Shows</c:v>
                </c:pt>
                <c:pt idx="491">
                  <c:v>British TV Shows, TV Horror, TV Thrillers</c:v>
                </c:pt>
                <c:pt idx="492">
                  <c:v>Anime Series, Stand-Up Comedy &amp; Talk Shows</c:v>
                </c:pt>
                <c:pt idx="493">
                  <c:v>Action &amp; Adventure, Classic Movies, Sci-Fi &amp; Fantasy</c:v>
                </c:pt>
                <c:pt idx="494">
                  <c:v>Crime TV Shows, International TV Shows, Reality TV</c:v>
                </c:pt>
                <c:pt idx="495">
                  <c:v>Children &amp; Family Movies, Classic Movies</c:v>
                </c:pt>
                <c:pt idx="496">
                  <c:v>Classic &amp; Cult TV, Kids' TV, TV Comedies</c:v>
                </c:pt>
                <c:pt idx="497">
                  <c:v>Action &amp; Adventure, Cult Movies</c:v>
                </c:pt>
                <c:pt idx="498">
                  <c:v>Classic Movies, Dramas, LGBTQ Movies</c:v>
                </c:pt>
                <c:pt idx="499">
                  <c:v>Action &amp; Adventure, Cult Movies, Dramas</c:v>
                </c:pt>
                <c:pt idx="500">
                  <c:v>Crime TV Shows, International TV Shows, TV Mysteries</c:v>
                </c:pt>
                <c:pt idx="501">
                  <c:v>Action &amp; Adventure, Faith &amp; Spirituality, Sci-Fi &amp; Fantasy</c:v>
                </c:pt>
                <c:pt idx="502">
                  <c:v>Crime TV Shows, International TV Shows, TV Thrillers</c:v>
                </c:pt>
                <c:pt idx="503">
                  <c:v>Comedies, Independent Movies, Music &amp; Musicals</c:v>
                </c:pt>
                <c:pt idx="504">
                  <c:v>Action &amp; Adventure, Romantic Movies, Sci-Fi &amp; Fantasy</c:v>
                </c:pt>
                <c:pt idx="505">
                  <c:v>Children &amp; Family Movies, Classic Movies, Dramas</c:v>
                </c:pt>
                <c:pt idx="506">
                  <c:v>Children &amp; Family Movies, Faith &amp; Spirituality</c:v>
                </c:pt>
                <c:pt idx="507">
                  <c:v>Anime Features, International Movies, Sci-Fi &amp; Fantasy</c:v>
                </c:pt>
                <c:pt idx="508">
                  <c:v>Classic Movies, Independent Movies, Thrillers</c:v>
                </c:pt>
                <c:pt idx="509">
                  <c:v>Anime Series, International TV Shows, Spanish-Language TV Shows</c:v>
                </c:pt>
                <c:pt idx="510">
                  <c:v>Classic Movies, Music &amp; Musicals</c:v>
                </c:pt>
                <c:pt idx="511">
                  <c:v>Children &amp; Family Movies, Comedies, Cult Movies</c:v>
                </c:pt>
                <c:pt idx="512">
                  <c:v>Action &amp; Adventure, Comedies, Horror Movies</c:v>
                </c:pt>
                <c:pt idx="513">
                  <c:v>Children &amp; Family Movies, Comedies, Faith &amp; Spirituality</c:v>
                </c:pt>
              </c:strCache>
            </c:strRef>
          </c:cat>
          <c:val>
            <c:numRef>
              <c:f>Sheet4!$B$4:$B$518</c:f>
              <c:numCache>
                <c:formatCode>General</c:formatCode>
                <c:ptCount val="514"/>
                <c:pt idx="0">
                  <c:v>362</c:v>
                </c:pt>
                <c:pt idx="1">
                  <c:v>359</c:v>
                </c:pt>
                <c:pt idx="2">
                  <c:v>334</c:v>
                </c:pt>
                <c:pt idx="3">
                  <c:v>274</c:v>
                </c:pt>
                <c:pt idx="4">
                  <c:v>252</c:v>
                </c:pt>
                <c:pt idx="5">
                  <c:v>220</c:v>
                </c:pt>
                <c:pt idx="6">
                  <c:v>215</c:v>
                </c:pt>
                <c:pt idx="7">
                  <c:v>201</c:v>
                </c:pt>
                <c:pt idx="8">
                  <c:v>186</c:v>
                </c:pt>
                <c:pt idx="9">
                  <c:v>180</c:v>
                </c:pt>
                <c:pt idx="10">
                  <c:v>176</c:v>
                </c:pt>
                <c:pt idx="11">
                  <c:v>152</c:v>
                </c:pt>
                <c:pt idx="12">
                  <c:v>138</c:v>
                </c:pt>
                <c:pt idx="13">
                  <c:v>134</c:v>
                </c:pt>
                <c:pt idx="14">
                  <c:v>132</c:v>
                </c:pt>
                <c:pt idx="15">
                  <c:v>128</c:v>
                </c:pt>
                <c:pt idx="16">
                  <c:v>121</c:v>
                </c:pt>
                <c:pt idx="17">
                  <c:v>116</c:v>
                </c:pt>
                <c:pt idx="18">
                  <c:v>110</c:v>
                </c:pt>
                <c:pt idx="19">
                  <c:v>110</c:v>
                </c:pt>
                <c:pt idx="20">
                  <c:v>101</c:v>
                </c:pt>
                <c:pt idx="21">
                  <c:v>100</c:v>
                </c:pt>
                <c:pt idx="22">
                  <c:v>99</c:v>
                </c:pt>
                <c:pt idx="23">
                  <c:v>95</c:v>
                </c:pt>
                <c:pt idx="24">
                  <c:v>94</c:v>
                </c:pt>
                <c:pt idx="25">
                  <c:v>90</c:v>
                </c:pt>
                <c:pt idx="26">
                  <c:v>88</c:v>
                </c:pt>
                <c:pt idx="27">
                  <c:v>85</c:v>
                </c:pt>
                <c:pt idx="28">
                  <c:v>82</c:v>
                </c:pt>
                <c:pt idx="29">
                  <c:v>82</c:v>
                </c:pt>
                <c:pt idx="30">
                  <c:v>80</c:v>
                </c:pt>
                <c:pt idx="31">
                  <c:v>70</c:v>
                </c:pt>
                <c:pt idx="32">
                  <c:v>69</c:v>
                </c:pt>
                <c:pt idx="33">
                  <c:v>67</c:v>
                </c:pt>
                <c:pt idx="34">
                  <c:v>65</c:v>
                </c:pt>
                <c:pt idx="35">
                  <c:v>65</c:v>
                </c:pt>
                <c:pt idx="36">
                  <c:v>65</c:v>
                </c:pt>
                <c:pt idx="37">
                  <c:v>62</c:v>
                </c:pt>
                <c:pt idx="38">
                  <c:v>62</c:v>
                </c:pt>
                <c:pt idx="39">
                  <c:v>57</c:v>
                </c:pt>
                <c:pt idx="40">
                  <c:v>57</c:v>
                </c:pt>
                <c:pt idx="41">
                  <c:v>57</c:v>
                </c:pt>
                <c:pt idx="42">
                  <c:v>55</c:v>
                </c:pt>
                <c:pt idx="43">
                  <c:v>55</c:v>
                </c:pt>
                <c:pt idx="44">
                  <c:v>54</c:v>
                </c:pt>
                <c:pt idx="45">
                  <c:v>52</c:v>
                </c:pt>
                <c:pt idx="46">
                  <c:v>51</c:v>
                </c:pt>
                <c:pt idx="47">
                  <c:v>50</c:v>
                </c:pt>
                <c:pt idx="48">
                  <c:v>45</c:v>
                </c:pt>
                <c:pt idx="49">
                  <c:v>44</c:v>
                </c:pt>
                <c:pt idx="50">
                  <c:v>41</c:v>
                </c:pt>
                <c:pt idx="51">
                  <c:v>40</c:v>
                </c:pt>
                <c:pt idx="52">
                  <c:v>38</c:v>
                </c:pt>
                <c:pt idx="53">
                  <c:v>38</c:v>
                </c:pt>
                <c:pt idx="54">
                  <c:v>38</c:v>
                </c:pt>
                <c:pt idx="55">
                  <c:v>35</c:v>
                </c:pt>
                <c:pt idx="56">
                  <c:v>35</c:v>
                </c:pt>
                <c:pt idx="57">
                  <c:v>34</c:v>
                </c:pt>
                <c:pt idx="58">
                  <c:v>33</c:v>
                </c:pt>
                <c:pt idx="59">
                  <c:v>31</c:v>
                </c:pt>
                <c:pt idx="60">
                  <c:v>30</c:v>
                </c:pt>
                <c:pt idx="61">
                  <c:v>30</c:v>
                </c:pt>
                <c:pt idx="62">
                  <c:v>29</c:v>
                </c:pt>
                <c:pt idx="63">
                  <c:v>29</c:v>
                </c:pt>
                <c:pt idx="64">
                  <c:v>28</c:v>
                </c:pt>
                <c:pt idx="65">
                  <c:v>27</c:v>
                </c:pt>
                <c:pt idx="66">
                  <c:v>27</c:v>
                </c:pt>
                <c:pt idx="67">
                  <c:v>27</c:v>
                </c:pt>
                <c:pt idx="68">
                  <c:v>26</c:v>
                </c:pt>
                <c:pt idx="69">
                  <c:v>26</c:v>
                </c:pt>
                <c:pt idx="70">
                  <c:v>25</c:v>
                </c:pt>
                <c:pt idx="71">
                  <c:v>25</c:v>
                </c:pt>
                <c:pt idx="72">
                  <c:v>25</c:v>
                </c:pt>
                <c:pt idx="73">
                  <c:v>25</c:v>
                </c:pt>
                <c:pt idx="74">
                  <c:v>24</c:v>
                </c:pt>
                <c:pt idx="75">
                  <c:v>23</c:v>
                </c:pt>
                <c:pt idx="76">
                  <c:v>23</c:v>
                </c:pt>
                <c:pt idx="77">
                  <c:v>22</c:v>
                </c:pt>
                <c:pt idx="78">
                  <c:v>22</c:v>
                </c:pt>
                <c:pt idx="79">
                  <c:v>21</c:v>
                </c:pt>
                <c:pt idx="80">
                  <c:v>21</c:v>
                </c:pt>
                <c:pt idx="81">
                  <c:v>20</c:v>
                </c:pt>
                <c:pt idx="82">
                  <c:v>20</c:v>
                </c:pt>
                <c:pt idx="83">
                  <c:v>20</c:v>
                </c:pt>
                <c:pt idx="84">
                  <c:v>19</c:v>
                </c:pt>
                <c:pt idx="85">
                  <c:v>19</c:v>
                </c:pt>
                <c:pt idx="86">
                  <c:v>19</c:v>
                </c:pt>
                <c:pt idx="87">
                  <c:v>18</c:v>
                </c:pt>
                <c:pt idx="88">
                  <c:v>18</c:v>
                </c:pt>
                <c:pt idx="89">
                  <c:v>18</c:v>
                </c:pt>
                <c:pt idx="90">
                  <c:v>18</c:v>
                </c:pt>
                <c:pt idx="91">
                  <c:v>18</c:v>
                </c:pt>
                <c:pt idx="92">
                  <c:v>17</c:v>
                </c:pt>
                <c:pt idx="93">
                  <c:v>17</c:v>
                </c:pt>
                <c:pt idx="94">
                  <c:v>17</c:v>
                </c:pt>
                <c:pt idx="95">
                  <c:v>17</c:v>
                </c:pt>
                <c:pt idx="96">
                  <c:v>16</c:v>
                </c:pt>
                <c:pt idx="97">
                  <c:v>16</c:v>
                </c:pt>
                <c:pt idx="98">
                  <c:v>16</c:v>
                </c:pt>
                <c:pt idx="99">
                  <c:v>16</c:v>
                </c:pt>
                <c:pt idx="100">
                  <c:v>16</c:v>
                </c:pt>
                <c:pt idx="101">
                  <c:v>16</c:v>
                </c:pt>
                <c:pt idx="102">
                  <c:v>16</c:v>
                </c:pt>
                <c:pt idx="103">
                  <c:v>15</c:v>
                </c:pt>
                <c:pt idx="104">
                  <c:v>15</c:v>
                </c:pt>
                <c:pt idx="105">
                  <c:v>15</c:v>
                </c:pt>
                <c:pt idx="106">
                  <c:v>14</c:v>
                </c:pt>
                <c:pt idx="107">
                  <c:v>13</c:v>
                </c:pt>
                <c:pt idx="108">
                  <c:v>13</c:v>
                </c:pt>
                <c:pt idx="109">
                  <c:v>13</c:v>
                </c:pt>
                <c:pt idx="110">
                  <c:v>12</c:v>
                </c:pt>
                <c:pt idx="111">
                  <c:v>12</c:v>
                </c:pt>
                <c:pt idx="112">
                  <c:v>12</c:v>
                </c:pt>
                <c:pt idx="113">
                  <c:v>12</c:v>
                </c:pt>
                <c:pt idx="114">
                  <c:v>12</c:v>
                </c:pt>
                <c:pt idx="115">
                  <c:v>12</c:v>
                </c:pt>
                <c:pt idx="116">
                  <c:v>12</c:v>
                </c:pt>
                <c:pt idx="117">
                  <c:v>12</c:v>
                </c:pt>
                <c:pt idx="118">
                  <c:v>11</c:v>
                </c:pt>
                <c:pt idx="119">
                  <c:v>11</c:v>
                </c:pt>
                <c:pt idx="120">
                  <c:v>11</c:v>
                </c:pt>
                <c:pt idx="121">
                  <c:v>11</c:v>
                </c:pt>
                <c:pt idx="122">
                  <c:v>11</c:v>
                </c:pt>
                <c:pt idx="123">
                  <c:v>11</c:v>
                </c:pt>
                <c:pt idx="124">
                  <c:v>11</c:v>
                </c:pt>
                <c:pt idx="125">
                  <c:v>11</c:v>
                </c:pt>
                <c:pt idx="126">
                  <c:v>11</c:v>
                </c:pt>
                <c:pt idx="127">
                  <c:v>11</c:v>
                </c:pt>
                <c:pt idx="128">
                  <c:v>11</c:v>
                </c:pt>
                <c:pt idx="129">
                  <c:v>11</c:v>
                </c:pt>
                <c:pt idx="130">
                  <c:v>11</c:v>
                </c:pt>
                <c:pt idx="131">
                  <c:v>10</c:v>
                </c:pt>
                <c:pt idx="132">
                  <c:v>10</c:v>
                </c:pt>
                <c:pt idx="133">
                  <c:v>10</c:v>
                </c:pt>
                <c:pt idx="134">
                  <c:v>10</c:v>
                </c:pt>
                <c:pt idx="135">
                  <c:v>10</c:v>
                </c:pt>
                <c:pt idx="136">
                  <c:v>10</c:v>
                </c:pt>
                <c:pt idx="137">
                  <c:v>10</c:v>
                </c:pt>
                <c:pt idx="138">
                  <c:v>9</c:v>
                </c:pt>
                <c:pt idx="139">
                  <c:v>9</c:v>
                </c:pt>
                <c:pt idx="140">
                  <c:v>9</c:v>
                </c:pt>
                <c:pt idx="141">
                  <c:v>9</c:v>
                </c:pt>
                <c:pt idx="142">
                  <c:v>9</c:v>
                </c:pt>
                <c:pt idx="143">
                  <c:v>9</c:v>
                </c:pt>
                <c:pt idx="144">
                  <c:v>9</c:v>
                </c:pt>
                <c:pt idx="145">
                  <c:v>9</c:v>
                </c:pt>
                <c:pt idx="146">
                  <c:v>9</c:v>
                </c:pt>
                <c:pt idx="147">
                  <c:v>9</c:v>
                </c:pt>
                <c:pt idx="148">
                  <c:v>9</c:v>
                </c:pt>
                <c:pt idx="149">
                  <c:v>9</c:v>
                </c:pt>
                <c:pt idx="150">
                  <c:v>9</c:v>
                </c:pt>
                <c:pt idx="151">
                  <c:v>9</c:v>
                </c:pt>
                <c:pt idx="152">
                  <c:v>9</c:v>
                </c:pt>
                <c:pt idx="153">
                  <c:v>9</c:v>
                </c:pt>
                <c:pt idx="154">
                  <c:v>8</c:v>
                </c:pt>
                <c:pt idx="155">
                  <c:v>8</c:v>
                </c:pt>
                <c:pt idx="156">
                  <c:v>8</c:v>
                </c:pt>
                <c:pt idx="157">
                  <c:v>8</c:v>
                </c:pt>
                <c:pt idx="158">
                  <c:v>8</c:v>
                </c:pt>
                <c:pt idx="159">
                  <c:v>8</c:v>
                </c:pt>
                <c:pt idx="160">
                  <c:v>8</c:v>
                </c:pt>
                <c:pt idx="161">
                  <c:v>8</c:v>
                </c:pt>
                <c:pt idx="162">
                  <c:v>8</c:v>
                </c:pt>
                <c:pt idx="163">
                  <c:v>8</c:v>
                </c:pt>
                <c:pt idx="164">
                  <c:v>8</c:v>
                </c:pt>
                <c:pt idx="165">
                  <c:v>7</c:v>
                </c:pt>
                <c:pt idx="166">
                  <c:v>7</c:v>
                </c:pt>
                <c:pt idx="167">
                  <c:v>7</c:v>
                </c:pt>
                <c:pt idx="168">
                  <c:v>7</c:v>
                </c:pt>
                <c:pt idx="169">
                  <c:v>7</c:v>
                </c:pt>
                <c:pt idx="170">
                  <c:v>7</c:v>
                </c:pt>
                <c:pt idx="171">
                  <c:v>7</c:v>
                </c:pt>
                <c:pt idx="172">
                  <c:v>7</c:v>
                </c:pt>
                <c:pt idx="173">
                  <c:v>7</c:v>
                </c:pt>
                <c:pt idx="174">
                  <c:v>7</c:v>
                </c:pt>
                <c:pt idx="175">
                  <c:v>7</c:v>
                </c:pt>
                <c:pt idx="176">
                  <c:v>7</c:v>
                </c:pt>
                <c:pt idx="177">
                  <c:v>7</c:v>
                </c:pt>
                <c:pt idx="178">
                  <c:v>7</c:v>
                </c:pt>
                <c:pt idx="179">
                  <c:v>7</c:v>
                </c:pt>
                <c:pt idx="180">
                  <c:v>7</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4</c:v>
                </c:pt>
                <c:pt idx="227">
                  <c:v>4</c:v>
                </c:pt>
                <c:pt idx="228">
                  <c:v>4</c:v>
                </c:pt>
                <c:pt idx="229">
                  <c:v>4</c:v>
                </c:pt>
                <c:pt idx="230">
                  <c:v>4</c:v>
                </c:pt>
                <c:pt idx="231">
                  <c:v>4</c:v>
                </c:pt>
                <c:pt idx="232">
                  <c:v>4</c:v>
                </c:pt>
                <c:pt idx="233">
                  <c:v>4</c:v>
                </c:pt>
                <c:pt idx="234">
                  <c:v>4</c:v>
                </c:pt>
                <c:pt idx="235">
                  <c:v>4</c:v>
                </c:pt>
                <c:pt idx="236">
                  <c:v>4</c:v>
                </c:pt>
                <c:pt idx="237">
                  <c:v>4</c:v>
                </c:pt>
                <c:pt idx="238">
                  <c:v>4</c:v>
                </c:pt>
                <c:pt idx="239">
                  <c:v>4</c:v>
                </c:pt>
                <c:pt idx="240">
                  <c:v>4</c:v>
                </c:pt>
                <c:pt idx="241">
                  <c:v>4</c:v>
                </c:pt>
                <c:pt idx="242">
                  <c:v>4</c:v>
                </c:pt>
                <c:pt idx="243">
                  <c:v>4</c:v>
                </c:pt>
                <c:pt idx="244">
                  <c:v>4</c:v>
                </c:pt>
                <c:pt idx="245">
                  <c:v>4</c:v>
                </c:pt>
                <c:pt idx="246">
                  <c:v>4</c:v>
                </c:pt>
                <c:pt idx="247">
                  <c:v>4</c:v>
                </c:pt>
                <c:pt idx="248">
                  <c:v>4</c:v>
                </c:pt>
                <c:pt idx="249">
                  <c:v>4</c:v>
                </c:pt>
                <c:pt idx="250">
                  <c:v>4</c:v>
                </c:pt>
                <c:pt idx="251">
                  <c:v>4</c:v>
                </c:pt>
                <c:pt idx="252">
                  <c:v>3</c:v>
                </c:pt>
                <c:pt idx="253">
                  <c:v>3</c:v>
                </c:pt>
                <c:pt idx="254">
                  <c:v>3</c:v>
                </c:pt>
                <c:pt idx="255">
                  <c:v>3</c:v>
                </c:pt>
                <c:pt idx="256">
                  <c:v>3</c:v>
                </c:pt>
                <c:pt idx="257">
                  <c:v>3</c:v>
                </c:pt>
                <c:pt idx="258">
                  <c:v>3</c:v>
                </c:pt>
                <c:pt idx="259">
                  <c:v>3</c:v>
                </c:pt>
                <c:pt idx="260">
                  <c:v>3</c:v>
                </c:pt>
                <c:pt idx="261">
                  <c:v>3</c:v>
                </c:pt>
                <c:pt idx="262">
                  <c:v>3</c:v>
                </c:pt>
                <c:pt idx="263">
                  <c:v>3</c:v>
                </c:pt>
                <c:pt idx="264">
                  <c:v>3</c:v>
                </c:pt>
                <c:pt idx="265">
                  <c:v>3</c:v>
                </c:pt>
                <c:pt idx="266">
                  <c:v>3</c:v>
                </c:pt>
                <c:pt idx="267">
                  <c:v>3</c:v>
                </c:pt>
                <c:pt idx="268">
                  <c:v>3</c:v>
                </c:pt>
                <c:pt idx="269">
                  <c:v>3</c:v>
                </c:pt>
                <c:pt idx="270">
                  <c:v>3</c:v>
                </c:pt>
                <c:pt idx="271">
                  <c:v>3</c:v>
                </c:pt>
                <c:pt idx="272">
                  <c:v>3</c:v>
                </c:pt>
                <c:pt idx="273">
                  <c:v>3</c:v>
                </c:pt>
                <c:pt idx="274">
                  <c:v>3</c:v>
                </c:pt>
                <c:pt idx="275">
                  <c:v>3</c:v>
                </c:pt>
                <c:pt idx="276">
                  <c:v>3</c:v>
                </c:pt>
                <c:pt idx="277">
                  <c:v>3</c:v>
                </c:pt>
                <c:pt idx="278">
                  <c:v>3</c:v>
                </c:pt>
                <c:pt idx="279">
                  <c:v>3</c:v>
                </c:pt>
                <c:pt idx="280">
                  <c:v>3</c:v>
                </c:pt>
                <c:pt idx="281">
                  <c:v>3</c:v>
                </c:pt>
                <c:pt idx="282">
                  <c:v>3</c:v>
                </c:pt>
                <c:pt idx="283">
                  <c:v>3</c:v>
                </c:pt>
                <c:pt idx="284">
                  <c:v>3</c:v>
                </c:pt>
                <c:pt idx="285">
                  <c:v>3</c:v>
                </c:pt>
                <c:pt idx="286">
                  <c:v>3</c:v>
                </c:pt>
                <c:pt idx="287">
                  <c:v>3</c:v>
                </c:pt>
                <c:pt idx="288">
                  <c:v>3</c:v>
                </c:pt>
                <c:pt idx="289">
                  <c:v>3</c:v>
                </c:pt>
                <c:pt idx="290">
                  <c:v>3</c:v>
                </c:pt>
                <c:pt idx="291">
                  <c:v>3</c:v>
                </c:pt>
                <c:pt idx="292">
                  <c:v>3</c:v>
                </c:pt>
                <c:pt idx="293">
                  <c:v>3</c:v>
                </c:pt>
                <c:pt idx="294">
                  <c:v>3</c:v>
                </c:pt>
                <c:pt idx="295">
                  <c:v>3</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numCache>
            </c:numRef>
          </c:val>
          <c:extLst>
            <c:ext xmlns:c16="http://schemas.microsoft.com/office/drawing/2014/chart" uri="{C3380CC4-5D6E-409C-BE32-E72D297353CC}">
              <c16:uniqueId val="{00000000-CEB9-4BF0-89E3-D850EDEAE0C5}"/>
            </c:ext>
          </c:extLst>
        </c:ser>
        <c:dLbls>
          <c:showLegendKey val="0"/>
          <c:showVal val="0"/>
          <c:showCatName val="0"/>
          <c:showSerName val="0"/>
          <c:showPercent val="0"/>
          <c:showBubbleSize val="0"/>
        </c:dLbls>
        <c:gapWidth val="219"/>
        <c:overlap val="-27"/>
        <c:axId val="1029638271"/>
        <c:axId val="1029639519"/>
      </c:barChart>
      <c:catAx>
        <c:axId val="102963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639519"/>
        <c:crosses val="autoZero"/>
        <c:auto val="1"/>
        <c:lblAlgn val="ctr"/>
        <c:lblOffset val="100"/>
        <c:noMultiLvlLbl val="0"/>
      </c:catAx>
      <c:valAx>
        <c:axId val="10296395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63827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[netflix_titles FINAL.xlsx]Sheet2!PivotTable2</c:name>
    <c:fmtId val="5"/>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Sheet2!$A$4:$A$225</c:f>
              <c:strCache>
                <c:ptCount val="221"/>
                <c:pt idx="0">
                  <c:v>1 Season</c:v>
                </c:pt>
                <c:pt idx="1">
                  <c:v>2 Seasons</c:v>
                </c:pt>
                <c:pt idx="2">
                  <c:v>3 Seasons</c:v>
                </c:pt>
                <c:pt idx="3">
                  <c:v>90 min</c:v>
                </c:pt>
                <c:pt idx="4">
                  <c:v>93 min</c:v>
                </c:pt>
                <c:pt idx="5">
                  <c:v>94 min</c:v>
                </c:pt>
                <c:pt idx="6">
                  <c:v>97 min</c:v>
                </c:pt>
                <c:pt idx="7">
                  <c:v>91 min</c:v>
                </c:pt>
                <c:pt idx="8">
                  <c:v>95 min</c:v>
                </c:pt>
                <c:pt idx="9">
                  <c:v>96 min</c:v>
                </c:pt>
                <c:pt idx="10">
                  <c:v>92 min</c:v>
                </c:pt>
                <c:pt idx="11">
                  <c:v>102 min</c:v>
                </c:pt>
                <c:pt idx="12">
                  <c:v>98 min</c:v>
                </c:pt>
                <c:pt idx="13">
                  <c:v>99 min</c:v>
                </c:pt>
                <c:pt idx="14">
                  <c:v>101 min</c:v>
                </c:pt>
                <c:pt idx="15">
                  <c:v>88 min</c:v>
                </c:pt>
                <c:pt idx="16">
                  <c:v>103 min</c:v>
                </c:pt>
                <c:pt idx="17">
                  <c:v>106 min</c:v>
                </c:pt>
                <c:pt idx="18">
                  <c:v>100 min</c:v>
                </c:pt>
                <c:pt idx="19">
                  <c:v>89 min</c:v>
                </c:pt>
                <c:pt idx="20">
                  <c:v>104 min</c:v>
                </c:pt>
                <c:pt idx="21">
                  <c:v>86 min</c:v>
                </c:pt>
                <c:pt idx="22">
                  <c:v>87 min</c:v>
                </c:pt>
                <c:pt idx="23">
                  <c:v>105 min</c:v>
                </c:pt>
                <c:pt idx="24">
                  <c:v>107 min</c:v>
                </c:pt>
                <c:pt idx="25">
                  <c:v>110 min</c:v>
                </c:pt>
                <c:pt idx="26">
                  <c:v>4 Seasons</c:v>
                </c:pt>
                <c:pt idx="27">
                  <c:v>108 min</c:v>
                </c:pt>
                <c:pt idx="28">
                  <c:v>116 min</c:v>
                </c:pt>
                <c:pt idx="29">
                  <c:v>112 min</c:v>
                </c:pt>
                <c:pt idx="30">
                  <c:v>85 min</c:v>
                </c:pt>
                <c:pt idx="31">
                  <c:v>109 min</c:v>
                </c:pt>
                <c:pt idx="32">
                  <c:v>113 min</c:v>
                </c:pt>
                <c:pt idx="33">
                  <c:v>111 min</c:v>
                </c:pt>
                <c:pt idx="34">
                  <c:v>84 min</c:v>
                </c:pt>
                <c:pt idx="35">
                  <c:v>83 min</c:v>
                </c:pt>
                <c:pt idx="36">
                  <c:v>118 min</c:v>
                </c:pt>
                <c:pt idx="37">
                  <c:v>5 Seasons</c:v>
                </c:pt>
                <c:pt idx="38">
                  <c:v>119 min</c:v>
                </c:pt>
                <c:pt idx="39">
                  <c:v>81 min</c:v>
                </c:pt>
                <c:pt idx="40">
                  <c:v>117 min</c:v>
                </c:pt>
                <c:pt idx="41">
                  <c:v>115 min</c:v>
                </c:pt>
                <c:pt idx="42">
                  <c:v>114 min</c:v>
                </c:pt>
                <c:pt idx="43">
                  <c:v>120 min</c:v>
                </c:pt>
                <c:pt idx="44">
                  <c:v>121 min</c:v>
                </c:pt>
                <c:pt idx="45">
                  <c:v>82 min</c:v>
                </c:pt>
                <c:pt idx="46">
                  <c:v>124 min</c:v>
                </c:pt>
                <c:pt idx="47">
                  <c:v>127 min</c:v>
                </c:pt>
                <c:pt idx="48">
                  <c:v>122 min</c:v>
                </c:pt>
                <c:pt idx="49">
                  <c:v>78 min</c:v>
                </c:pt>
                <c:pt idx="50">
                  <c:v>126 min</c:v>
                </c:pt>
                <c:pt idx="51">
                  <c:v>123 min</c:v>
                </c:pt>
                <c:pt idx="52">
                  <c:v>80 min</c:v>
                </c:pt>
                <c:pt idx="53">
                  <c:v>133 min</c:v>
                </c:pt>
                <c:pt idx="54">
                  <c:v>128 min</c:v>
                </c:pt>
                <c:pt idx="55">
                  <c:v>130 min</c:v>
                </c:pt>
                <c:pt idx="56">
                  <c:v>135 min</c:v>
                </c:pt>
                <c:pt idx="57">
                  <c:v>137 min</c:v>
                </c:pt>
                <c:pt idx="58">
                  <c:v>132 min</c:v>
                </c:pt>
                <c:pt idx="59">
                  <c:v>125 min</c:v>
                </c:pt>
                <c:pt idx="60">
                  <c:v>75 min</c:v>
                </c:pt>
                <c:pt idx="61">
                  <c:v>79 min</c:v>
                </c:pt>
                <c:pt idx="62">
                  <c:v>131 min</c:v>
                </c:pt>
                <c:pt idx="63">
                  <c:v>6 Seasons</c:v>
                </c:pt>
                <c:pt idx="64">
                  <c:v>72 min</c:v>
                </c:pt>
                <c:pt idx="65">
                  <c:v>63 min</c:v>
                </c:pt>
                <c:pt idx="66">
                  <c:v>129 min</c:v>
                </c:pt>
                <c:pt idx="67">
                  <c:v>76 min</c:v>
                </c:pt>
                <c:pt idx="68">
                  <c:v>74 min</c:v>
                </c:pt>
                <c:pt idx="69">
                  <c:v>61 min</c:v>
                </c:pt>
                <c:pt idx="70">
                  <c:v>77 min</c:v>
                </c:pt>
                <c:pt idx="71">
                  <c:v>73 min</c:v>
                </c:pt>
                <c:pt idx="72">
                  <c:v>60 min</c:v>
                </c:pt>
                <c:pt idx="73">
                  <c:v>70 min</c:v>
                </c:pt>
                <c:pt idx="74">
                  <c:v>71 min</c:v>
                </c:pt>
                <c:pt idx="75">
                  <c:v>69 min</c:v>
                </c:pt>
                <c:pt idx="76">
                  <c:v>66 min</c:v>
                </c:pt>
                <c:pt idx="77">
                  <c:v>68 min</c:v>
                </c:pt>
                <c:pt idx="78">
                  <c:v>58 min</c:v>
                </c:pt>
                <c:pt idx="79">
                  <c:v>65 min</c:v>
                </c:pt>
                <c:pt idx="80">
                  <c:v>140 min</c:v>
                </c:pt>
                <c:pt idx="81">
                  <c:v>59 min</c:v>
                </c:pt>
                <c:pt idx="82">
                  <c:v>62 min</c:v>
                </c:pt>
                <c:pt idx="83">
                  <c:v>53 min</c:v>
                </c:pt>
                <c:pt idx="84">
                  <c:v>46 min</c:v>
                </c:pt>
                <c:pt idx="85">
                  <c:v>54 min</c:v>
                </c:pt>
                <c:pt idx="86">
                  <c:v>143 min</c:v>
                </c:pt>
                <c:pt idx="87">
                  <c:v>64 min</c:v>
                </c:pt>
                <c:pt idx="88">
                  <c:v>136 min</c:v>
                </c:pt>
                <c:pt idx="89">
                  <c:v>7 Seasons</c:v>
                </c:pt>
                <c:pt idx="90">
                  <c:v>24 min</c:v>
                </c:pt>
                <c:pt idx="91">
                  <c:v>139 min</c:v>
                </c:pt>
                <c:pt idx="92">
                  <c:v>134 min</c:v>
                </c:pt>
                <c:pt idx="93">
                  <c:v>67 min</c:v>
                </c:pt>
                <c:pt idx="94">
                  <c:v>138 min</c:v>
                </c:pt>
                <c:pt idx="95">
                  <c:v>52 min</c:v>
                </c:pt>
                <c:pt idx="96">
                  <c:v>141 min</c:v>
                </c:pt>
                <c:pt idx="97">
                  <c:v>148 min</c:v>
                </c:pt>
                <c:pt idx="98">
                  <c:v>44 min</c:v>
                </c:pt>
                <c:pt idx="99">
                  <c:v>145 min</c:v>
                </c:pt>
                <c:pt idx="100">
                  <c:v>8 Seasons</c:v>
                </c:pt>
                <c:pt idx="101">
                  <c:v>150 min</c:v>
                </c:pt>
                <c:pt idx="102">
                  <c:v>55 min</c:v>
                </c:pt>
                <c:pt idx="103">
                  <c:v>22 min</c:v>
                </c:pt>
                <c:pt idx="104">
                  <c:v>149 min</c:v>
                </c:pt>
                <c:pt idx="105">
                  <c:v>151 min</c:v>
                </c:pt>
                <c:pt idx="106">
                  <c:v>162 min</c:v>
                </c:pt>
                <c:pt idx="107">
                  <c:v>57 min</c:v>
                </c:pt>
                <c:pt idx="108">
                  <c:v>142 min</c:v>
                </c:pt>
                <c:pt idx="109">
                  <c:v>146 min</c:v>
                </c:pt>
                <c:pt idx="110">
                  <c:v>154 min</c:v>
                </c:pt>
                <c:pt idx="111">
                  <c:v>23 min</c:v>
                </c:pt>
                <c:pt idx="112">
                  <c:v>40 min</c:v>
                </c:pt>
                <c:pt idx="113">
                  <c:v>158 min</c:v>
                </c:pt>
                <c:pt idx="114">
                  <c:v>147 min</c:v>
                </c:pt>
                <c:pt idx="115">
                  <c:v>56 min</c:v>
                </c:pt>
                <c:pt idx="116">
                  <c:v>51 min</c:v>
                </c:pt>
                <c:pt idx="117">
                  <c:v>29 min</c:v>
                </c:pt>
                <c:pt idx="118">
                  <c:v>163 min</c:v>
                </c:pt>
                <c:pt idx="119">
                  <c:v>25 min</c:v>
                </c:pt>
                <c:pt idx="120">
                  <c:v>153 min</c:v>
                </c:pt>
                <c:pt idx="121">
                  <c:v>47 min</c:v>
                </c:pt>
                <c:pt idx="122">
                  <c:v>28 min</c:v>
                </c:pt>
                <c:pt idx="123">
                  <c:v>45 min</c:v>
                </c:pt>
                <c:pt idx="124">
                  <c:v>50 min</c:v>
                </c:pt>
                <c:pt idx="125">
                  <c:v>155 min</c:v>
                </c:pt>
                <c:pt idx="126">
                  <c:v>156 min</c:v>
                </c:pt>
                <c:pt idx="127">
                  <c:v>161 min</c:v>
                </c:pt>
                <c:pt idx="128">
                  <c:v>9 Seasons</c:v>
                </c:pt>
                <c:pt idx="129">
                  <c:v>144 min</c:v>
                </c:pt>
                <c:pt idx="130">
                  <c:v>32 min</c:v>
                </c:pt>
                <c:pt idx="131">
                  <c:v>49 min</c:v>
                </c:pt>
                <c:pt idx="132">
                  <c:v>42 min</c:v>
                </c:pt>
                <c:pt idx="133">
                  <c:v>48 min</c:v>
                </c:pt>
                <c:pt idx="134">
                  <c:v>166 min</c:v>
                </c:pt>
                <c:pt idx="135">
                  <c:v>165 min</c:v>
                </c:pt>
                <c:pt idx="136">
                  <c:v>168 min</c:v>
                </c:pt>
                <c:pt idx="137">
                  <c:v>171 min</c:v>
                </c:pt>
                <c:pt idx="138">
                  <c:v>10 Seasons</c:v>
                </c:pt>
                <c:pt idx="139">
                  <c:v>26 min</c:v>
                </c:pt>
                <c:pt idx="140">
                  <c:v>160 min</c:v>
                </c:pt>
                <c:pt idx="141">
                  <c:v>159 min</c:v>
                </c:pt>
                <c:pt idx="142">
                  <c:v>157 min</c:v>
                </c:pt>
                <c:pt idx="143">
                  <c:v>173 min</c:v>
                </c:pt>
                <c:pt idx="144">
                  <c:v>30 min</c:v>
                </c:pt>
                <c:pt idx="145">
                  <c:v>33 min</c:v>
                </c:pt>
                <c:pt idx="146">
                  <c:v>185 min</c:v>
                </c:pt>
                <c:pt idx="147">
                  <c:v>36 min</c:v>
                </c:pt>
                <c:pt idx="148">
                  <c:v>176 min</c:v>
                </c:pt>
                <c:pt idx="149">
                  <c:v>38 min</c:v>
                </c:pt>
                <c:pt idx="150">
                  <c:v>170 min</c:v>
                </c:pt>
                <c:pt idx="151">
                  <c:v>152 min</c:v>
                </c:pt>
                <c:pt idx="152">
                  <c:v>35 min</c:v>
                </c:pt>
                <c:pt idx="153">
                  <c:v>177 min</c:v>
                </c:pt>
                <c:pt idx="154">
                  <c:v>172 min</c:v>
                </c:pt>
                <c:pt idx="155">
                  <c:v>164 min</c:v>
                </c:pt>
                <c:pt idx="156">
                  <c:v>181 min</c:v>
                </c:pt>
                <c:pt idx="157">
                  <c:v>12 min</c:v>
                </c:pt>
                <c:pt idx="158">
                  <c:v>13 min</c:v>
                </c:pt>
                <c:pt idx="159">
                  <c:v>(blank)</c:v>
                </c:pt>
                <c:pt idx="160">
                  <c:v>37 min</c:v>
                </c:pt>
                <c:pt idx="161">
                  <c:v>27 min</c:v>
                </c:pt>
                <c:pt idx="162">
                  <c:v>17 min</c:v>
                </c:pt>
                <c:pt idx="163">
                  <c:v>14 min</c:v>
                </c:pt>
                <c:pt idx="164">
                  <c:v>34 min</c:v>
                </c:pt>
                <c:pt idx="165">
                  <c:v>21 min</c:v>
                </c:pt>
                <c:pt idx="166">
                  <c:v>15 min</c:v>
                </c:pt>
                <c:pt idx="167">
                  <c:v>13 Seasons</c:v>
                </c:pt>
                <c:pt idx="168">
                  <c:v>41 min</c:v>
                </c:pt>
                <c:pt idx="169">
                  <c:v>182 min</c:v>
                </c:pt>
                <c:pt idx="170">
                  <c:v>31 min</c:v>
                </c:pt>
                <c:pt idx="171">
                  <c:v>11 min</c:v>
                </c:pt>
                <c:pt idx="172">
                  <c:v>209 min</c:v>
                </c:pt>
                <c:pt idx="173">
                  <c:v>169 min</c:v>
                </c:pt>
                <c:pt idx="174">
                  <c:v>11 Seasons</c:v>
                </c:pt>
                <c:pt idx="175">
                  <c:v>39 min</c:v>
                </c:pt>
                <c:pt idx="176">
                  <c:v>204 min</c:v>
                </c:pt>
                <c:pt idx="177">
                  <c:v>19 min</c:v>
                </c:pt>
                <c:pt idx="178">
                  <c:v>179 min</c:v>
                </c:pt>
                <c:pt idx="179">
                  <c:v>190 min</c:v>
                </c:pt>
                <c:pt idx="180">
                  <c:v>180 min</c:v>
                </c:pt>
                <c:pt idx="181">
                  <c:v>192 min</c:v>
                </c:pt>
                <c:pt idx="182">
                  <c:v>174 min</c:v>
                </c:pt>
                <c:pt idx="183">
                  <c:v>195 min</c:v>
                </c:pt>
                <c:pt idx="184">
                  <c:v>12 Seasons</c:v>
                </c:pt>
                <c:pt idx="185">
                  <c:v>15 Seasons</c:v>
                </c:pt>
                <c:pt idx="186">
                  <c:v>187 min</c:v>
                </c:pt>
                <c:pt idx="187">
                  <c:v>20 min</c:v>
                </c:pt>
                <c:pt idx="188">
                  <c:v>43 min</c:v>
                </c:pt>
                <c:pt idx="189">
                  <c:v>189 min</c:v>
                </c:pt>
                <c:pt idx="190">
                  <c:v>18 min</c:v>
                </c:pt>
                <c:pt idx="191">
                  <c:v>233 min</c:v>
                </c:pt>
                <c:pt idx="192">
                  <c:v>167 min</c:v>
                </c:pt>
                <c:pt idx="193">
                  <c:v>237 min</c:v>
                </c:pt>
                <c:pt idx="194">
                  <c:v>312 min</c:v>
                </c:pt>
                <c:pt idx="195">
                  <c:v>178 min</c:v>
                </c:pt>
                <c:pt idx="196">
                  <c:v>205 min</c:v>
                </c:pt>
                <c:pt idx="197">
                  <c:v>193 min</c:v>
                </c:pt>
                <c:pt idx="198">
                  <c:v>212 min</c:v>
                </c:pt>
                <c:pt idx="199">
                  <c:v>5 min</c:v>
                </c:pt>
                <c:pt idx="200">
                  <c:v>228 min</c:v>
                </c:pt>
                <c:pt idx="201">
                  <c:v>253 min</c:v>
                </c:pt>
                <c:pt idx="202">
                  <c:v>230 min</c:v>
                </c:pt>
                <c:pt idx="203">
                  <c:v>194 min</c:v>
                </c:pt>
                <c:pt idx="204">
                  <c:v>203 min</c:v>
                </c:pt>
                <c:pt idx="205">
                  <c:v>8 min</c:v>
                </c:pt>
                <c:pt idx="206">
                  <c:v>9 min</c:v>
                </c:pt>
                <c:pt idx="207">
                  <c:v>16 min</c:v>
                </c:pt>
                <c:pt idx="208">
                  <c:v>208 min</c:v>
                </c:pt>
                <c:pt idx="209">
                  <c:v>273 min</c:v>
                </c:pt>
                <c:pt idx="210">
                  <c:v>17 Seasons</c:v>
                </c:pt>
                <c:pt idx="211">
                  <c:v>196 min</c:v>
                </c:pt>
                <c:pt idx="212">
                  <c:v>214 min</c:v>
                </c:pt>
                <c:pt idx="213">
                  <c:v>10 min</c:v>
                </c:pt>
                <c:pt idx="214">
                  <c:v>224 min</c:v>
                </c:pt>
                <c:pt idx="215">
                  <c:v>3 min</c:v>
                </c:pt>
                <c:pt idx="216">
                  <c:v>229 min</c:v>
                </c:pt>
                <c:pt idx="217">
                  <c:v>186 min</c:v>
                </c:pt>
                <c:pt idx="218">
                  <c:v>191 min</c:v>
                </c:pt>
                <c:pt idx="219">
                  <c:v>200 min</c:v>
                </c:pt>
                <c:pt idx="220">
                  <c:v>201 min</c:v>
                </c:pt>
              </c:strCache>
            </c:strRef>
          </c:cat>
          <c:val>
            <c:numRef>
              <c:f>Sheet2!$B$4:$B$225</c:f>
              <c:numCache>
                <c:formatCode>General</c:formatCode>
                <c:ptCount val="221"/>
                <c:pt idx="0">
                  <c:v>1793</c:v>
                </c:pt>
                <c:pt idx="1">
                  <c:v>425</c:v>
                </c:pt>
                <c:pt idx="2">
                  <c:v>199</c:v>
                </c:pt>
                <c:pt idx="3">
                  <c:v>152</c:v>
                </c:pt>
                <c:pt idx="4">
                  <c:v>146</c:v>
                </c:pt>
                <c:pt idx="5">
                  <c:v>146</c:v>
                </c:pt>
                <c:pt idx="6">
                  <c:v>146</c:v>
                </c:pt>
                <c:pt idx="7">
                  <c:v>144</c:v>
                </c:pt>
                <c:pt idx="8">
                  <c:v>137</c:v>
                </c:pt>
                <c:pt idx="9">
                  <c:v>130</c:v>
                </c:pt>
                <c:pt idx="10">
                  <c:v>129</c:v>
                </c:pt>
                <c:pt idx="11">
                  <c:v>122</c:v>
                </c:pt>
                <c:pt idx="12">
                  <c:v>120</c:v>
                </c:pt>
                <c:pt idx="13">
                  <c:v>118</c:v>
                </c:pt>
                <c:pt idx="14">
                  <c:v>116</c:v>
                </c:pt>
                <c:pt idx="15">
                  <c:v>116</c:v>
                </c:pt>
                <c:pt idx="16">
                  <c:v>114</c:v>
                </c:pt>
                <c:pt idx="17">
                  <c:v>111</c:v>
                </c:pt>
                <c:pt idx="18">
                  <c:v>108</c:v>
                </c:pt>
                <c:pt idx="19">
                  <c:v>106</c:v>
                </c:pt>
                <c:pt idx="20">
                  <c:v>104</c:v>
                </c:pt>
                <c:pt idx="21">
                  <c:v>103</c:v>
                </c:pt>
                <c:pt idx="22">
                  <c:v>101</c:v>
                </c:pt>
                <c:pt idx="23">
                  <c:v>101</c:v>
                </c:pt>
                <c:pt idx="24">
                  <c:v>98</c:v>
                </c:pt>
                <c:pt idx="25">
                  <c:v>97</c:v>
                </c:pt>
                <c:pt idx="26">
                  <c:v>95</c:v>
                </c:pt>
                <c:pt idx="27">
                  <c:v>87</c:v>
                </c:pt>
                <c:pt idx="28">
                  <c:v>80</c:v>
                </c:pt>
                <c:pt idx="29">
                  <c:v>74</c:v>
                </c:pt>
                <c:pt idx="30">
                  <c:v>73</c:v>
                </c:pt>
                <c:pt idx="31">
                  <c:v>69</c:v>
                </c:pt>
                <c:pt idx="32">
                  <c:v>69</c:v>
                </c:pt>
                <c:pt idx="33">
                  <c:v>68</c:v>
                </c:pt>
                <c:pt idx="34">
                  <c:v>67</c:v>
                </c:pt>
                <c:pt idx="35">
                  <c:v>65</c:v>
                </c:pt>
                <c:pt idx="36">
                  <c:v>65</c:v>
                </c:pt>
                <c:pt idx="37">
                  <c:v>65</c:v>
                </c:pt>
                <c:pt idx="38">
                  <c:v>63</c:v>
                </c:pt>
                <c:pt idx="39">
                  <c:v>62</c:v>
                </c:pt>
                <c:pt idx="40">
                  <c:v>61</c:v>
                </c:pt>
                <c:pt idx="41">
                  <c:v>61</c:v>
                </c:pt>
                <c:pt idx="42">
                  <c:v>56</c:v>
                </c:pt>
                <c:pt idx="43">
                  <c:v>56</c:v>
                </c:pt>
                <c:pt idx="44">
                  <c:v>54</c:v>
                </c:pt>
                <c:pt idx="45">
                  <c:v>52</c:v>
                </c:pt>
                <c:pt idx="46">
                  <c:v>52</c:v>
                </c:pt>
                <c:pt idx="47">
                  <c:v>48</c:v>
                </c:pt>
                <c:pt idx="48">
                  <c:v>45</c:v>
                </c:pt>
                <c:pt idx="49">
                  <c:v>45</c:v>
                </c:pt>
                <c:pt idx="50">
                  <c:v>44</c:v>
                </c:pt>
                <c:pt idx="51">
                  <c:v>44</c:v>
                </c:pt>
                <c:pt idx="52">
                  <c:v>43</c:v>
                </c:pt>
                <c:pt idx="53">
                  <c:v>42</c:v>
                </c:pt>
                <c:pt idx="54">
                  <c:v>41</c:v>
                </c:pt>
                <c:pt idx="55">
                  <c:v>40</c:v>
                </c:pt>
                <c:pt idx="56">
                  <c:v>39</c:v>
                </c:pt>
                <c:pt idx="57">
                  <c:v>38</c:v>
                </c:pt>
                <c:pt idx="58">
                  <c:v>37</c:v>
                </c:pt>
                <c:pt idx="59">
                  <c:v>36</c:v>
                </c:pt>
                <c:pt idx="60">
                  <c:v>35</c:v>
                </c:pt>
                <c:pt idx="61">
                  <c:v>35</c:v>
                </c:pt>
                <c:pt idx="62">
                  <c:v>34</c:v>
                </c:pt>
                <c:pt idx="63">
                  <c:v>33</c:v>
                </c:pt>
                <c:pt idx="64">
                  <c:v>33</c:v>
                </c:pt>
                <c:pt idx="65">
                  <c:v>32</c:v>
                </c:pt>
                <c:pt idx="66">
                  <c:v>32</c:v>
                </c:pt>
                <c:pt idx="67">
                  <c:v>31</c:v>
                </c:pt>
                <c:pt idx="68">
                  <c:v>31</c:v>
                </c:pt>
                <c:pt idx="69">
                  <c:v>31</c:v>
                </c:pt>
                <c:pt idx="70">
                  <c:v>30</c:v>
                </c:pt>
                <c:pt idx="71">
                  <c:v>30</c:v>
                </c:pt>
                <c:pt idx="72">
                  <c:v>29</c:v>
                </c:pt>
                <c:pt idx="73">
                  <c:v>28</c:v>
                </c:pt>
                <c:pt idx="74">
                  <c:v>28</c:v>
                </c:pt>
                <c:pt idx="75">
                  <c:v>28</c:v>
                </c:pt>
                <c:pt idx="76">
                  <c:v>28</c:v>
                </c:pt>
                <c:pt idx="77">
                  <c:v>25</c:v>
                </c:pt>
                <c:pt idx="78">
                  <c:v>25</c:v>
                </c:pt>
                <c:pt idx="79">
                  <c:v>25</c:v>
                </c:pt>
                <c:pt idx="80">
                  <c:v>25</c:v>
                </c:pt>
                <c:pt idx="81">
                  <c:v>25</c:v>
                </c:pt>
                <c:pt idx="82">
                  <c:v>24</c:v>
                </c:pt>
                <c:pt idx="83">
                  <c:v>24</c:v>
                </c:pt>
                <c:pt idx="84">
                  <c:v>24</c:v>
                </c:pt>
                <c:pt idx="85">
                  <c:v>24</c:v>
                </c:pt>
                <c:pt idx="86">
                  <c:v>23</c:v>
                </c:pt>
                <c:pt idx="87">
                  <c:v>23</c:v>
                </c:pt>
                <c:pt idx="88">
                  <c:v>23</c:v>
                </c:pt>
                <c:pt idx="89">
                  <c:v>23</c:v>
                </c:pt>
                <c:pt idx="90">
                  <c:v>23</c:v>
                </c:pt>
                <c:pt idx="91">
                  <c:v>22</c:v>
                </c:pt>
                <c:pt idx="92">
                  <c:v>22</c:v>
                </c:pt>
                <c:pt idx="93">
                  <c:v>21</c:v>
                </c:pt>
                <c:pt idx="94">
                  <c:v>21</c:v>
                </c:pt>
                <c:pt idx="95">
                  <c:v>20</c:v>
                </c:pt>
                <c:pt idx="96">
                  <c:v>19</c:v>
                </c:pt>
                <c:pt idx="97">
                  <c:v>19</c:v>
                </c:pt>
                <c:pt idx="98">
                  <c:v>19</c:v>
                </c:pt>
                <c:pt idx="99">
                  <c:v>18</c:v>
                </c:pt>
                <c:pt idx="100">
                  <c:v>17</c:v>
                </c:pt>
                <c:pt idx="101">
                  <c:v>17</c:v>
                </c:pt>
                <c:pt idx="102">
                  <c:v>16</c:v>
                </c:pt>
                <c:pt idx="103">
                  <c:v>16</c:v>
                </c:pt>
                <c:pt idx="104">
                  <c:v>15</c:v>
                </c:pt>
                <c:pt idx="105">
                  <c:v>15</c:v>
                </c:pt>
                <c:pt idx="106">
                  <c:v>14</c:v>
                </c:pt>
                <c:pt idx="107">
                  <c:v>14</c:v>
                </c:pt>
                <c:pt idx="108">
                  <c:v>13</c:v>
                </c:pt>
                <c:pt idx="109">
                  <c:v>13</c:v>
                </c:pt>
                <c:pt idx="110">
                  <c:v>13</c:v>
                </c:pt>
                <c:pt idx="111">
                  <c:v>13</c:v>
                </c:pt>
                <c:pt idx="112">
                  <c:v>13</c:v>
                </c:pt>
                <c:pt idx="113">
                  <c:v>12</c:v>
                </c:pt>
                <c:pt idx="114">
                  <c:v>12</c:v>
                </c:pt>
                <c:pt idx="115">
                  <c:v>12</c:v>
                </c:pt>
                <c:pt idx="116">
                  <c:v>11</c:v>
                </c:pt>
                <c:pt idx="117">
                  <c:v>11</c:v>
                </c:pt>
                <c:pt idx="118">
                  <c:v>11</c:v>
                </c:pt>
                <c:pt idx="119">
                  <c:v>11</c:v>
                </c:pt>
                <c:pt idx="120">
                  <c:v>11</c:v>
                </c:pt>
                <c:pt idx="121">
                  <c:v>11</c:v>
                </c:pt>
                <c:pt idx="122">
                  <c:v>10</c:v>
                </c:pt>
                <c:pt idx="123">
                  <c:v>10</c:v>
                </c:pt>
                <c:pt idx="124">
                  <c:v>10</c:v>
                </c:pt>
                <c:pt idx="125">
                  <c:v>10</c:v>
                </c:pt>
                <c:pt idx="126">
                  <c:v>10</c:v>
                </c:pt>
                <c:pt idx="127">
                  <c:v>10</c:v>
                </c:pt>
                <c:pt idx="128">
                  <c:v>9</c:v>
                </c:pt>
                <c:pt idx="129">
                  <c:v>9</c:v>
                </c:pt>
                <c:pt idx="130">
                  <c:v>9</c:v>
                </c:pt>
                <c:pt idx="131">
                  <c:v>9</c:v>
                </c:pt>
                <c:pt idx="132">
                  <c:v>9</c:v>
                </c:pt>
                <c:pt idx="133">
                  <c:v>8</c:v>
                </c:pt>
                <c:pt idx="134">
                  <c:v>8</c:v>
                </c:pt>
                <c:pt idx="135">
                  <c:v>8</c:v>
                </c:pt>
                <c:pt idx="136">
                  <c:v>7</c:v>
                </c:pt>
                <c:pt idx="137">
                  <c:v>7</c:v>
                </c:pt>
                <c:pt idx="138">
                  <c:v>7</c:v>
                </c:pt>
                <c:pt idx="139">
                  <c:v>6</c:v>
                </c:pt>
                <c:pt idx="140">
                  <c:v>6</c:v>
                </c:pt>
                <c:pt idx="141">
                  <c:v>6</c:v>
                </c:pt>
                <c:pt idx="142">
                  <c:v>6</c:v>
                </c:pt>
                <c:pt idx="143">
                  <c:v>6</c:v>
                </c:pt>
                <c:pt idx="144">
                  <c:v>6</c:v>
                </c:pt>
                <c:pt idx="145">
                  <c:v>6</c:v>
                </c:pt>
                <c:pt idx="146">
                  <c:v>6</c:v>
                </c:pt>
                <c:pt idx="147">
                  <c:v>5</c:v>
                </c:pt>
                <c:pt idx="148">
                  <c:v>5</c:v>
                </c:pt>
                <c:pt idx="149">
                  <c:v>5</c:v>
                </c:pt>
                <c:pt idx="150">
                  <c:v>5</c:v>
                </c:pt>
                <c:pt idx="151">
                  <c:v>5</c:v>
                </c:pt>
                <c:pt idx="152">
                  <c:v>5</c:v>
                </c:pt>
                <c:pt idx="153">
                  <c:v>5</c:v>
                </c:pt>
                <c:pt idx="154">
                  <c:v>4</c:v>
                </c:pt>
                <c:pt idx="155">
                  <c:v>4</c:v>
                </c:pt>
                <c:pt idx="156">
                  <c:v>4</c:v>
                </c:pt>
                <c:pt idx="157">
                  <c:v>3</c:v>
                </c:pt>
                <c:pt idx="158">
                  <c:v>3</c:v>
                </c:pt>
                <c:pt idx="159">
                  <c:v>3</c:v>
                </c:pt>
                <c:pt idx="160">
                  <c:v>3</c:v>
                </c:pt>
                <c:pt idx="161">
                  <c:v>3</c:v>
                </c:pt>
                <c:pt idx="162">
                  <c:v>3</c:v>
                </c:pt>
                <c:pt idx="163">
                  <c:v>3</c:v>
                </c:pt>
                <c:pt idx="164">
                  <c:v>3</c:v>
                </c:pt>
                <c:pt idx="165">
                  <c:v>3</c:v>
                </c:pt>
                <c:pt idx="166">
                  <c:v>3</c:v>
                </c:pt>
                <c:pt idx="167">
                  <c:v>3</c:v>
                </c:pt>
                <c:pt idx="168">
                  <c:v>3</c:v>
                </c:pt>
                <c:pt idx="169">
                  <c:v>3</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numCache>
            </c:numRef>
          </c:val>
          <c:extLst>
            <c:ext xmlns:c16="http://schemas.microsoft.com/office/drawing/2014/chart" uri="{C3380CC4-5D6E-409C-BE32-E72D297353CC}">
              <c16:uniqueId val="{00000000-5F02-452C-952E-98ED05A6FBAE}"/>
            </c:ext>
          </c:extLst>
        </c:ser>
        <c:dLbls>
          <c:showLegendKey val="0"/>
          <c:showVal val="0"/>
          <c:showCatName val="0"/>
          <c:showSerName val="0"/>
          <c:showPercent val="0"/>
          <c:showBubbleSize val="0"/>
        </c:dLbls>
        <c:gapWidth val="219"/>
        <c:overlap val="-27"/>
        <c:axId val="1027235903"/>
        <c:axId val="1027236319"/>
      </c:barChart>
      <c:catAx>
        <c:axId val="1027235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36319"/>
        <c:crosses val="autoZero"/>
        <c:auto val="1"/>
        <c:lblAlgn val="ctr"/>
        <c:lblOffset val="100"/>
        <c:noMultiLvlLbl val="0"/>
      </c:catAx>
      <c:valAx>
        <c:axId val="1027236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359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AF3E27-9987-4314-928C-54DD28EA0E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F8FC73-E3C0-43A5-B3A6-61057B6415D5}">
      <dgm:prSet phldrT="[Text]" custT="1"/>
      <dgm:spPr/>
      <dgm:t>
        <a:bodyPr/>
        <a:lstStyle/>
        <a:p>
          <a:r>
            <a:rPr lang="en-US" sz="2400" dirty="0" smtClean="0"/>
            <a:t>Show Id</a:t>
          </a:r>
          <a:endParaRPr lang="en-US" sz="2400" dirty="0"/>
        </a:p>
      </dgm:t>
    </dgm:pt>
    <dgm:pt modelId="{B2FB08BD-6947-4BD2-9EDF-4DC66C868B62}" type="parTrans" cxnId="{45B52ADA-50DC-4672-BAC1-CD7A941BB26C}">
      <dgm:prSet/>
      <dgm:spPr/>
      <dgm:t>
        <a:bodyPr/>
        <a:lstStyle/>
        <a:p>
          <a:endParaRPr lang="en-US"/>
        </a:p>
      </dgm:t>
    </dgm:pt>
    <dgm:pt modelId="{52BC26F7-B6B4-442E-9424-6510A37B3955}" type="sibTrans" cxnId="{45B52ADA-50DC-4672-BAC1-CD7A941BB26C}">
      <dgm:prSet/>
      <dgm:spPr/>
      <dgm:t>
        <a:bodyPr/>
        <a:lstStyle/>
        <a:p>
          <a:endParaRPr lang="en-US"/>
        </a:p>
      </dgm:t>
    </dgm:pt>
    <dgm:pt modelId="{995A52E9-A3B8-48DC-9C0D-DD4854B66E7D}">
      <dgm:prSet phldrT="[Text]" custT="1"/>
      <dgm:spPr/>
      <dgm:t>
        <a:bodyPr/>
        <a:lstStyle/>
        <a:p>
          <a:r>
            <a:rPr lang="en-US" sz="2400" dirty="0" smtClean="0"/>
            <a:t>Type: Movies or TV Shows</a:t>
          </a:r>
          <a:endParaRPr lang="en-US" sz="2400" dirty="0"/>
        </a:p>
      </dgm:t>
    </dgm:pt>
    <dgm:pt modelId="{BF6A62BC-0340-402B-AE02-BA79E7B932F5}" type="parTrans" cxnId="{E37C4803-F6B1-4983-AC8D-7F5FDDB779D6}">
      <dgm:prSet/>
      <dgm:spPr/>
      <dgm:t>
        <a:bodyPr/>
        <a:lstStyle/>
        <a:p>
          <a:endParaRPr lang="en-US"/>
        </a:p>
      </dgm:t>
    </dgm:pt>
    <dgm:pt modelId="{CF5E4EA5-1B35-487F-92CB-2A4CE3E9BD18}" type="sibTrans" cxnId="{E37C4803-F6B1-4983-AC8D-7F5FDDB779D6}">
      <dgm:prSet/>
      <dgm:spPr/>
      <dgm:t>
        <a:bodyPr/>
        <a:lstStyle/>
        <a:p>
          <a:endParaRPr lang="en-US"/>
        </a:p>
      </dgm:t>
    </dgm:pt>
    <dgm:pt modelId="{52A8D28D-9E4C-4050-85B4-A1B12FA542C9}">
      <dgm:prSet phldrT="[Text]" custT="1"/>
      <dgm:spPr/>
      <dgm:t>
        <a:bodyPr/>
        <a:lstStyle/>
        <a:p>
          <a:r>
            <a:rPr lang="en-US" sz="2800" dirty="0" smtClean="0"/>
            <a:t>Director</a:t>
          </a:r>
          <a:endParaRPr lang="en-US" sz="2800" dirty="0"/>
        </a:p>
      </dgm:t>
    </dgm:pt>
    <dgm:pt modelId="{19207499-729D-4690-8D43-1DA55A5708B7}" type="parTrans" cxnId="{A6BF4A4A-A289-49E3-9461-7D6E7FA3B8BE}">
      <dgm:prSet/>
      <dgm:spPr/>
      <dgm:t>
        <a:bodyPr/>
        <a:lstStyle/>
        <a:p>
          <a:endParaRPr lang="en-US"/>
        </a:p>
      </dgm:t>
    </dgm:pt>
    <dgm:pt modelId="{3FFB7A2B-1ADD-48DD-9EF0-A0A18D24127B}" type="sibTrans" cxnId="{A6BF4A4A-A289-49E3-9461-7D6E7FA3B8BE}">
      <dgm:prSet/>
      <dgm:spPr/>
      <dgm:t>
        <a:bodyPr/>
        <a:lstStyle/>
        <a:p>
          <a:endParaRPr lang="en-US"/>
        </a:p>
      </dgm:t>
    </dgm:pt>
    <dgm:pt modelId="{0E1A8C32-E67D-4F13-B290-BB62B99AFC56}">
      <dgm:prSet phldrT="[Text]" custT="1"/>
      <dgm:spPr/>
      <dgm:t>
        <a:bodyPr/>
        <a:lstStyle/>
        <a:p>
          <a:r>
            <a:rPr lang="en-US" sz="2800" dirty="0" smtClean="0"/>
            <a:t>Cast</a:t>
          </a:r>
          <a:endParaRPr lang="en-US" sz="2800" dirty="0"/>
        </a:p>
      </dgm:t>
    </dgm:pt>
    <dgm:pt modelId="{90297896-9D64-412C-B99E-8232BE2F15F0}" type="parTrans" cxnId="{72357879-2DBA-4975-B0F8-1D71A57FCAD6}">
      <dgm:prSet/>
      <dgm:spPr/>
      <dgm:t>
        <a:bodyPr/>
        <a:lstStyle/>
        <a:p>
          <a:endParaRPr lang="en-US"/>
        </a:p>
      </dgm:t>
    </dgm:pt>
    <dgm:pt modelId="{F59A97FC-6DE5-46B7-AC5F-8BBFC494A00B}" type="sibTrans" cxnId="{72357879-2DBA-4975-B0F8-1D71A57FCAD6}">
      <dgm:prSet/>
      <dgm:spPr/>
      <dgm:t>
        <a:bodyPr/>
        <a:lstStyle/>
        <a:p>
          <a:endParaRPr lang="en-US"/>
        </a:p>
      </dgm:t>
    </dgm:pt>
    <dgm:pt modelId="{2B807233-C197-4BA5-B737-AF14C961A106}">
      <dgm:prSet phldrT="[Text]" custT="1"/>
      <dgm:spPr/>
      <dgm:t>
        <a:bodyPr/>
        <a:lstStyle/>
        <a:p>
          <a:r>
            <a:rPr lang="en-US" sz="1800" dirty="0" smtClean="0"/>
            <a:t>Country of production</a:t>
          </a:r>
          <a:br>
            <a:rPr lang="en-US" sz="1800" dirty="0" smtClean="0"/>
          </a:br>
          <a:endParaRPr lang="en-US" sz="1800" dirty="0"/>
        </a:p>
      </dgm:t>
    </dgm:pt>
    <dgm:pt modelId="{6F8920A2-2D63-4CFE-A1DB-A580D1FD82AE}" type="parTrans" cxnId="{2D67B5A7-72F2-4AB2-A476-78D5998B7147}">
      <dgm:prSet/>
      <dgm:spPr/>
      <dgm:t>
        <a:bodyPr/>
        <a:lstStyle/>
        <a:p>
          <a:endParaRPr lang="en-US"/>
        </a:p>
      </dgm:t>
    </dgm:pt>
    <dgm:pt modelId="{F113C35F-ED97-46A3-B28C-F8C448D8F430}" type="sibTrans" cxnId="{2D67B5A7-72F2-4AB2-A476-78D5998B7147}">
      <dgm:prSet/>
      <dgm:spPr/>
      <dgm:t>
        <a:bodyPr/>
        <a:lstStyle/>
        <a:p>
          <a:endParaRPr lang="en-US"/>
        </a:p>
      </dgm:t>
    </dgm:pt>
    <dgm:pt modelId="{57FBE729-9C75-4121-A954-8986220018F9}">
      <dgm:prSet phldrT="[Text]" custT="1"/>
      <dgm:spPr/>
      <dgm:t>
        <a:bodyPr/>
        <a:lstStyle/>
        <a:p>
          <a:r>
            <a:rPr lang="en-US" sz="2000" dirty="0" smtClean="0"/>
            <a:t>Date Added</a:t>
          </a:r>
          <a:endParaRPr lang="en-US" sz="2000" dirty="0"/>
        </a:p>
      </dgm:t>
    </dgm:pt>
    <dgm:pt modelId="{CA131536-ADDE-4CF3-A6C0-F39663D1C6CB}" type="parTrans" cxnId="{4C1CEC3E-9EF9-4A2C-BFE1-E81BFF6ACB82}">
      <dgm:prSet/>
      <dgm:spPr/>
      <dgm:t>
        <a:bodyPr/>
        <a:lstStyle/>
        <a:p>
          <a:endParaRPr lang="en-US"/>
        </a:p>
      </dgm:t>
    </dgm:pt>
    <dgm:pt modelId="{84D180FE-61B4-4534-92CE-8880AD6BA69B}" type="sibTrans" cxnId="{4C1CEC3E-9EF9-4A2C-BFE1-E81BFF6ACB82}">
      <dgm:prSet/>
      <dgm:spPr/>
      <dgm:t>
        <a:bodyPr/>
        <a:lstStyle/>
        <a:p>
          <a:endParaRPr lang="en-US"/>
        </a:p>
      </dgm:t>
    </dgm:pt>
    <dgm:pt modelId="{1CFA3E80-141D-408D-8715-701D64B892A4}">
      <dgm:prSet phldrT="[Text]" custT="1"/>
      <dgm:spPr/>
      <dgm:t>
        <a:bodyPr/>
        <a:lstStyle/>
        <a:p>
          <a:r>
            <a:rPr lang="en-US" sz="2400" dirty="0" smtClean="0"/>
            <a:t>Release Year</a:t>
          </a:r>
          <a:endParaRPr lang="en-US" sz="2400" dirty="0"/>
        </a:p>
      </dgm:t>
    </dgm:pt>
    <dgm:pt modelId="{8CA0F60A-09F8-4EE4-8E49-B9D0B6DC7AEC}" type="parTrans" cxnId="{619D2260-7AF4-4C7F-A4FC-54AD40D7B5B7}">
      <dgm:prSet/>
      <dgm:spPr/>
      <dgm:t>
        <a:bodyPr/>
        <a:lstStyle/>
        <a:p>
          <a:endParaRPr lang="en-US"/>
        </a:p>
      </dgm:t>
    </dgm:pt>
    <dgm:pt modelId="{00969514-33FF-4AB6-BB0C-6F93544372C1}" type="sibTrans" cxnId="{619D2260-7AF4-4C7F-A4FC-54AD40D7B5B7}">
      <dgm:prSet/>
      <dgm:spPr/>
      <dgm:t>
        <a:bodyPr/>
        <a:lstStyle/>
        <a:p>
          <a:endParaRPr lang="en-US"/>
        </a:p>
      </dgm:t>
    </dgm:pt>
    <dgm:pt modelId="{DD3CED20-A304-41B0-A893-039C2329D94E}">
      <dgm:prSet phldrT="[Text]" custT="1"/>
      <dgm:spPr/>
      <dgm:t>
        <a:bodyPr/>
        <a:lstStyle/>
        <a:p>
          <a:r>
            <a:rPr lang="en-US" sz="2400" dirty="0" smtClean="0"/>
            <a:t>Rating</a:t>
          </a:r>
          <a:endParaRPr lang="en-US" sz="2400" dirty="0"/>
        </a:p>
      </dgm:t>
    </dgm:pt>
    <dgm:pt modelId="{EA315DAE-B50A-4CA3-8FBD-7AAF1B1D0A81}" type="parTrans" cxnId="{7704C195-3496-451B-92F1-E759B92780F6}">
      <dgm:prSet/>
      <dgm:spPr/>
      <dgm:t>
        <a:bodyPr/>
        <a:lstStyle/>
        <a:p>
          <a:endParaRPr lang="en-US"/>
        </a:p>
      </dgm:t>
    </dgm:pt>
    <dgm:pt modelId="{A0AAE42F-417A-4B60-8549-4A9D21156F1B}" type="sibTrans" cxnId="{7704C195-3496-451B-92F1-E759B92780F6}">
      <dgm:prSet/>
      <dgm:spPr/>
      <dgm:t>
        <a:bodyPr/>
        <a:lstStyle/>
        <a:p>
          <a:endParaRPr lang="en-US"/>
        </a:p>
      </dgm:t>
    </dgm:pt>
    <dgm:pt modelId="{C208732E-73EC-4FEE-A839-742BB1AAF291}">
      <dgm:prSet phldrT="[Text]" custT="1"/>
      <dgm:spPr/>
      <dgm:t>
        <a:bodyPr/>
        <a:lstStyle/>
        <a:p>
          <a:r>
            <a:rPr lang="en-US" sz="2800" dirty="0" smtClean="0"/>
            <a:t>Duration</a:t>
          </a:r>
          <a:endParaRPr lang="en-US" sz="2800" dirty="0"/>
        </a:p>
      </dgm:t>
    </dgm:pt>
    <dgm:pt modelId="{DE74C7C3-8432-4303-8D5B-DD69D3CA860F}" type="parTrans" cxnId="{B8A60D64-0436-46B6-9D01-DE1DF6A2D694}">
      <dgm:prSet/>
      <dgm:spPr/>
      <dgm:t>
        <a:bodyPr/>
        <a:lstStyle/>
        <a:p>
          <a:endParaRPr lang="en-US"/>
        </a:p>
      </dgm:t>
    </dgm:pt>
    <dgm:pt modelId="{E5583CED-C0A5-4A8C-B78C-1F86E89776BC}" type="sibTrans" cxnId="{B8A60D64-0436-46B6-9D01-DE1DF6A2D694}">
      <dgm:prSet/>
      <dgm:spPr/>
      <dgm:t>
        <a:bodyPr/>
        <a:lstStyle/>
        <a:p>
          <a:endParaRPr lang="en-US"/>
        </a:p>
      </dgm:t>
    </dgm:pt>
    <dgm:pt modelId="{4EC54602-33F2-4DAF-AF56-1348904E97C3}">
      <dgm:prSet phldrT="[Text]" custT="1"/>
      <dgm:spPr/>
      <dgm:t>
        <a:bodyPr/>
        <a:lstStyle/>
        <a:p>
          <a:r>
            <a:rPr lang="en-US" sz="2400" dirty="0" smtClean="0"/>
            <a:t>Listed In: Genre</a:t>
          </a:r>
          <a:endParaRPr lang="en-US" sz="2400" dirty="0"/>
        </a:p>
      </dgm:t>
    </dgm:pt>
    <dgm:pt modelId="{7355ED11-6B75-4F47-816C-4BC62A3B502E}" type="parTrans" cxnId="{43D1FFEF-1126-48C3-945D-F21B53AFE012}">
      <dgm:prSet/>
      <dgm:spPr/>
      <dgm:t>
        <a:bodyPr/>
        <a:lstStyle/>
        <a:p>
          <a:endParaRPr lang="en-US"/>
        </a:p>
      </dgm:t>
    </dgm:pt>
    <dgm:pt modelId="{E5C381DF-680E-400D-B7E7-C5346374EE0E}" type="sibTrans" cxnId="{43D1FFEF-1126-48C3-945D-F21B53AFE012}">
      <dgm:prSet/>
      <dgm:spPr/>
      <dgm:t>
        <a:bodyPr/>
        <a:lstStyle/>
        <a:p>
          <a:endParaRPr lang="en-US"/>
        </a:p>
      </dgm:t>
    </dgm:pt>
    <dgm:pt modelId="{58E24206-8115-43E0-9656-8A679E63F1CE}">
      <dgm:prSet phldrT="[Text]" custT="1"/>
      <dgm:spPr/>
      <dgm:t>
        <a:bodyPr/>
        <a:lstStyle/>
        <a:p>
          <a:r>
            <a:rPr lang="en-US" sz="2800" dirty="0" smtClean="0"/>
            <a:t>Titles</a:t>
          </a:r>
          <a:endParaRPr lang="en-US" sz="2800" dirty="0"/>
        </a:p>
      </dgm:t>
    </dgm:pt>
    <dgm:pt modelId="{40B56AD9-3C48-4D0F-9B31-1ABA292DE7F1}" type="parTrans" cxnId="{CE299CC5-AA0D-4B12-B136-32EBAD5245AD}">
      <dgm:prSet/>
      <dgm:spPr/>
      <dgm:t>
        <a:bodyPr/>
        <a:lstStyle/>
        <a:p>
          <a:endParaRPr lang="en-US"/>
        </a:p>
      </dgm:t>
    </dgm:pt>
    <dgm:pt modelId="{EB75A116-9883-4DEB-B813-408E5E5B1B7D}" type="sibTrans" cxnId="{CE299CC5-AA0D-4B12-B136-32EBAD5245AD}">
      <dgm:prSet/>
      <dgm:spPr/>
      <dgm:t>
        <a:bodyPr/>
        <a:lstStyle/>
        <a:p>
          <a:endParaRPr lang="en-US"/>
        </a:p>
      </dgm:t>
    </dgm:pt>
    <dgm:pt modelId="{2B9F8B19-659F-4237-95A9-0BF978F64F20}" type="pres">
      <dgm:prSet presAssocID="{07AF3E27-9987-4314-928C-54DD28EA0E0B}" presName="linear" presStyleCnt="0">
        <dgm:presLayoutVars>
          <dgm:dir/>
          <dgm:animLvl val="lvl"/>
          <dgm:resizeHandles val="exact"/>
        </dgm:presLayoutVars>
      </dgm:prSet>
      <dgm:spPr/>
      <dgm:t>
        <a:bodyPr/>
        <a:lstStyle/>
        <a:p>
          <a:endParaRPr lang="en-US"/>
        </a:p>
      </dgm:t>
    </dgm:pt>
    <dgm:pt modelId="{04EDFDBF-5A2C-4B30-A25D-BA2C22628F1A}" type="pres">
      <dgm:prSet presAssocID="{EAF8FC73-E3C0-43A5-B3A6-61057B6415D5}" presName="parentLin" presStyleCnt="0"/>
      <dgm:spPr/>
    </dgm:pt>
    <dgm:pt modelId="{4CC9F0F1-E048-4B27-98D9-7B278EBF04C6}" type="pres">
      <dgm:prSet presAssocID="{EAF8FC73-E3C0-43A5-B3A6-61057B6415D5}" presName="parentLeftMargin" presStyleLbl="node1" presStyleIdx="0" presStyleCnt="11"/>
      <dgm:spPr/>
      <dgm:t>
        <a:bodyPr/>
        <a:lstStyle/>
        <a:p>
          <a:endParaRPr lang="en-US"/>
        </a:p>
      </dgm:t>
    </dgm:pt>
    <dgm:pt modelId="{30E4763F-57F6-4D81-966F-C676856C14EA}" type="pres">
      <dgm:prSet presAssocID="{EAF8FC73-E3C0-43A5-B3A6-61057B6415D5}" presName="parentText" presStyleLbl="node1" presStyleIdx="0" presStyleCnt="11">
        <dgm:presLayoutVars>
          <dgm:chMax val="0"/>
          <dgm:bulletEnabled val="1"/>
        </dgm:presLayoutVars>
      </dgm:prSet>
      <dgm:spPr/>
      <dgm:t>
        <a:bodyPr/>
        <a:lstStyle/>
        <a:p>
          <a:endParaRPr lang="en-US"/>
        </a:p>
      </dgm:t>
    </dgm:pt>
    <dgm:pt modelId="{C6EC45F3-6023-4458-B4CD-7B8290E0C9A3}" type="pres">
      <dgm:prSet presAssocID="{EAF8FC73-E3C0-43A5-B3A6-61057B6415D5}" presName="negativeSpace" presStyleCnt="0"/>
      <dgm:spPr/>
    </dgm:pt>
    <dgm:pt modelId="{209F54A7-EC35-42C2-9590-B60124A8195E}" type="pres">
      <dgm:prSet presAssocID="{EAF8FC73-E3C0-43A5-B3A6-61057B6415D5}" presName="childText" presStyleLbl="conFgAcc1" presStyleIdx="0" presStyleCnt="11">
        <dgm:presLayoutVars>
          <dgm:bulletEnabled val="1"/>
        </dgm:presLayoutVars>
      </dgm:prSet>
      <dgm:spPr/>
    </dgm:pt>
    <dgm:pt modelId="{7F5EFB92-8189-4913-93BB-4465046B94D4}" type="pres">
      <dgm:prSet presAssocID="{52BC26F7-B6B4-442E-9424-6510A37B3955}" presName="spaceBetweenRectangles" presStyleCnt="0"/>
      <dgm:spPr/>
    </dgm:pt>
    <dgm:pt modelId="{F06AC25D-4118-4E4E-B83C-8393CECCAB3B}" type="pres">
      <dgm:prSet presAssocID="{995A52E9-A3B8-48DC-9C0D-DD4854B66E7D}" presName="parentLin" presStyleCnt="0"/>
      <dgm:spPr/>
    </dgm:pt>
    <dgm:pt modelId="{722CD69E-4353-4A1B-A281-88CC81A42450}" type="pres">
      <dgm:prSet presAssocID="{995A52E9-A3B8-48DC-9C0D-DD4854B66E7D}" presName="parentLeftMargin" presStyleLbl="node1" presStyleIdx="0" presStyleCnt="11"/>
      <dgm:spPr/>
      <dgm:t>
        <a:bodyPr/>
        <a:lstStyle/>
        <a:p>
          <a:endParaRPr lang="en-US"/>
        </a:p>
      </dgm:t>
    </dgm:pt>
    <dgm:pt modelId="{4E6D1747-B5F4-4114-ADD9-303F83BD7BCC}" type="pres">
      <dgm:prSet presAssocID="{995A52E9-A3B8-48DC-9C0D-DD4854B66E7D}" presName="parentText" presStyleLbl="node1" presStyleIdx="1" presStyleCnt="11">
        <dgm:presLayoutVars>
          <dgm:chMax val="0"/>
          <dgm:bulletEnabled val="1"/>
        </dgm:presLayoutVars>
      </dgm:prSet>
      <dgm:spPr/>
      <dgm:t>
        <a:bodyPr/>
        <a:lstStyle/>
        <a:p>
          <a:endParaRPr lang="en-US"/>
        </a:p>
      </dgm:t>
    </dgm:pt>
    <dgm:pt modelId="{CB3B13D3-4ECA-47EF-9DEC-5B3FABDDBA20}" type="pres">
      <dgm:prSet presAssocID="{995A52E9-A3B8-48DC-9C0D-DD4854B66E7D}" presName="negativeSpace" presStyleCnt="0"/>
      <dgm:spPr/>
    </dgm:pt>
    <dgm:pt modelId="{299BFF42-B2DF-4635-ADD4-52F39AE8808B}" type="pres">
      <dgm:prSet presAssocID="{995A52E9-A3B8-48DC-9C0D-DD4854B66E7D}" presName="childText" presStyleLbl="conFgAcc1" presStyleIdx="1" presStyleCnt="11">
        <dgm:presLayoutVars>
          <dgm:bulletEnabled val="1"/>
        </dgm:presLayoutVars>
      </dgm:prSet>
      <dgm:spPr/>
    </dgm:pt>
    <dgm:pt modelId="{A7AA4339-8C44-4B04-BAD8-D13F16F0FAE2}" type="pres">
      <dgm:prSet presAssocID="{CF5E4EA5-1B35-487F-92CB-2A4CE3E9BD18}" presName="spaceBetweenRectangles" presStyleCnt="0"/>
      <dgm:spPr/>
    </dgm:pt>
    <dgm:pt modelId="{D4751DD3-F6F4-4BD3-B9FF-0F827AC33618}" type="pres">
      <dgm:prSet presAssocID="{52A8D28D-9E4C-4050-85B4-A1B12FA542C9}" presName="parentLin" presStyleCnt="0"/>
      <dgm:spPr/>
    </dgm:pt>
    <dgm:pt modelId="{2144E658-9D70-4F1F-A455-BE3A87A8E4FD}" type="pres">
      <dgm:prSet presAssocID="{52A8D28D-9E4C-4050-85B4-A1B12FA542C9}" presName="parentLeftMargin" presStyleLbl="node1" presStyleIdx="1" presStyleCnt="11"/>
      <dgm:spPr/>
      <dgm:t>
        <a:bodyPr/>
        <a:lstStyle/>
        <a:p>
          <a:endParaRPr lang="en-US"/>
        </a:p>
      </dgm:t>
    </dgm:pt>
    <dgm:pt modelId="{48B03074-F97C-400D-854D-EB00A811DB3C}" type="pres">
      <dgm:prSet presAssocID="{52A8D28D-9E4C-4050-85B4-A1B12FA542C9}" presName="parentText" presStyleLbl="node1" presStyleIdx="2" presStyleCnt="11">
        <dgm:presLayoutVars>
          <dgm:chMax val="0"/>
          <dgm:bulletEnabled val="1"/>
        </dgm:presLayoutVars>
      </dgm:prSet>
      <dgm:spPr/>
      <dgm:t>
        <a:bodyPr/>
        <a:lstStyle/>
        <a:p>
          <a:endParaRPr lang="en-US"/>
        </a:p>
      </dgm:t>
    </dgm:pt>
    <dgm:pt modelId="{147E5973-1E02-41FC-A94A-84BE47691EB3}" type="pres">
      <dgm:prSet presAssocID="{52A8D28D-9E4C-4050-85B4-A1B12FA542C9}" presName="negativeSpace" presStyleCnt="0"/>
      <dgm:spPr/>
    </dgm:pt>
    <dgm:pt modelId="{1F4DC571-078E-47CA-99AD-7B3ADDA78793}" type="pres">
      <dgm:prSet presAssocID="{52A8D28D-9E4C-4050-85B4-A1B12FA542C9}" presName="childText" presStyleLbl="conFgAcc1" presStyleIdx="2" presStyleCnt="11">
        <dgm:presLayoutVars>
          <dgm:bulletEnabled val="1"/>
        </dgm:presLayoutVars>
      </dgm:prSet>
      <dgm:spPr/>
    </dgm:pt>
    <dgm:pt modelId="{466EE5F6-77A6-4779-B524-2CE6A59F5E54}" type="pres">
      <dgm:prSet presAssocID="{3FFB7A2B-1ADD-48DD-9EF0-A0A18D24127B}" presName="spaceBetweenRectangles" presStyleCnt="0"/>
      <dgm:spPr/>
    </dgm:pt>
    <dgm:pt modelId="{DD36CDD1-E710-493F-9E6A-8E3E8C33B5DD}" type="pres">
      <dgm:prSet presAssocID="{0E1A8C32-E67D-4F13-B290-BB62B99AFC56}" presName="parentLin" presStyleCnt="0"/>
      <dgm:spPr/>
    </dgm:pt>
    <dgm:pt modelId="{A933EEA7-B6B3-4D9E-9EDB-4BE1D2C363F3}" type="pres">
      <dgm:prSet presAssocID="{0E1A8C32-E67D-4F13-B290-BB62B99AFC56}" presName="parentLeftMargin" presStyleLbl="node1" presStyleIdx="2" presStyleCnt="11"/>
      <dgm:spPr/>
      <dgm:t>
        <a:bodyPr/>
        <a:lstStyle/>
        <a:p>
          <a:endParaRPr lang="en-US"/>
        </a:p>
      </dgm:t>
    </dgm:pt>
    <dgm:pt modelId="{7C419236-EC99-415E-BADB-CDDD84BBBC51}" type="pres">
      <dgm:prSet presAssocID="{0E1A8C32-E67D-4F13-B290-BB62B99AFC56}" presName="parentText" presStyleLbl="node1" presStyleIdx="3" presStyleCnt="11">
        <dgm:presLayoutVars>
          <dgm:chMax val="0"/>
          <dgm:bulletEnabled val="1"/>
        </dgm:presLayoutVars>
      </dgm:prSet>
      <dgm:spPr/>
      <dgm:t>
        <a:bodyPr/>
        <a:lstStyle/>
        <a:p>
          <a:endParaRPr lang="en-US"/>
        </a:p>
      </dgm:t>
    </dgm:pt>
    <dgm:pt modelId="{EF9E50B1-D402-417B-AD8C-7F5C2FD6AD90}" type="pres">
      <dgm:prSet presAssocID="{0E1A8C32-E67D-4F13-B290-BB62B99AFC56}" presName="negativeSpace" presStyleCnt="0"/>
      <dgm:spPr/>
    </dgm:pt>
    <dgm:pt modelId="{7D6F4875-866C-424C-8212-81EB833EEA9E}" type="pres">
      <dgm:prSet presAssocID="{0E1A8C32-E67D-4F13-B290-BB62B99AFC56}" presName="childText" presStyleLbl="conFgAcc1" presStyleIdx="3" presStyleCnt="11">
        <dgm:presLayoutVars>
          <dgm:bulletEnabled val="1"/>
        </dgm:presLayoutVars>
      </dgm:prSet>
      <dgm:spPr/>
    </dgm:pt>
    <dgm:pt modelId="{26A5D459-5605-465D-8260-33B2F141AAF5}" type="pres">
      <dgm:prSet presAssocID="{F59A97FC-6DE5-46B7-AC5F-8BBFC494A00B}" presName="spaceBetweenRectangles" presStyleCnt="0"/>
      <dgm:spPr/>
    </dgm:pt>
    <dgm:pt modelId="{0F2683B0-02F8-4130-BF8A-1B84677D1078}" type="pres">
      <dgm:prSet presAssocID="{2B807233-C197-4BA5-B737-AF14C961A106}" presName="parentLin" presStyleCnt="0"/>
      <dgm:spPr/>
    </dgm:pt>
    <dgm:pt modelId="{A97A39DC-8D8D-423A-8F92-669436F79391}" type="pres">
      <dgm:prSet presAssocID="{2B807233-C197-4BA5-B737-AF14C961A106}" presName="parentLeftMargin" presStyleLbl="node1" presStyleIdx="3" presStyleCnt="11"/>
      <dgm:spPr/>
      <dgm:t>
        <a:bodyPr/>
        <a:lstStyle/>
        <a:p>
          <a:endParaRPr lang="en-US"/>
        </a:p>
      </dgm:t>
    </dgm:pt>
    <dgm:pt modelId="{D20B213B-6F17-43A0-A016-D4F344AD3721}" type="pres">
      <dgm:prSet presAssocID="{2B807233-C197-4BA5-B737-AF14C961A106}" presName="parentText" presStyleLbl="node1" presStyleIdx="4" presStyleCnt="11">
        <dgm:presLayoutVars>
          <dgm:chMax val="0"/>
          <dgm:bulletEnabled val="1"/>
        </dgm:presLayoutVars>
      </dgm:prSet>
      <dgm:spPr/>
      <dgm:t>
        <a:bodyPr/>
        <a:lstStyle/>
        <a:p>
          <a:endParaRPr lang="en-US"/>
        </a:p>
      </dgm:t>
    </dgm:pt>
    <dgm:pt modelId="{F0429C22-7700-4E9E-B7B6-565E67D51746}" type="pres">
      <dgm:prSet presAssocID="{2B807233-C197-4BA5-B737-AF14C961A106}" presName="negativeSpace" presStyleCnt="0"/>
      <dgm:spPr/>
    </dgm:pt>
    <dgm:pt modelId="{263BC273-460F-482A-8362-2D5E33A6B1BF}" type="pres">
      <dgm:prSet presAssocID="{2B807233-C197-4BA5-B737-AF14C961A106}" presName="childText" presStyleLbl="conFgAcc1" presStyleIdx="4" presStyleCnt="11">
        <dgm:presLayoutVars>
          <dgm:bulletEnabled val="1"/>
        </dgm:presLayoutVars>
      </dgm:prSet>
      <dgm:spPr/>
    </dgm:pt>
    <dgm:pt modelId="{0FBBA7CA-B790-4857-95C1-BFC5EBB3BC06}" type="pres">
      <dgm:prSet presAssocID="{F113C35F-ED97-46A3-B28C-F8C448D8F430}" presName="spaceBetweenRectangles" presStyleCnt="0"/>
      <dgm:spPr/>
    </dgm:pt>
    <dgm:pt modelId="{C5C05D28-A81C-4B7E-8335-41768E2BE5EA}" type="pres">
      <dgm:prSet presAssocID="{57FBE729-9C75-4121-A954-8986220018F9}" presName="parentLin" presStyleCnt="0"/>
      <dgm:spPr/>
    </dgm:pt>
    <dgm:pt modelId="{FAEA51D3-4DF1-4EC9-B6C0-38AA0A552565}" type="pres">
      <dgm:prSet presAssocID="{57FBE729-9C75-4121-A954-8986220018F9}" presName="parentLeftMargin" presStyleLbl="node1" presStyleIdx="4" presStyleCnt="11"/>
      <dgm:spPr/>
      <dgm:t>
        <a:bodyPr/>
        <a:lstStyle/>
        <a:p>
          <a:endParaRPr lang="en-US"/>
        </a:p>
      </dgm:t>
    </dgm:pt>
    <dgm:pt modelId="{326ACBFB-3A76-4333-BAC2-1CACB90B7B01}" type="pres">
      <dgm:prSet presAssocID="{57FBE729-9C75-4121-A954-8986220018F9}" presName="parentText" presStyleLbl="node1" presStyleIdx="5" presStyleCnt="11">
        <dgm:presLayoutVars>
          <dgm:chMax val="0"/>
          <dgm:bulletEnabled val="1"/>
        </dgm:presLayoutVars>
      </dgm:prSet>
      <dgm:spPr/>
      <dgm:t>
        <a:bodyPr/>
        <a:lstStyle/>
        <a:p>
          <a:endParaRPr lang="en-US"/>
        </a:p>
      </dgm:t>
    </dgm:pt>
    <dgm:pt modelId="{E4ECBFDF-C174-4710-932F-460B52DA1404}" type="pres">
      <dgm:prSet presAssocID="{57FBE729-9C75-4121-A954-8986220018F9}" presName="negativeSpace" presStyleCnt="0"/>
      <dgm:spPr/>
    </dgm:pt>
    <dgm:pt modelId="{3A39004C-1852-4DDE-B638-A0ACDE08ABBC}" type="pres">
      <dgm:prSet presAssocID="{57FBE729-9C75-4121-A954-8986220018F9}" presName="childText" presStyleLbl="conFgAcc1" presStyleIdx="5" presStyleCnt="11">
        <dgm:presLayoutVars>
          <dgm:bulletEnabled val="1"/>
        </dgm:presLayoutVars>
      </dgm:prSet>
      <dgm:spPr/>
    </dgm:pt>
    <dgm:pt modelId="{3E629BCE-7062-44B4-89E0-1BF734A0DAD3}" type="pres">
      <dgm:prSet presAssocID="{84D180FE-61B4-4534-92CE-8880AD6BA69B}" presName="spaceBetweenRectangles" presStyleCnt="0"/>
      <dgm:spPr/>
    </dgm:pt>
    <dgm:pt modelId="{7248FB80-5899-47B7-B1BF-6076F1499925}" type="pres">
      <dgm:prSet presAssocID="{1CFA3E80-141D-408D-8715-701D64B892A4}" presName="parentLin" presStyleCnt="0"/>
      <dgm:spPr/>
    </dgm:pt>
    <dgm:pt modelId="{1DFD50DA-CDCC-4C80-9B89-DF39811CF203}" type="pres">
      <dgm:prSet presAssocID="{1CFA3E80-141D-408D-8715-701D64B892A4}" presName="parentLeftMargin" presStyleLbl="node1" presStyleIdx="5" presStyleCnt="11"/>
      <dgm:spPr/>
      <dgm:t>
        <a:bodyPr/>
        <a:lstStyle/>
        <a:p>
          <a:endParaRPr lang="en-US"/>
        </a:p>
      </dgm:t>
    </dgm:pt>
    <dgm:pt modelId="{684775DA-D007-428C-88EC-ECF17C4DDF8D}" type="pres">
      <dgm:prSet presAssocID="{1CFA3E80-141D-408D-8715-701D64B892A4}" presName="parentText" presStyleLbl="node1" presStyleIdx="6" presStyleCnt="11">
        <dgm:presLayoutVars>
          <dgm:chMax val="0"/>
          <dgm:bulletEnabled val="1"/>
        </dgm:presLayoutVars>
      </dgm:prSet>
      <dgm:spPr/>
      <dgm:t>
        <a:bodyPr/>
        <a:lstStyle/>
        <a:p>
          <a:endParaRPr lang="en-US"/>
        </a:p>
      </dgm:t>
    </dgm:pt>
    <dgm:pt modelId="{CEB2CC63-55EB-4356-A957-D615BE247977}" type="pres">
      <dgm:prSet presAssocID="{1CFA3E80-141D-408D-8715-701D64B892A4}" presName="negativeSpace" presStyleCnt="0"/>
      <dgm:spPr/>
    </dgm:pt>
    <dgm:pt modelId="{20A5C614-E1AD-42E4-842E-9322395AEAEE}" type="pres">
      <dgm:prSet presAssocID="{1CFA3E80-141D-408D-8715-701D64B892A4}" presName="childText" presStyleLbl="conFgAcc1" presStyleIdx="6" presStyleCnt="11">
        <dgm:presLayoutVars>
          <dgm:bulletEnabled val="1"/>
        </dgm:presLayoutVars>
      </dgm:prSet>
      <dgm:spPr/>
    </dgm:pt>
    <dgm:pt modelId="{6FCE9A19-5619-4B5E-9333-EB089F16716B}" type="pres">
      <dgm:prSet presAssocID="{00969514-33FF-4AB6-BB0C-6F93544372C1}" presName="spaceBetweenRectangles" presStyleCnt="0"/>
      <dgm:spPr/>
    </dgm:pt>
    <dgm:pt modelId="{97CB6742-5317-4B61-8B2F-88196C86C98F}" type="pres">
      <dgm:prSet presAssocID="{DD3CED20-A304-41B0-A893-039C2329D94E}" presName="parentLin" presStyleCnt="0"/>
      <dgm:spPr/>
    </dgm:pt>
    <dgm:pt modelId="{1B50C7CE-70D0-40A8-B8F0-7B713CB2DCB3}" type="pres">
      <dgm:prSet presAssocID="{DD3CED20-A304-41B0-A893-039C2329D94E}" presName="parentLeftMargin" presStyleLbl="node1" presStyleIdx="6" presStyleCnt="11"/>
      <dgm:spPr/>
      <dgm:t>
        <a:bodyPr/>
        <a:lstStyle/>
        <a:p>
          <a:endParaRPr lang="en-US"/>
        </a:p>
      </dgm:t>
    </dgm:pt>
    <dgm:pt modelId="{07BB1260-8F2E-4029-82B7-5E987644A324}" type="pres">
      <dgm:prSet presAssocID="{DD3CED20-A304-41B0-A893-039C2329D94E}" presName="parentText" presStyleLbl="node1" presStyleIdx="7" presStyleCnt="11">
        <dgm:presLayoutVars>
          <dgm:chMax val="0"/>
          <dgm:bulletEnabled val="1"/>
        </dgm:presLayoutVars>
      </dgm:prSet>
      <dgm:spPr/>
      <dgm:t>
        <a:bodyPr/>
        <a:lstStyle/>
        <a:p>
          <a:endParaRPr lang="en-US"/>
        </a:p>
      </dgm:t>
    </dgm:pt>
    <dgm:pt modelId="{85638E31-DF37-4E16-AFB1-E201D4F43270}" type="pres">
      <dgm:prSet presAssocID="{DD3CED20-A304-41B0-A893-039C2329D94E}" presName="negativeSpace" presStyleCnt="0"/>
      <dgm:spPr/>
    </dgm:pt>
    <dgm:pt modelId="{43381EAD-91E4-4551-B23C-11B91FB1D8E3}" type="pres">
      <dgm:prSet presAssocID="{DD3CED20-A304-41B0-A893-039C2329D94E}" presName="childText" presStyleLbl="conFgAcc1" presStyleIdx="7" presStyleCnt="11">
        <dgm:presLayoutVars>
          <dgm:bulletEnabled val="1"/>
        </dgm:presLayoutVars>
      </dgm:prSet>
      <dgm:spPr/>
    </dgm:pt>
    <dgm:pt modelId="{99E91441-C0D8-4827-8D11-32E9621E983E}" type="pres">
      <dgm:prSet presAssocID="{A0AAE42F-417A-4B60-8549-4A9D21156F1B}" presName="spaceBetweenRectangles" presStyleCnt="0"/>
      <dgm:spPr/>
    </dgm:pt>
    <dgm:pt modelId="{1A2A546E-6CC4-49D3-896E-1C5A67B3FAD6}" type="pres">
      <dgm:prSet presAssocID="{C208732E-73EC-4FEE-A839-742BB1AAF291}" presName="parentLin" presStyleCnt="0"/>
      <dgm:spPr/>
    </dgm:pt>
    <dgm:pt modelId="{99B62B32-152B-4ED3-BF2D-53FF51CDD2F4}" type="pres">
      <dgm:prSet presAssocID="{C208732E-73EC-4FEE-A839-742BB1AAF291}" presName="parentLeftMargin" presStyleLbl="node1" presStyleIdx="7" presStyleCnt="11"/>
      <dgm:spPr/>
      <dgm:t>
        <a:bodyPr/>
        <a:lstStyle/>
        <a:p>
          <a:endParaRPr lang="en-US"/>
        </a:p>
      </dgm:t>
    </dgm:pt>
    <dgm:pt modelId="{549BCF0D-8A03-4CBB-B8BE-686A0D5C6C82}" type="pres">
      <dgm:prSet presAssocID="{C208732E-73EC-4FEE-A839-742BB1AAF291}" presName="parentText" presStyleLbl="node1" presStyleIdx="8" presStyleCnt="11">
        <dgm:presLayoutVars>
          <dgm:chMax val="0"/>
          <dgm:bulletEnabled val="1"/>
        </dgm:presLayoutVars>
      </dgm:prSet>
      <dgm:spPr/>
      <dgm:t>
        <a:bodyPr/>
        <a:lstStyle/>
        <a:p>
          <a:endParaRPr lang="en-US"/>
        </a:p>
      </dgm:t>
    </dgm:pt>
    <dgm:pt modelId="{347FE592-CA9C-491F-ACD8-DDD61E8332F0}" type="pres">
      <dgm:prSet presAssocID="{C208732E-73EC-4FEE-A839-742BB1AAF291}" presName="negativeSpace" presStyleCnt="0"/>
      <dgm:spPr/>
    </dgm:pt>
    <dgm:pt modelId="{B675A781-18D9-4C86-8B50-8F739EC1076E}" type="pres">
      <dgm:prSet presAssocID="{C208732E-73EC-4FEE-A839-742BB1AAF291}" presName="childText" presStyleLbl="conFgAcc1" presStyleIdx="8" presStyleCnt="11">
        <dgm:presLayoutVars>
          <dgm:bulletEnabled val="1"/>
        </dgm:presLayoutVars>
      </dgm:prSet>
      <dgm:spPr/>
    </dgm:pt>
    <dgm:pt modelId="{F794A9C1-98AC-4F9B-BDD0-81823C1314EA}" type="pres">
      <dgm:prSet presAssocID="{E5583CED-C0A5-4A8C-B78C-1F86E89776BC}" presName="spaceBetweenRectangles" presStyleCnt="0"/>
      <dgm:spPr/>
    </dgm:pt>
    <dgm:pt modelId="{21D1A92F-BD4F-4019-ADD7-E1DFE7562D22}" type="pres">
      <dgm:prSet presAssocID="{4EC54602-33F2-4DAF-AF56-1348904E97C3}" presName="parentLin" presStyleCnt="0"/>
      <dgm:spPr/>
    </dgm:pt>
    <dgm:pt modelId="{140A1F38-7B20-4748-BB6A-06B401DDC0DE}" type="pres">
      <dgm:prSet presAssocID="{4EC54602-33F2-4DAF-AF56-1348904E97C3}" presName="parentLeftMargin" presStyleLbl="node1" presStyleIdx="8" presStyleCnt="11"/>
      <dgm:spPr/>
      <dgm:t>
        <a:bodyPr/>
        <a:lstStyle/>
        <a:p>
          <a:endParaRPr lang="en-US"/>
        </a:p>
      </dgm:t>
    </dgm:pt>
    <dgm:pt modelId="{76165876-1BA3-4C51-9CF8-FEC29C17A8EE}" type="pres">
      <dgm:prSet presAssocID="{4EC54602-33F2-4DAF-AF56-1348904E97C3}" presName="parentText" presStyleLbl="node1" presStyleIdx="9" presStyleCnt="11">
        <dgm:presLayoutVars>
          <dgm:chMax val="0"/>
          <dgm:bulletEnabled val="1"/>
        </dgm:presLayoutVars>
      </dgm:prSet>
      <dgm:spPr/>
      <dgm:t>
        <a:bodyPr/>
        <a:lstStyle/>
        <a:p>
          <a:endParaRPr lang="en-US"/>
        </a:p>
      </dgm:t>
    </dgm:pt>
    <dgm:pt modelId="{A3D681E6-F9DD-4EC8-8416-E8FA54CD6D6E}" type="pres">
      <dgm:prSet presAssocID="{4EC54602-33F2-4DAF-AF56-1348904E97C3}" presName="negativeSpace" presStyleCnt="0"/>
      <dgm:spPr/>
    </dgm:pt>
    <dgm:pt modelId="{D86E3DAE-BB06-4E4D-8DCA-69695C936AB3}" type="pres">
      <dgm:prSet presAssocID="{4EC54602-33F2-4DAF-AF56-1348904E97C3}" presName="childText" presStyleLbl="conFgAcc1" presStyleIdx="9" presStyleCnt="11">
        <dgm:presLayoutVars>
          <dgm:bulletEnabled val="1"/>
        </dgm:presLayoutVars>
      </dgm:prSet>
      <dgm:spPr/>
    </dgm:pt>
    <dgm:pt modelId="{79F3D597-898E-4AC5-BDCD-5E0D56F266B5}" type="pres">
      <dgm:prSet presAssocID="{E5C381DF-680E-400D-B7E7-C5346374EE0E}" presName="spaceBetweenRectangles" presStyleCnt="0"/>
      <dgm:spPr/>
    </dgm:pt>
    <dgm:pt modelId="{AAA7D6E2-D98A-42F4-BCF3-29C0F9EC5912}" type="pres">
      <dgm:prSet presAssocID="{58E24206-8115-43E0-9656-8A679E63F1CE}" presName="parentLin" presStyleCnt="0"/>
      <dgm:spPr/>
    </dgm:pt>
    <dgm:pt modelId="{C8A74D8D-7F6C-4A1F-9AA5-537039FF93B4}" type="pres">
      <dgm:prSet presAssocID="{58E24206-8115-43E0-9656-8A679E63F1CE}" presName="parentLeftMargin" presStyleLbl="node1" presStyleIdx="9" presStyleCnt="11"/>
      <dgm:spPr/>
      <dgm:t>
        <a:bodyPr/>
        <a:lstStyle/>
        <a:p>
          <a:endParaRPr lang="en-US"/>
        </a:p>
      </dgm:t>
    </dgm:pt>
    <dgm:pt modelId="{3F92F809-0A73-4782-9364-7F6618AED6C6}" type="pres">
      <dgm:prSet presAssocID="{58E24206-8115-43E0-9656-8A679E63F1CE}" presName="parentText" presStyleLbl="node1" presStyleIdx="10" presStyleCnt="11">
        <dgm:presLayoutVars>
          <dgm:chMax val="0"/>
          <dgm:bulletEnabled val="1"/>
        </dgm:presLayoutVars>
      </dgm:prSet>
      <dgm:spPr/>
      <dgm:t>
        <a:bodyPr/>
        <a:lstStyle/>
        <a:p>
          <a:endParaRPr lang="en-US"/>
        </a:p>
      </dgm:t>
    </dgm:pt>
    <dgm:pt modelId="{F6C38016-2311-4764-B24C-6B555B0B0B2B}" type="pres">
      <dgm:prSet presAssocID="{58E24206-8115-43E0-9656-8A679E63F1CE}" presName="negativeSpace" presStyleCnt="0"/>
      <dgm:spPr/>
    </dgm:pt>
    <dgm:pt modelId="{618645E5-F5B5-4648-BC48-6CBB765215BD}" type="pres">
      <dgm:prSet presAssocID="{58E24206-8115-43E0-9656-8A679E63F1CE}" presName="childText" presStyleLbl="conFgAcc1" presStyleIdx="10" presStyleCnt="11">
        <dgm:presLayoutVars>
          <dgm:bulletEnabled val="1"/>
        </dgm:presLayoutVars>
      </dgm:prSet>
      <dgm:spPr/>
    </dgm:pt>
  </dgm:ptLst>
  <dgm:cxnLst>
    <dgm:cxn modelId="{03C945B3-2970-4C90-9C46-1715E267E438}" type="presOf" srcId="{4EC54602-33F2-4DAF-AF56-1348904E97C3}" destId="{140A1F38-7B20-4748-BB6A-06B401DDC0DE}" srcOrd="0" destOrd="0" presId="urn:microsoft.com/office/officeart/2005/8/layout/list1"/>
    <dgm:cxn modelId="{45B52ADA-50DC-4672-BAC1-CD7A941BB26C}" srcId="{07AF3E27-9987-4314-928C-54DD28EA0E0B}" destId="{EAF8FC73-E3C0-43A5-B3A6-61057B6415D5}" srcOrd="0" destOrd="0" parTransId="{B2FB08BD-6947-4BD2-9EDF-4DC66C868B62}" sibTransId="{52BC26F7-B6B4-442E-9424-6510A37B3955}"/>
    <dgm:cxn modelId="{F930868B-871C-4BFB-B8DB-5C32045997C1}" type="presOf" srcId="{52A8D28D-9E4C-4050-85B4-A1B12FA542C9}" destId="{2144E658-9D70-4F1F-A455-BE3A87A8E4FD}" srcOrd="0" destOrd="0" presId="urn:microsoft.com/office/officeart/2005/8/layout/list1"/>
    <dgm:cxn modelId="{071C6025-93B9-4ADE-ADDF-81A1064E9207}" type="presOf" srcId="{995A52E9-A3B8-48DC-9C0D-DD4854B66E7D}" destId="{4E6D1747-B5F4-4114-ADD9-303F83BD7BCC}" srcOrd="1" destOrd="0" presId="urn:microsoft.com/office/officeart/2005/8/layout/list1"/>
    <dgm:cxn modelId="{1CD4C382-2558-4BF2-96B0-548B57B01B59}" type="presOf" srcId="{EAF8FC73-E3C0-43A5-B3A6-61057B6415D5}" destId="{30E4763F-57F6-4D81-966F-C676856C14EA}" srcOrd="1" destOrd="0" presId="urn:microsoft.com/office/officeart/2005/8/layout/list1"/>
    <dgm:cxn modelId="{36313D08-5677-4030-83F9-C0FC0D8CA0B8}" type="presOf" srcId="{DD3CED20-A304-41B0-A893-039C2329D94E}" destId="{07BB1260-8F2E-4029-82B7-5E987644A324}" srcOrd="1" destOrd="0" presId="urn:microsoft.com/office/officeart/2005/8/layout/list1"/>
    <dgm:cxn modelId="{194F04F5-59FF-4EA0-886C-DC17E441D0F5}" type="presOf" srcId="{EAF8FC73-E3C0-43A5-B3A6-61057B6415D5}" destId="{4CC9F0F1-E048-4B27-98D9-7B278EBF04C6}" srcOrd="0" destOrd="0" presId="urn:microsoft.com/office/officeart/2005/8/layout/list1"/>
    <dgm:cxn modelId="{619D2260-7AF4-4C7F-A4FC-54AD40D7B5B7}" srcId="{07AF3E27-9987-4314-928C-54DD28EA0E0B}" destId="{1CFA3E80-141D-408D-8715-701D64B892A4}" srcOrd="6" destOrd="0" parTransId="{8CA0F60A-09F8-4EE4-8E49-B9D0B6DC7AEC}" sibTransId="{00969514-33FF-4AB6-BB0C-6F93544372C1}"/>
    <dgm:cxn modelId="{B7F258CF-60B3-47F8-9981-2A2A6085A3CC}" type="presOf" srcId="{1CFA3E80-141D-408D-8715-701D64B892A4}" destId="{684775DA-D007-428C-88EC-ECF17C4DDF8D}" srcOrd="1" destOrd="0" presId="urn:microsoft.com/office/officeart/2005/8/layout/list1"/>
    <dgm:cxn modelId="{B255FD68-EEE7-4D75-A578-7D240BDD9226}" type="presOf" srcId="{0E1A8C32-E67D-4F13-B290-BB62B99AFC56}" destId="{A933EEA7-B6B3-4D9E-9EDB-4BE1D2C363F3}" srcOrd="0" destOrd="0" presId="urn:microsoft.com/office/officeart/2005/8/layout/list1"/>
    <dgm:cxn modelId="{A6BF4A4A-A289-49E3-9461-7D6E7FA3B8BE}" srcId="{07AF3E27-9987-4314-928C-54DD28EA0E0B}" destId="{52A8D28D-9E4C-4050-85B4-A1B12FA542C9}" srcOrd="2" destOrd="0" parTransId="{19207499-729D-4690-8D43-1DA55A5708B7}" sibTransId="{3FFB7A2B-1ADD-48DD-9EF0-A0A18D24127B}"/>
    <dgm:cxn modelId="{E37C4803-F6B1-4983-AC8D-7F5FDDB779D6}" srcId="{07AF3E27-9987-4314-928C-54DD28EA0E0B}" destId="{995A52E9-A3B8-48DC-9C0D-DD4854B66E7D}" srcOrd="1" destOrd="0" parTransId="{BF6A62BC-0340-402B-AE02-BA79E7B932F5}" sibTransId="{CF5E4EA5-1B35-487F-92CB-2A4CE3E9BD18}"/>
    <dgm:cxn modelId="{2B955136-EAA5-4BC7-94B2-36BCF6D40A6D}" type="presOf" srcId="{995A52E9-A3B8-48DC-9C0D-DD4854B66E7D}" destId="{722CD69E-4353-4A1B-A281-88CC81A42450}" srcOrd="0" destOrd="0" presId="urn:microsoft.com/office/officeart/2005/8/layout/list1"/>
    <dgm:cxn modelId="{72357879-2DBA-4975-B0F8-1D71A57FCAD6}" srcId="{07AF3E27-9987-4314-928C-54DD28EA0E0B}" destId="{0E1A8C32-E67D-4F13-B290-BB62B99AFC56}" srcOrd="3" destOrd="0" parTransId="{90297896-9D64-412C-B99E-8232BE2F15F0}" sibTransId="{F59A97FC-6DE5-46B7-AC5F-8BBFC494A00B}"/>
    <dgm:cxn modelId="{4CCF42B0-B8EA-4466-A8B3-F6EA297FF453}" type="presOf" srcId="{58E24206-8115-43E0-9656-8A679E63F1CE}" destId="{C8A74D8D-7F6C-4A1F-9AA5-537039FF93B4}" srcOrd="0" destOrd="0" presId="urn:microsoft.com/office/officeart/2005/8/layout/list1"/>
    <dgm:cxn modelId="{89425A55-C24D-4437-B686-F888A49FA916}" type="presOf" srcId="{52A8D28D-9E4C-4050-85B4-A1B12FA542C9}" destId="{48B03074-F97C-400D-854D-EB00A811DB3C}" srcOrd="1" destOrd="0" presId="urn:microsoft.com/office/officeart/2005/8/layout/list1"/>
    <dgm:cxn modelId="{31F8FAC5-AF46-41C8-9A23-1F5AD48A642F}" type="presOf" srcId="{C208732E-73EC-4FEE-A839-742BB1AAF291}" destId="{549BCF0D-8A03-4CBB-B8BE-686A0D5C6C82}" srcOrd="1" destOrd="0" presId="urn:microsoft.com/office/officeart/2005/8/layout/list1"/>
    <dgm:cxn modelId="{4C1CEC3E-9EF9-4A2C-BFE1-E81BFF6ACB82}" srcId="{07AF3E27-9987-4314-928C-54DD28EA0E0B}" destId="{57FBE729-9C75-4121-A954-8986220018F9}" srcOrd="5" destOrd="0" parTransId="{CA131536-ADDE-4CF3-A6C0-F39663D1C6CB}" sibTransId="{84D180FE-61B4-4534-92CE-8880AD6BA69B}"/>
    <dgm:cxn modelId="{75343824-FCC5-4293-8A44-F813C938D213}" type="presOf" srcId="{DD3CED20-A304-41B0-A893-039C2329D94E}" destId="{1B50C7CE-70D0-40A8-B8F0-7B713CB2DCB3}" srcOrd="0" destOrd="0" presId="urn:microsoft.com/office/officeart/2005/8/layout/list1"/>
    <dgm:cxn modelId="{FB5E943A-1C2F-4CCD-AE3D-EF3C2C5B2F78}" type="presOf" srcId="{2B807233-C197-4BA5-B737-AF14C961A106}" destId="{D20B213B-6F17-43A0-A016-D4F344AD3721}" srcOrd="1" destOrd="0" presId="urn:microsoft.com/office/officeart/2005/8/layout/list1"/>
    <dgm:cxn modelId="{6220936D-50C2-40A3-A522-EFD207F7670F}" type="presOf" srcId="{07AF3E27-9987-4314-928C-54DD28EA0E0B}" destId="{2B9F8B19-659F-4237-95A9-0BF978F64F20}" srcOrd="0" destOrd="0" presId="urn:microsoft.com/office/officeart/2005/8/layout/list1"/>
    <dgm:cxn modelId="{5300B374-124F-4FED-B4FA-4906073B4F68}" type="presOf" srcId="{0E1A8C32-E67D-4F13-B290-BB62B99AFC56}" destId="{7C419236-EC99-415E-BADB-CDDD84BBBC51}" srcOrd="1" destOrd="0" presId="urn:microsoft.com/office/officeart/2005/8/layout/list1"/>
    <dgm:cxn modelId="{D4615D86-42EA-4A02-AD73-01AAF11355EA}" type="presOf" srcId="{57FBE729-9C75-4121-A954-8986220018F9}" destId="{FAEA51D3-4DF1-4EC9-B6C0-38AA0A552565}" srcOrd="0" destOrd="0" presId="urn:microsoft.com/office/officeart/2005/8/layout/list1"/>
    <dgm:cxn modelId="{65FC5BF7-9C39-4F16-9DEF-C25BA8D578E9}" type="presOf" srcId="{58E24206-8115-43E0-9656-8A679E63F1CE}" destId="{3F92F809-0A73-4782-9364-7F6618AED6C6}" srcOrd="1" destOrd="0" presId="urn:microsoft.com/office/officeart/2005/8/layout/list1"/>
    <dgm:cxn modelId="{7704C195-3496-451B-92F1-E759B92780F6}" srcId="{07AF3E27-9987-4314-928C-54DD28EA0E0B}" destId="{DD3CED20-A304-41B0-A893-039C2329D94E}" srcOrd="7" destOrd="0" parTransId="{EA315DAE-B50A-4CA3-8FBD-7AAF1B1D0A81}" sibTransId="{A0AAE42F-417A-4B60-8549-4A9D21156F1B}"/>
    <dgm:cxn modelId="{1E2E4F4D-CFF9-4C46-9E57-A270A1D7299F}" type="presOf" srcId="{C208732E-73EC-4FEE-A839-742BB1AAF291}" destId="{99B62B32-152B-4ED3-BF2D-53FF51CDD2F4}" srcOrd="0" destOrd="0" presId="urn:microsoft.com/office/officeart/2005/8/layout/list1"/>
    <dgm:cxn modelId="{C5AD61A1-C1F2-4448-AD63-039725D1D19B}" type="presOf" srcId="{57FBE729-9C75-4121-A954-8986220018F9}" destId="{326ACBFB-3A76-4333-BAC2-1CACB90B7B01}" srcOrd="1" destOrd="0" presId="urn:microsoft.com/office/officeart/2005/8/layout/list1"/>
    <dgm:cxn modelId="{B8A60D64-0436-46B6-9D01-DE1DF6A2D694}" srcId="{07AF3E27-9987-4314-928C-54DD28EA0E0B}" destId="{C208732E-73EC-4FEE-A839-742BB1AAF291}" srcOrd="8" destOrd="0" parTransId="{DE74C7C3-8432-4303-8D5B-DD69D3CA860F}" sibTransId="{E5583CED-C0A5-4A8C-B78C-1F86E89776BC}"/>
    <dgm:cxn modelId="{CE299CC5-AA0D-4B12-B136-32EBAD5245AD}" srcId="{07AF3E27-9987-4314-928C-54DD28EA0E0B}" destId="{58E24206-8115-43E0-9656-8A679E63F1CE}" srcOrd="10" destOrd="0" parTransId="{40B56AD9-3C48-4D0F-9B31-1ABA292DE7F1}" sibTransId="{EB75A116-9883-4DEB-B813-408E5E5B1B7D}"/>
    <dgm:cxn modelId="{2CDBF53B-8798-486A-AEAC-5F441311B6BE}" type="presOf" srcId="{4EC54602-33F2-4DAF-AF56-1348904E97C3}" destId="{76165876-1BA3-4C51-9CF8-FEC29C17A8EE}" srcOrd="1" destOrd="0" presId="urn:microsoft.com/office/officeart/2005/8/layout/list1"/>
    <dgm:cxn modelId="{43D1FFEF-1126-48C3-945D-F21B53AFE012}" srcId="{07AF3E27-9987-4314-928C-54DD28EA0E0B}" destId="{4EC54602-33F2-4DAF-AF56-1348904E97C3}" srcOrd="9" destOrd="0" parTransId="{7355ED11-6B75-4F47-816C-4BC62A3B502E}" sibTransId="{E5C381DF-680E-400D-B7E7-C5346374EE0E}"/>
    <dgm:cxn modelId="{2D67B5A7-72F2-4AB2-A476-78D5998B7147}" srcId="{07AF3E27-9987-4314-928C-54DD28EA0E0B}" destId="{2B807233-C197-4BA5-B737-AF14C961A106}" srcOrd="4" destOrd="0" parTransId="{6F8920A2-2D63-4CFE-A1DB-A580D1FD82AE}" sibTransId="{F113C35F-ED97-46A3-B28C-F8C448D8F430}"/>
    <dgm:cxn modelId="{2AE178A9-047A-45C3-9F7A-01B55EFE819B}" type="presOf" srcId="{1CFA3E80-141D-408D-8715-701D64B892A4}" destId="{1DFD50DA-CDCC-4C80-9B89-DF39811CF203}" srcOrd="0" destOrd="0" presId="urn:microsoft.com/office/officeart/2005/8/layout/list1"/>
    <dgm:cxn modelId="{4059C73D-9302-454A-9C34-55DEDEF83289}" type="presOf" srcId="{2B807233-C197-4BA5-B737-AF14C961A106}" destId="{A97A39DC-8D8D-423A-8F92-669436F79391}" srcOrd="0" destOrd="0" presId="urn:microsoft.com/office/officeart/2005/8/layout/list1"/>
    <dgm:cxn modelId="{1F393A5B-A357-41C7-9801-713A6C31F01D}" type="presParOf" srcId="{2B9F8B19-659F-4237-95A9-0BF978F64F20}" destId="{04EDFDBF-5A2C-4B30-A25D-BA2C22628F1A}" srcOrd="0" destOrd="0" presId="urn:microsoft.com/office/officeart/2005/8/layout/list1"/>
    <dgm:cxn modelId="{EBF47B92-305C-4A91-8DB9-265E5DEF1F34}" type="presParOf" srcId="{04EDFDBF-5A2C-4B30-A25D-BA2C22628F1A}" destId="{4CC9F0F1-E048-4B27-98D9-7B278EBF04C6}" srcOrd="0" destOrd="0" presId="urn:microsoft.com/office/officeart/2005/8/layout/list1"/>
    <dgm:cxn modelId="{9098A054-3F16-433F-873A-80CCBD9D8C28}" type="presParOf" srcId="{04EDFDBF-5A2C-4B30-A25D-BA2C22628F1A}" destId="{30E4763F-57F6-4D81-966F-C676856C14EA}" srcOrd="1" destOrd="0" presId="urn:microsoft.com/office/officeart/2005/8/layout/list1"/>
    <dgm:cxn modelId="{62721B2E-0DE5-432E-8CF9-2AE30030227F}" type="presParOf" srcId="{2B9F8B19-659F-4237-95A9-0BF978F64F20}" destId="{C6EC45F3-6023-4458-B4CD-7B8290E0C9A3}" srcOrd="1" destOrd="0" presId="urn:microsoft.com/office/officeart/2005/8/layout/list1"/>
    <dgm:cxn modelId="{DA435D9E-04B7-4C4C-B3B6-BFDDD39FCDD1}" type="presParOf" srcId="{2B9F8B19-659F-4237-95A9-0BF978F64F20}" destId="{209F54A7-EC35-42C2-9590-B60124A8195E}" srcOrd="2" destOrd="0" presId="urn:microsoft.com/office/officeart/2005/8/layout/list1"/>
    <dgm:cxn modelId="{6D97198B-4472-45FF-AFE6-9378BDA81CBA}" type="presParOf" srcId="{2B9F8B19-659F-4237-95A9-0BF978F64F20}" destId="{7F5EFB92-8189-4913-93BB-4465046B94D4}" srcOrd="3" destOrd="0" presId="urn:microsoft.com/office/officeart/2005/8/layout/list1"/>
    <dgm:cxn modelId="{7D390CAF-AE6C-4A26-AFC4-8CFABDCCA0D7}" type="presParOf" srcId="{2B9F8B19-659F-4237-95A9-0BF978F64F20}" destId="{F06AC25D-4118-4E4E-B83C-8393CECCAB3B}" srcOrd="4" destOrd="0" presId="urn:microsoft.com/office/officeart/2005/8/layout/list1"/>
    <dgm:cxn modelId="{8B73E8E7-0CAA-4FF2-A2FE-47145604CD3C}" type="presParOf" srcId="{F06AC25D-4118-4E4E-B83C-8393CECCAB3B}" destId="{722CD69E-4353-4A1B-A281-88CC81A42450}" srcOrd="0" destOrd="0" presId="urn:microsoft.com/office/officeart/2005/8/layout/list1"/>
    <dgm:cxn modelId="{0ECC6EBB-C0D2-4357-8B13-C56813BB4D93}" type="presParOf" srcId="{F06AC25D-4118-4E4E-B83C-8393CECCAB3B}" destId="{4E6D1747-B5F4-4114-ADD9-303F83BD7BCC}" srcOrd="1" destOrd="0" presId="urn:microsoft.com/office/officeart/2005/8/layout/list1"/>
    <dgm:cxn modelId="{4ADDC4D9-9F85-4CF1-A156-3ABEB6481B9B}" type="presParOf" srcId="{2B9F8B19-659F-4237-95A9-0BF978F64F20}" destId="{CB3B13D3-4ECA-47EF-9DEC-5B3FABDDBA20}" srcOrd="5" destOrd="0" presId="urn:microsoft.com/office/officeart/2005/8/layout/list1"/>
    <dgm:cxn modelId="{63E28CFB-C7AB-47FC-ABB2-63E23B7EEE80}" type="presParOf" srcId="{2B9F8B19-659F-4237-95A9-0BF978F64F20}" destId="{299BFF42-B2DF-4635-ADD4-52F39AE8808B}" srcOrd="6" destOrd="0" presId="urn:microsoft.com/office/officeart/2005/8/layout/list1"/>
    <dgm:cxn modelId="{E8659861-023A-4910-9F67-353493D59F7B}" type="presParOf" srcId="{2B9F8B19-659F-4237-95A9-0BF978F64F20}" destId="{A7AA4339-8C44-4B04-BAD8-D13F16F0FAE2}" srcOrd="7" destOrd="0" presId="urn:microsoft.com/office/officeart/2005/8/layout/list1"/>
    <dgm:cxn modelId="{5407C7E5-A52A-4EBE-A074-2459BB8EC154}" type="presParOf" srcId="{2B9F8B19-659F-4237-95A9-0BF978F64F20}" destId="{D4751DD3-F6F4-4BD3-B9FF-0F827AC33618}" srcOrd="8" destOrd="0" presId="urn:microsoft.com/office/officeart/2005/8/layout/list1"/>
    <dgm:cxn modelId="{54A9ECAB-645D-4BBE-B674-0DD4280F4551}" type="presParOf" srcId="{D4751DD3-F6F4-4BD3-B9FF-0F827AC33618}" destId="{2144E658-9D70-4F1F-A455-BE3A87A8E4FD}" srcOrd="0" destOrd="0" presId="urn:microsoft.com/office/officeart/2005/8/layout/list1"/>
    <dgm:cxn modelId="{3BC856A2-74D0-420F-AFBE-86056CF3B125}" type="presParOf" srcId="{D4751DD3-F6F4-4BD3-B9FF-0F827AC33618}" destId="{48B03074-F97C-400D-854D-EB00A811DB3C}" srcOrd="1" destOrd="0" presId="urn:microsoft.com/office/officeart/2005/8/layout/list1"/>
    <dgm:cxn modelId="{834B4597-B752-4CED-9F8D-085E6B75669B}" type="presParOf" srcId="{2B9F8B19-659F-4237-95A9-0BF978F64F20}" destId="{147E5973-1E02-41FC-A94A-84BE47691EB3}" srcOrd="9" destOrd="0" presId="urn:microsoft.com/office/officeart/2005/8/layout/list1"/>
    <dgm:cxn modelId="{0E845A0C-4504-4BC3-AC13-84727C92AFDE}" type="presParOf" srcId="{2B9F8B19-659F-4237-95A9-0BF978F64F20}" destId="{1F4DC571-078E-47CA-99AD-7B3ADDA78793}" srcOrd="10" destOrd="0" presId="urn:microsoft.com/office/officeart/2005/8/layout/list1"/>
    <dgm:cxn modelId="{07707C0A-71AC-46A8-B22E-16740D49EA91}" type="presParOf" srcId="{2B9F8B19-659F-4237-95A9-0BF978F64F20}" destId="{466EE5F6-77A6-4779-B524-2CE6A59F5E54}" srcOrd="11" destOrd="0" presId="urn:microsoft.com/office/officeart/2005/8/layout/list1"/>
    <dgm:cxn modelId="{97563DF8-87EA-43F8-8C6C-412D341B76A7}" type="presParOf" srcId="{2B9F8B19-659F-4237-95A9-0BF978F64F20}" destId="{DD36CDD1-E710-493F-9E6A-8E3E8C33B5DD}" srcOrd="12" destOrd="0" presId="urn:microsoft.com/office/officeart/2005/8/layout/list1"/>
    <dgm:cxn modelId="{F59813D7-B284-4C8B-8B2C-E01E1F3FE79E}" type="presParOf" srcId="{DD36CDD1-E710-493F-9E6A-8E3E8C33B5DD}" destId="{A933EEA7-B6B3-4D9E-9EDB-4BE1D2C363F3}" srcOrd="0" destOrd="0" presId="urn:microsoft.com/office/officeart/2005/8/layout/list1"/>
    <dgm:cxn modelId="{30B074D1-1ABA-4444-BAD5-F580B938D5C4}" type="presParOf" srcId="{DD36CDD1-E710-493F-9E6A-8E3E8C33B5DD}" destId="{7C419236-EC99-415E-BADB-CDDD84BBBC51}" srcOrd="1" destOrd="0" presId="urn:microsoft.com/office/officeart/2005/8/layout/list1"/>
    <dgm:cxn modelId="{F440D312-B1ED-44B4-B841-C9AACC874D3A}" type="presParOf" srcId="{2B9F8B19-659F-4237-95A9-0BF978F64F20}" destId="{EF9E50B1-D402-417B-AD8C-7F5C2FD6AD90}" srcOrd="13" destOrd="0" presId="urn:microsoft.com/office/officeart/2005/8/layout/list1"/>
    <dgm:cxn modelId="{278E9A4B-2978-493A-B7E1-F6DCE8EAE41F}" type="presParOf" srcId="{2B9F8B19-659F-4237-95A9-0BF978F64F20}" destId="{7D6F4875-866C-424C-8212-81EB833EEA9E}" srcOrd="14" destOrd="0" presId="urn:microsoft.com/office/officeart/2005/8/layout/list1"/>
    <dgm:cxn modelId="{9D03441D-6BF7-40BB-8B3C-B18E371E3D36}" type="presParOf" srcId="{2B9F8B19-659F-4237-95A9-0BF978F64F20}" destId="{26A5D459-5605-465D-8260-33B2F141AAF5}" srcOrd="15" destOrd="0" presId="urn:microsoft.com/office/officeart/2005/8/layout/list1"/>
    <dgm:cxn modelId="{F2EFC7D3-E7C4-43FA-A1E4-60242C9E8212}" type="presParOf" srcId="{2B9F8B19-659F-4237-95A9-0BF978F64F20}" destId="{0F2683B0-02F8-4130-BF8A-1B84677D1078}" srcOrd="16" destOrd="0" presId="urn:microsoft.com/office/officeart/2005/8/layout/list1"/>
    <dgm:cxn modelId="{06F02272-F3CF-409F-B6D9-A78621D960A0}" type="presParOf" srcId="{0F2683B0-02F8-4130-BF8A-1B84677D1078}" destId="{A97A39DC-8D8D-423A-8F92-669436F79391}" srcOrd="0" destOrd="0" presId="urn:microsoft.com/office/officeart/2005/8/layout/list1"/>
    <dgm:cxn modelId="{497683FA-BF21-4FE4-A3C3-04E281E97EE7}" type="presParOf" srcId="{0F2683B0-02F8-4130-BF8A-1B84677D1078}" destId="{D20B213B-6F17-43A0-A016-D4F344AD3721}" srcOrd="1" destOrd="0" presId="urn:microsoft.com/office/officeart/2005/8/layout/list1"/>
    <dgm:cxn modelId="{C44FD8DB-E44F-4BDF-8B17-2DFFE6A7C717}" type="presParOf" srcId="{2B9F8B19-659F-4237-95A9-0BF978F64F20}" destId="{F0429C22-7700-4E9E-B7B6-565E67D51746}" srcOrd="17" destOrd="0" presId="urn:microsoft.com/office/officeart/2005/8/layout/list1"/>
    <dgm:cxn modelId="{3AF09606-EFF6-49FB-9456-D4153ED09F00}" type="presParOf" srcId="{2B9F8B19-659F-4237-95A9-0BF978F64F20}" destId="{263BC273-460F-482A-8362-2D5E33A6B1BF}" srcOrd="18" destOrd="0" presId="urn:microsoft.com/office/officeart/2005/8/layout/list1"/>
    <dgm:cxn modelId="{501CDAE2-5260-4EB4-AECF-6C09E202D8DA}" type="presParOf" srcId="{2B9F8B19-659F-4237-95A9-0BF978F64F20}" destId="{0FBBA7CA-B790-4857-95C1-BFC5EBB3BC06}" srcOrd="19" destOrd="0" presId="urn:microsoft.com/office/officeart/2005/8/layout/list1"/>
    <dgm:cxn modelId="{4C1624B6-4596-4E17-A608-7D2A04B0AD93}" type="presParOf" srcId="{2B9F8B19-659F-4237-95A9-0BF978F64F20}" destId="{C5C05D28-A81C-4B7E-8335-41768E2BE5EA}" srcOrd="20" destOrd="0" presId="urn:microsoft.com/office/officeart/2005/8/layout/list1"/>
    <dgm:cxn modelId="{3A2A4D0E-7638-4694-9E54-90F22B96AC4B}" type="presParOf" srcId="{C5C05D28-A81C-4B7E-8335-41768E2BE5EA}" destId="{FAEA51D3-4DF1-4EC9-B6C0-38AA0A552565}" srcOrd="0" destOrd="0" presId="urn:microsoft.com/office/officeart/2005/8/layout/list1"/>
    <dgm:cxn modelId="{87476EEE-EEB9-4565-BA2F-2ACBD81C789D}" type="presParOf" srcId="{C5C05D28-A81C-4B7E-8335-41768E2BE5EA}" destId="{326ACBFB-3A76-4333-BAC2-1CACB90B7B01}" srcOrd="1" destOrd="0" presId="urn:microsoft.com/office/officeart/2005/8/layout/list1"/>
    <dgm:cxn modelId="{93303B4B-6871-4AA9-93E7-5DA7B66C39D3}" type="presParOf" srcId="{2B9F8B19-659F-4237-95A9-0BF978F64F20}" destId="{E4ECBFDF-C174-4710-932F-460B52DA1404}" srcOrd="21" destOrd="0" presId="urn:microsoft.com/office/officeart/2005/8/layout/list1"/>
    <dgm:cxn modelId="{B6C5A9F8-A025-493A-BBCE-F2B7726D7EAC}" type="presParOf" srcId="{2B9F8B19-659F-4237-95A9-0BF978F64F20}" destId="{3A39004C-1852-4DDE-B638-A0ACDE08ABBC}" srcOrd="22" destOrd="0" presId="urn:microsoft.com/office/officeart/2005/8/layout/list1"/>
    <dgm:cxn modelId="{5D649FA2-EE77-488C-B514-52C2439491E0}" type="presParOf" srcId="{2B9F8B19-659F-4237-95A9-0BF978F64F20}" destId="{3E629BCE-7062-44B4-89E0-1BF734A0DAD3}" srcOrd="23" destOrd="0" presId="urn:microsoft.com/office/officeart/2005/8/layout/list1"/>
    <dgm:cxn modelId="{83449B25-B817-4666-88A9-327822AFA9F8}" type="presParOf" srcId="{2B9F8B19-659F-4237-95A9-0BF978F64F20}" destId="{7248FB80-5899-47B7-B1BF-6076F1499925}" srcOrd="24" destOrd="0" presId="urn:microsoft.com/office/officeart/2005/8/layout/list1"/>
    <dgm:cxn modelId="{ECCA0121-18C3-4685-AE3B-DA07E80560A1}" type="presParOf" srcId="{7248FB80-5899-47B7-B1BF-6076F1499925}" destId="{1DFD50DA-CDCC-4C80-9B89-DF39811CF203}" srcOrd="0" destOrd="0" presId="urn:microsoft.com/office/officeart/2005/8/layout/list1"/>
    <dgm:cxn modelId="{82022664-1C39-4C4D-AA23-193460C2DF0A}" type="presParOf" srcId="{7248FB80-5899-47B7-B1BF-6076F1499925}" destId="{684775DA-D007-428C-88EC-ECF17C4DDF8D}" srcOrd="1" destOrd="0" presId="urn:microsoft.com/office/officeart/2005/8/layout/list1"/>
    <dgm:cxn modelId="{8503296D-9EE7-4EE5-9833-FE8D4BEC1EE4}" type="presParOf" srcId="{2B9F8B19-659F-4237-95A9-0BF978F64F20}" destId="{CEB2CC63-55EB-4356-A957-D615BE247977}" srcOrd="25" destOrd="0" presId="urn:microsoft.com/office/officeart/2005/8/layout/list1"/>
    <dgm:cxn modelId="{62FE0DBA-EAEC-4E8A-B33E-0C731279D030}" type="presParOf" srcId="{2B9F8B19-659F-4237-95A9-0BF978F64F20}" destId="{20A5C614-E1AD-42E4-842E-9322395AEAEE}" srcOrd="26" destOrd="0" presId="urn:microsoft.com/office/officeart/2005/8/layout/list1"/>
    <dgm:cxn modelId="{F97499A2-38BD-46D6-9F44-C596C27C2D47}" type="presParOf" srcId="{2B9F8B19-659F-4237-95A9-0BF978F64F20}" destId="{6FCE9A19-5619-4B5E-9333-EB089F16716B}" srcOrd="27" destOrd="0" presId="urn:microsoft.com/office/officeart/2005/8/layout/list1"/>
    <dgm:cxn modelId="{5E3C855E-6DDF-4A48-A70C-E16505092FD8}" type="presParOf" srcId="{2B9F8B19-659F-4237-95A9-0BF978F64F20}" destId="{97CB6742-5317-4B61-8B2F-88196C86C98F}" srcOrd="28" destOrd="0" presId="urn:microsoft.com/office/officeart/2005/8/layout/list1"/>
    <dgm:cxn modelId="{D9324A87-2140-4A8E-9688-0B3C60D6E7B2}" type="presParOf" srcId="{97CB6742-5317-4B61-8B2F-88196C86C98F}" destId="{1B50C7CE-70D0-40A8-B8F0-7B713CB2DCB3}" srcOrd="0" destOrd="0" presId="urn:microsoft.com/office/officeart/2005/8/layout/list1"/>
    <dgm:cxn modelId="{4BBA8AFB-7AAA-4050-AD7C-B4C41D9FC139}" type="presParOf" srcId="{97CB6742-5317-4B61-8B2F-88196C86C98F}" destId="{07BB1260-8F2E-4029-82B7-5E987644A324}" srcOrd="1" destOrd="0" presId="urn:microsoft.com/office/officeart/2005/8/layout/list1"/>
    <dgm:cxn modelId="{2473F1E9-67ED-4ADE-A02E-FD62CCB2BF07}" type="presParOf" srcId="{2B9F8B19-659F-4237-95A9-0BF978F64F20}" destId="{85638E31-DF37-4E16-AFB1-E201D4F43270}" srcOrd="29" destOrd="0" presId="urn:microsoft.com/office/officeart/2005/8/layout/list1"/>
    <dgm:cxn modelId="{A45FA567-3DE5-4E3E-A972-C2C9E66E4DB2}" type="presParOf" srcId="{2B9F8B19-659F-4237-95A9-0BF978F64F20}" destId="{43381EAD-91E4-4551-B23C-11B91FB1D8E3}" srcOrd="30" destOrd="0" presId="urn:microsoft.com/office/officeart/2005/8/layout/list1"/>
    <dgm:cxn modelId="{69C1FBF2-CB4D-42DA-8F54-6177CE71E457}" type="presParOf" srcId="{2B9F8B19-659F-4237-95A9-0BF978F64F20}" destId="{99E91441-C0D8-4827-8D11-32E9621E983E}" srcOrd="31" destOrd="0" presId="urn:microsoft.com/office/officeart/2005/8/layout/list1"/>
    <dgm:cxn modelId="{F49FE004-68C6-42B2-A859-545EFC6F1858}" type="presParOf" srcId="{2B9F8B19-659F-4237-95A9-0BF978F64F20}" destId="{1A2A546E-6CC4-49D3-896E-1C5A67B3FAD6}" srcOrd="32" destOrd="0" presId="urn:microsoft.com/office/officeart/2005/8/layout/list1"/>
    <dgm:cxn modelId="{B5BCDC51-87ED-42CB-9033-2A1059B47C7E}" type="presParOf" srcId="{1A2A546E-6CC4-49D3-896E-1C5A67B3FAD6}" destId="{99B62B32-152B-4ED3-BF2D-53FF51CDD2F4}" srcOrd="0" destOrd="0" presId="urn:microsoft.com/office/officeart/2005/8/layout/list1"/>
    <dgm:cxn modelId="{C180A466-12C5-4973-AF89-D042EAA12621}" type="presParOf" srcId="{1A2A546E-6CC4-49D3-896E-1C5A67B3FAD6}" destId="{549BCF0D-8A03-4CBB-B8BE-686A0D5C6C82}" srcOrd="1" destOrd="0" presId="urn:microsoft.com/office/officeart/2005/8/layout/list1"/>
    <dgm:cxn modelId="{AC6558BD-44A4-4854-810E-B6E4B6A2CAE9}" type="presParOf" srcId="{2B9F8B19-659F-4237-95A9-0BF978F64F20}" destId="{347FE592-CA9C-491F-ACD8-DDD61E8332F0}" srcOrd="33" destOrd="0" presId="urn:microsoft.com/office/officeart/2005/8/layout/list1"/>
    <dgm:cxn modelId="{90276AB6-BDBF-4C51-B071-505FC22BE97E}" type="presParOf" srcId="{2B9F8B19-659F-4237-95A9-0BF978F64F20}" destId="{B675A781-18D9-4C86-8B50-8F739EC1076E}" srcOrd="34" destOrd="0" presId="urn:microsoft.com/office/officeart/2005/8/layout/list1"/>
    <dgm:cxn modelId="{9B93E853-5C21-4713-87E5-F94FF0992D63}" type="presParOf" srcId="{2B9F8B19-659F-4237-95A9-0BF978F64F20}" destId="{F794A9C1-98AC-4F9B-BDD0-81823C1314EA}" srcOrd="35" destOrd="0" presId="urn:microsoft.com/office/officeart/2005/8/layout/list1"/>
    <dgm:cxn modelId="{B357786D-8AD9-4954-9D98-5121E967A8EC}" type="presParOf" srcId="{2B9F8B19-659F-4237-95A9-0BF978F64F20}" destId="{21D1A92F-BD4F-4019-ADD7-E1DFE7562D22}" srcOrd="36" destOrd="0" presId="urn:microsoft.com/office/officeart/2005/8/layout/list1"/>
    <dgm:cxn modelId="{9F608B43-1145-45C9-83FD-9FCE090AA673}" type="presParOf" srcId="{21D1A92F-BD4F-4019-ADD7-E1DFE7562D22}" destId="{140A1F38-7B20-4748-BB6A-06B401DDC0DE}" srcOrd="0" destOrd="0" presId="urn:microsoft.com/office/officeart/2005/8/layout/list1"/>
    <dgm:cxn modelId="{732995BC-E254-43C1-8496-A0418A2F4B34}" type="presParOf" srcId="{21D1A92F-BD4F-4019-ADD7-E1DFE7562D22}" destId="{76165876-1BA3-4C51-9CF8-FEC29C17A8EE}" srcOrd="1" destOrd="0" presId="urn:microsoft.com/office/officeart/2005/8/layout/list1"/>
    <dgm:cxn modelId="{C697CDC0-FA4E-4B37-96FD-5BFFF216525D}" type="presParOf" srcId="{2B9F8B19-659F-4237-95A9-0BF978F64F20}" destId="{A3D681E6-F9DD-4EC8-8416-E8FA54CD6D6E}" srcOrd="37" destOrd="0" presId="urn:microsoft.com/office/officeart/2005/8/layout/list1"/>
    <dgm:cxn modelId="{9615EB0A-DBE0-428B-B6CE-E82AFBEB2068}" type="presParOf" srcId="{2B9F8B19-659F-4237-95A9-0BF978F64F20}" destId="{D86E3DAE-BB06-4E4D-8DCA-69695C936AB3}" srcOrd="38" destOrd="0" presId="urn:microsoft.com/office/officeart/2005/8/layout/list1"/>
    <dgm:cxn modelId="{801F36EA-F6BC-4ECC-B6C6-5987C38E895C}" type="presParOf" srcId="{2B9F8B19-659F-4237-95A9-0BF978F64F20}" destId="{79F3D597-898E-4AC5-BDCD-5E0D56F266B5}" srcOrd="39" destOrd="0" presId="urn:microsoft.com/office/officeart/2005/8/layout/list1"/>
    <dgm:cxn modelId="{33CB9177-C627-4636-B286-2AC71C33CFAF}" type="presParOf" srcId="{2B9F8B19-659F-4237-95A9-0BF978F64F20}" destId="{AAA7D6E2-D98A-42F4-BCF3-29C0F9EC5912}" srcOrd="40" destOrd="0" presId="urn:microsoft.com/office/officeart/2005/8/layout/list1"/>
    <dgm:cxn modelId="{6D3FC035-83A1-4E37-AD40-2D0223F6D118}" type="presParOf" srcId="{AAA7D6E2-D98A-42F4-BCF3-29C0F9EC5912}" destId="{C8A74D8D-7F6C-4A1F-9AA5-537039FF93B4}" srcOrd="0" destOrd="0" presId="urn:microsoft.com/office/officeart/2005/8/layout/list1"/>
    <dgm:cxn modelId="{4E9A3D26-B8CB-48D5-8BA5-518026E004B7}" type="presParOf" srcId="{AAA7D6E2-D98A-42F4-BCF3-29C0F9EC5912}" destId="{3F92F809-0A73-4782-9364-7F6618AED6C6}" srcOrd="1" destOrd="0" presId="urn:microsoft.com/office/officeart/2005/8/layout/list1"/>
    <dgm:cxn modelId="{9C6036FD-B9D6-448C-9A9F-379A491E8F79}" type="presParOf" srcId="{2B9F8B19-659F-4237-95A9-0BF978F64F20}" destId="{F6C38016-2311-4764-B24C-6B555B0B0B2B}" srcOrd="41" destOrd="0" presId="urn:microsoft.com/office/officeart/2005/8/layout/list1"/>
    <dgm:cxn modelId="{5A11F5F9-B8D0-411D-BDE5-9E872034DCC4}" type="presParOf" srcId="{2B9F8B19-659F-4237-95A9-0BF978F64F20}" destId="{618645E5-F5B5-4648-BC48-6CBB765215BD}" srcOrd="4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EB61A-C491-48A7-8AEE-6B979E47B91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6064B01-C4FB-4F90-9D40-30AC8D899904}">
      <dgm:prSet phldrT="[Text]"/>
      <dgm:spPr/>
      <dgm:t>
        <a:bodyPr/>
        <a:lstStyle/>
        <a:p>
          <a:r>
            <a:rPr lang="en-US" dirty="0" smtClean="0">
              <a:latin typeface="Arial" panose="020B0604020202020204" pitchFamily="34" charset="0"/>
              <a:cs typeface="Arial" panose="020B0604020202020204" pitchFamily="34" charset="0"/>
            </a:rPr>
            <a:t>THE DATASET CONSISTED OF TYPES MOVIES AND TV SHOWS</a:t>
          </a:r>
          <a:endParaRPr lang="en-US" dirty="0">
            <a:latin typeface="Arial" panose="020B0604020202020204" pitchFamily="34" charset="0"/>
            <a:cs typeface="Arial" panose="020B0604020202020204" pitchFamily="34" charset="0"/>
          </a:endParaRPr>
        </a:p>
      </dgm:t>
    </dgm:pt>
    <dgm:pt modelId="{F759DF6D-AA6F-4A75-8801-96E940353179}" type="parTrans" cxnId="{D4FCFF28-C0F7-421A-AED5-79309C55435B}">
      <dgm:prSet/>
      <dgm:spPr/>
      <dgm:t>
        <a:bodyPr/>
        <a:lstStyle/>
        <a:p>
          <a:endParaRPr lang="en-US"/>
        </a:p>
      </dgm:t>
    </dgm:pt>
    <dgm:pt modelId="{2500842B-F2F6-4B64-B171-1B810FA87901}" type="sibTrans" cxnId="{D4FCFF28-C0F7-421A-AED5-79309C55435B}">
      <dgm:prSet/>
      <dgm:spPr/>
      <dgm:t>
        <a:bodyPr/>
        <a:lstStyle/>
        <a:p>
          <a:endParaRPr lang="en-US"/>
        </a:p>
      </dgm:t>
    </dgm:pt>
    <dgm:pt modelId="{775CCF30-4E41-4CE6-B79B-2402D96DFB78}">
      <dgm:prSet phldrT="[Text]" custT="1"/>
      <dgm:spPr/>
      <dgm:t>
        <a:bodyPr/>
        <a:lstStyle/>
        <a:p>
          <a:r>
            <a:rPr lang="en-US" sz="1000" dirty="0" smtClean="0">
              <a:latin typeface="Arial" panose="020B0604020202020204" pitchFamily="34" charset="0"/>
              <a:cs typeface="Arial" panose="020B0604020202020204" pitchFamily="34" charset="0"/>
            </a:rPr>
            <a:t>BY SORTING THE GENRE OR THE LISTED IN ONE CAN EASILY GET THE NAME OF MOVIES OR TV SHOWS THEY WANT TO WATCH</a:t>
          </a:r>
          <a:endParaRPr lang="en-US" sz="1000" dirty="0">
            <a:latin typeface="Arial" panose="020B0604020202020204" pitchFamily="34" charset="0"/>
            <a:cs typeface="Arial" panose="020B0604020202020204" pitchFamily="34" charset="0"/>
          </a:endParaRPr>
        </a:p>
      </dgm:t>
    </dgm:pt>
    <dgm:pt modelId="{E009AFD9-C802-4470-8852-2DA897F81F61}" type="parTrans" cxnId="{5E1BBB52-9851-4B03-A61D-B9C6AB4A1A1E}">
      <dgm:prSet/>
      <dgm:spPr/>
      <dgm:t>
        <a:bodyPr/>
        <a:lstStyle/>
        <a:p>
          <a:endParaRPr lang="en-US"/>
        </a:p>
      </dgm:t>
    </dgm:pt>
    <dgm:pt modelId="{29022300-2012-42E1-8E48-627458FA9E23}" type="sibTrans" cxnId="{5E1BBB52-9851-4B03-A61D-B9C6AB4A1A1E}">
      <dgm:prSet/>
      <dgm:spPr/>
      <dgm:t>
        <a:bodyPr/>
        <a:lstStyle/>
        <a:p>
          <a:endParaRPr lang="en-US"/>
        </a:p>
      </dgm:t>
    </dgm:pt>
    <dgm:pt modelId="{E7FF051B-A37E-44E3-BF9B-FA8315D1AB42}">
      <dgm:prSet phldrT="[Text]" custT="1"/>
      <dgm:spPr/>
      <dgm:t>
        <a:bodyPr/>
        <a:lstStyle/>
        <a:p>
          <a:r>
            <a:rPr lang="en-US" sz="1200" dirty="0" smtClean="0"/>
            <a:t>Netflix is one of the few user friendly OTT platforms which provide a variety of TV shows and movies also based on the duration </a:t>
          </a:r>
          <a:r>
            <a:rPr lang="en-US" sz="1200" dirty="0" err="1" smtClean="0"/>
            <a:t>i.e</a:t>
          </a:r>
          <a:r>
            <a:rPr lang="en-US" sz="1200" dirty="0" smtClean="0"/>
            <a:t> seasons </a:t>
          </a:r>
          <a:r>
            <a:rPr lang="en-US" sz="1200" dirty="0" err="1" smtClean="0"/>
            <a:t>etc</a:t>
          </a:r>
          <a:r>
            <a:rPr lang="en-US" sz="1200" dirty="0" smtClean="0"/>
            <a:t>  </a:t>
          </a:r>
          <a:endParaRPr lang="en-US" sz="1200" dirty="0"/>
        </a:p>
      </dgm:t>
    </dgm:pt>
    <dgm:pt modelId="{0E4DC073-C242-4D87-9A26-BE1B7C94FE5E}" type="parTrans" cxnId="{F31E08EA-009A-42BC-85C7-F3369B6C5F83}">
      <dgm:prSet/>
      <dgm:spPr/>
      <dgm:t>
        <a:bodyPr/>
        <a:lstStyle/>
        <a:p>
          <a:endParaRPr lang="en-US"/>
        </a:p>
      </dgm:t>
    </dgm:pt>
    <dgm:pt modelId="{ACFE4B24-C532-4B4C-ADED-19C420AE50E4}" type="sibTrans" cxnId="{F31E08EA-009A-42BC-85C7-F3369B6C5F83}">
      <dgm:prSet/>
      <dgm:spPr/>
      <dgm:t>
        <a:bodyPr/>
        <a:lstStyle/>
        <a:p>
          <a:endParaRPr lang="en-US"/>
        </a:p>
      </dgm:t>
    </dgm:pt>
    <dgm:pt modelId="{388E038F-5AEA-47D5-AF85-A246A35AA387}">
      <dgm:prSet phldrT="[Text]"/>
      <dgm:spPr/>
      <dgm:t>
        <a:bodyPr/>
        <a:lstStyle/>
        <a:p>
          <a:r>
            <a:rPr lang="en-US" dirty="0" smtClean="0"/>
            <a:t>There are also release dates on Netflix so that the user can easily find out the movies based on the latest and oldest </a:t>
          </a:r>
          <a:endParaRPr lang="en-US" dirty="0"/>
        </a:p>
      </dgm:t>
    </dgm:pt>
    <dgm:pt modelId="{2BFEC208-E743-45E5-8D26-CD56CD1538EB}" type="parTrans" cxnId="{602415A6-24C4-4D6F-AE70-5D8796AC69F0}">
      <dgm:prSet/>
      <dgm:spPr/>
      <dgm:t>
        <a:bodyPr/>
        <a:lstStyle/>
        <a:p>
          <a:endParaRPr lang="en-US"/>
        </a:p>
      </dgm:t>
    </dgm:pt>
    <dgm:pt modelId="{CB5BA463-7883-4FA5-ACC9-1902311F0B0B}" type="sibTrans" cxnId="{602415A6-24C4-4D6F-AE70-5D8796AC69F0}">
      <dgm:prSet/>
      <dgm:spPr/>
      <dgm:t>
        <a:bodyPr/>
        <a:lstStyle/>
        <a:p>
          <a:endParaRPr lang="en-US"/>
        </a:p>
      </dgm:t>
    </dgm:pt>
    <dgm:pt modelId="{414F2CBB-D566-4889-B6E1-81429B635D46}" type="pres">
      <dgm:prSet presAssocID="{0A8EB61A-C491-48A7-8AEE-6B979E47B914}" presName="Name0" presStyleCnt="0">
        <dgm:presLayoutVars>
          <dgm:chMax val="7"/>
          <dgm:chPref val="7"/>
          <dgm:dir/>
          <dgm:animLvl val="lvl"/>
        </dgm:presLayoutVars>
      </dgm:prSet>
      <dgm:spPr/>
      <dgm:t>
        <a:bodyPr/>
        <a:lstStyle/>
        <a:p>
          <a:endParaRPr lang="en-US"/>
        </a:p>
      </dgm:t>
    </dgm:pt>
    <dgm:pt modelId="{FE22432A-A662-4EC2-82DE-D418D20D326B}" type="pres">
      <dgm:prSet presAssocID="{C6064B01-C4FB-4F90-9D40-30AC8D899904}" presName="Accent1" presStyleCnt="0"/>
      <dgm:spPr/>
    </dgm:pt>
    <dgm:pt modelId="{97C5B5A6-18EC-4C85-949A-958590933D53}" type="pres">
      <dgm:prSet presAssocID="{C6064B01-C4FB-4F90-9D40-30AC8D899904}" presName="Accent" presStyleLbl="node1" presStyleIdx="0" presStyleCnt="4"/>
      <dgm:spPr/>
    </dgm:pt>
    <dgm:pt modelId="{C9631ACD-261C-42AC-A4C4-8B317BC59218}" type="pres">
      <dgm:prSet presAssocID="{C6064B01-C4FB-4F90-9D40-30AC8D899904}" presName="Parent1" presStyleLbl="revTx" presStyleIdx="0" presStyleCnt="4">
        <dgm:presLayoutVars>
          <dgm:chMax val="1"/>
          <dgm:chPref val="1"/>
          <dgm:bulletEnabled val="1"/>
        </dgm:presLayoutVars>
      </dgm:prSet>
      <dgm:spPr/>
      <dgm:t>
        <a:bodyPr/>
        <a:lstStyle/>
        <a:p>
          <a:endParaRPr lang="en-US"/>
        </a:p>
      </dgm:t>
    </dgm:pt>
    <dgm:pt modelId="{AEB565D2-3BCC-424C-89ED-FD9742A5C0B7}" type="pres">
      <dgm:prSet presAssocID="{775CCF30-4E41-4CE6-B79B-2402D96DFB78}" presName="Accent2" presStyleCnt="0"/>
      <dgm:spPr/>
    </dgm:pt>
    <dgm:pt modelId="{20A090B2-9BAF-4CC6-B4CC-84DD70E4B787}" type="pres">
      <dgm:prSet presAssocID="{775CCF30-4E41-4CE6-B79B-2402D96DFB78}" presName="Accent" presStyleLbl="node1" presStyleIdx="1" presStyleCnt="4"/>
      <dgm:spPr/>
    </dgm:pt>
    <dgm:pt modelId="{1CB01716-36E4-4733-81B4-86DFB4D675F0}" type="pres">
      <dgm:prSet presAssocID="{775CCF30-4E41-4CE6-B79B-2402D96DFB78}" presName="Parent2" presStyleLbl="revTx" presStyleIdx="1" presStyleCnt="4" custLinFactNeighborX="0" custLinFactNeighborY="-4503">
        <dgm:presLayoutVars>
          <dgm:chMax val="1"/>
          <dgm:chPref val="1"/>
          <dgm:bulletEnabled val="1"/>
        </dgm:presLayoutVars>
      </dgm:prSet>
      <dgm:spPr/>
      <dgm:t>
        <a:bodyPr/>
        <a:lstStyle/>
        <a:p>
          <a:endParaRPr lang="en-US"/>
        </a:p>
      </dgm:t>
    </dgm:pt>
    <dgm:pt modelId="{DA262667-E7F6-4D34-BD7F-B3E17CC6D3F6}" type="pres">
      <dgm:prSet presAssocID="{388E038F-5AEA-47D5-AF85-A246A35AA387}" presName="Accent3" presStyleCnt="0"/>
      <dgm:spPr/>
    </dgm:pt>
    <dgm:pt modelId="{C456FFAF-FD3B-4792-9CA5-3DEAD43027AB}" type="pres">
      <dgm:prSet presAssocID="{388E038F-5AEA-47D5-AF85-A246A35AA387}" presName="Accent" presStyleLbl="node1" presStyleIdx="2" presStyleCnt="4"/>
      <dgm:spPr/>
    </dgm:pt>
    <dgm:pt modelId="{03F6D760-B860-49C5-AE13-CCD92BB7D917}" type="pres">
      <dgm:prSet presAssocID="{388E038F-5AEA-47D5-AF85-A246A35AA387}" presName="Parent3" presStyleLbl="revTx" presStyleIdx="2" presStyleCnt="4" custScaleX="119093" custScaleY="201671" custLinFactNeighborX="0" custLinFactNeighborY="0">
        <dgm:presLayoutVars>
          <dgm:chMax val="1"/>
          <dgm:chPref val="1"/>
          <dgm:bulletEnabled val="1"/>
        </dgm:presLayoutVars>
      </dgm:prSet>
      <dgm:spPr/>
      <dgm:t>
        <a:bodyPr/>
        <a:lstStyle/>
        <a:p>
          <a:endParaRPr lang="en-US"/>
        </a:p>
      </dgm:t>
    </dgm:pt>
    <dgm:pt modelId="{4D097ADC-979F-43FC-86BE-4C05FBF674EF}" type="pres">
      <dgm:prSet presAssocID="{E7FF051B-A37E-44E3-BF9B-FA8315D1AB42}" presName="Accent4" presStyleCnt="0"/>
      <dgm:spPr/>
    </dgm:pt>
    <dgm:pt modelId="{2EC3B0E8-4B8B-47CA-98D7-0A0A015DCD17}" type="pres">
      <dgm:prSet presAssocID="{E7FF051B-A37E-44E3-BF9B-FA8315D1AB42}" presName="Accent" presStyleLbl="node1" presStyleIdx="3" presStyleCnt="4"/>
      <dgm:spPr/>
    </dgm:pt>
    <dgm:pt modelId="{DBC21152-341C-4181-B143-0C8B67FD95BB}" type="pres">
      <dgm:prSet presAssocID="{E7FF051B-A37E-44E3-BF9B-FA8315D1AB42}" presName="Parent4" presStyleLbl="revTx" presStyleIdx="3" presStyleCnt="4" custScaleX="94917" custScaleY="243334">
        <dgm:presLayoutVars>
          <dgm:chMax val="1"/>
          <dgm:chPref val="1"/>
          <dgm:bulletEnabled val="1"/>
        </dgm:presLayoutVars>
      </dgm:prSet>
      <dgm:spPr/>
      <dgm:t>
        <a:bodyPr/>
        <a:lstStyle/>
        <a:p>
          <a:endParaRPr lang="en-US"/>
        </a:p>
      </dgm:t>
    </dgm:pt>
  </dgm:ptLst>
  <dgm:cxnLst>
    <dgm:cxn modelId="{D4FCFF28-C0F7-421A-AED5-79309C55435B}" srcId="{0A8EB61A-C491-48A7-8AEE-6B979E47B914}" destId="{C6064B01-C4FB-4F90-9D40-30AC8D899904}" srcOrd="0" destOrd="0" parTransId="{F759DF6D-AA6F-4A75-8801-96E940353179}" sibTransId="{2500842B-F2F6-4B64-B171-1B810FA87901}"/>
    <dgm:cxn modelId="{5E1BBB52-9851-4B03-A61D-B9C6AB4A1A1E}" srcId="{0A8EB61A-C491-48A7-8AEE-6B979E47B914}" destId="{775CCF30-4E41-4CE6-B79B-2402D96DFB78}" srcOrd="1" destOrd="0" parTransId="{E009AFD9-C802-4470-8852-2DA897F81F61}" sibTransId="{29022300-2012-42E1-8E48-627458FA9E23}"/>
    <dgm:cxn modelId="{97BC7464-D01E-4EE2-9695-E0B0CACDCC93}" type="presOf" srcId="{0A8EB61A-C491-48A7-8AEE-6B979E47B914}" destId="{414F2CBB-D566-4889-B6E1-81429B635D46}" srcOrd="0" destOrd="0" presId="urn:microsoft.com/office/officeart/2009/layout/CircleArrowProcess"/>
    <dgm:cxn modelId="{602415A6-24C4-4D6F-AE70-5D8796AC69F0}" srcId="{0A8EB61A-C491-48A7-8AEE-6B979E47B914}" destId="{388E038F-5AEA-47D5-AF85-A246A35AA387}" srcOrd="2" destOrd="0" parTransId="{2BFEC208-E743-45E5-8D26-CD56CD1538EB}" sibTransId="{CB5BA463-7883-4FA5-ACC9-1902311F0B0B}"/>
    <dgm:cxn modelId="{F73AD654-846E-493C-B8E9-5251A0F4F432}" type="presOf" srcId="{C6064B01-C4FB-4F90-9D40-30AC8D899904}" destId="{C9631ACD-261C-42AC-A4C4-8B317BC59218}" srcOrd="0" destOrd="0" presId="urn:microsoft.com/office/officeart/2009/layout/CircleArrowProcess"/>
    <dgm:cxn modelId="{506DD88E-1E07-4FC7-83EF-4A4B2065F86D}" type="presOf" srcId="{E7FF051B-A37E-44E3-BF9B-FA8315D1AB42}" destId="{DBC21152-341C-4181-B143-0C8B67FD95BB}" srcOrd="0" destOrd="0" presId="urn:microsoft.com/office/officeart/2009/layout/CircleArrowProcess"/>
    <dgm:cxn modelId="{4803D9A2-ED47-4B30-B8A1-900B4FDB0FC2}" type="presOf" srcId="{388E038F-5AEA-47D5-AF85-A246A35AA387}" destId="{03F6D760-B860-49C5-AE13-CCD92BB7D917}" srcOrd="0" destOrd="0" presId="urn:microsoft.com/office/officeart/2009/layout/CircleArrowProcess"/>
    <dgm:cxn modelId="{F31E08EA-009A-42BC-85C7-F3369B6C5F83}" srcId="{0A8EB61A-C491-48A7-8AEE-6B979E47B914}" destId="{E7FF051B-A37E-44E3-BF9B-FA8315D1AB42}" srcOrd="3" destOrd="0" parTransId="{0E4DC073-C242-4D87-9A26-BE1B7C94FE5E}" sibTransId="{ACFE4B24-C532-4B4C-ADED-19C420AE50E4}"/>
    <dgm:cxn modelId="{84AB1ED8-2E3D-48BC-8D3B-B22E35ED76BF}" type="presOf" srcId="{775CCF30-4E41-4CE6-B79B-2402D96DFB78}" destId="{1CB01716-36E4-4733-81B4-86DFB4D675F0}" srcOrd="0" destOrd="0" presId="urn:microsoft.com/office/officeart/2009/layout/CircleArrowProcess"/>
    <dgm:cxn modelId="{4543F046-E7CF-4E26-B34E-DDBE11F5A5E8}" type="presParOf" srcId="{414F2CBB-D566-4889-B6E1-81429B635D46}" destId="{FE22432A-A662-4EC2-82DE-D418D20D326B}" srcOrd="0" destOrd="0" presId="urn:microsoft.com/office/officeart/2009/layout/CircleArrowProcess"/>
    <dgm:cxn modelId="{ED891835-5B80-4E89-A0CA-4756DB6355FB}" type="presParOf" srcId="{FE22432A-A662-4EC2-82DE-D418D20D326B}" destId="{97C5B5A6-18EC-4C85-949A-958590933D53}" srcOrd="0" destOrd="0" presId="urn:microsoft.com/office/officeart/2009/layout/CircleArrowProcess"/>
    <dgm:cxn modelId="{7B013274-AB88-4FC3-864C-CF4D64D69246}" type="presParOf" srcId="{414F2CBB-D566-4889-B6E1-81429B635D46}" destId="{C9631ACD-261C-42AC-A4C4-8B317BC59218}" srcOrd="1" destOrd="0" presId="urn:microsoft.com/office/officeart/2009/layout/CircleArrowProcess"/>
    <dgm:cxn modelId="{BF37EB5D-9F01-4F2D-8771-499D93AF5362}" type="presParOf" srcId="{414F2CBB-D566-4889-B6E1-81429B635D46}" destId="{AEB565D2-3BCC-424C-89ED-FD9742A5C0B7}" srcOrd="2" destOrd="0" presId="urn:microsoft.com/office/officeart/2009/layout/CircleArrowProcess"/>
    <dgm:cxn modelId="{A2D9053C-AB2A-40FD-9197-3119380FEC50}" type="presParOf" srcId="{AEB565D2-3BCC-424C-89ED-FD9742A5C0B7}" destId="{20A090B2-9BAF-4CC6-B4CC-84DD70E4B787}" srcOrd="0" destOrd="0" presId="urn:microsoft.com/office/officeart/2009/layout/CircleArrowProcess"/>
    <dgm:cxn modelId="{E183F408-AACD-43CF-AD89-7FBDC5A2A85B}" type="presParOf" srcId="{414F2CBB-D566-4889-B6E1-81429B635D46}" destId="{1CB01716-36E4-4733-81B4-86DFB4D675F0}" srcOrd="3" destOrd="0" presId="urn:microsoft.com/office/officeart/2009/layout/CircleArrowProcess"/>
    <dgm:cxn modelId="{2C3E7CD9-FBFD-4D61-9E40-594DA8D38D30}" type="presParOf" srcId="{414F2CBB-D566-4889-B6E1-81429B635D46}" destId="{DA262667-E7F6-4D34-BD7F-B3E17CC6D3F6}" srcOrd="4" destOrd="0" presId="urn:microsoft.com/office/officeart/2009/layout/CircleArrowProcess"/>
    <dgm:cxn modelId="{60163226-B53C-45A5-9207-005EA433E0BA}" type="presParOf" srcId="{DA262667-E7F6-4D34-BD7F-B3E17CC6D3F6}" destId="{C456FFAF-FD3B-4792-9CA5-3DEAD43027AB}" srcOrd="0" destOrd="0" presId="urn:microsoft.com/office/officeart/2009/layout/CircleArrowProcess"/>
    <dgm:cxn modelId="{A8611609-534C-43F6-B1B9-7224027468D4}" type="presParOf" srcId="{414F2CBB-D566-4889-B6E1-81429B635D46}" destId="{03F6D760-B860-49C5-AE13-CCD92BB7D917}" srcOrd="5" destOrd="0" presId="urn:microsoft.com/office/officeart/2009/layout/CircleArrowProcess"/>
    <dgm:cxn modelId="{A05BE316-02D0-4270-A109-745DF5BA713C}" type="presParOf" srcId="{414F2CBB-D566-4889-B6E1-81429B635D46}" destId="{4D097ADC-979F-43FC-86BE-4C05FBF674EF}" srcOrd="6" destOrd="0" presId="urn:microsoft.com/office/officeart/2009/layout/CircleArrowProcess"/>
    <dgm:cxn modelId="{B8694CF6-40C6-4F30-A99D-CA37346C5C68}" type="presParOf" srcId="{4D097ADC-979F-43FC-86BE-4C05FBF674EF}" destId="{2EC3B0E8-4B8B-47CA-98D7-0A0A015DCD17}" srcOrd="0" destOrd="0" presId="urn:microsoft.com/office/officeart/2009/layout/CircleArrowProcess"/>
    <dgm:cxn modelId="{7166EFC2-5CEA-4D5B-A48B-223B8973DA70}" type="presParOf" srcId="{414F2CBB-D566-4889-B6E1-81429B635D46}" destId="{DBC21152-341C-4181-B143-0C8B67FD95BB}"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9F73F9-B830-4277-ACDA-5B20A26358A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27ABAAE-D2AB-4CE4-BB24-BDEAE55160E9}">
      <dgm:prSet phldrT="[Text]" custT="1"/>
      <dgm:spPr/>
      <dgm:t>
        <a:bodyPr/>
        <a:lstStyle/>
        <a:p>
          <a:r>
            <a:rPr lang="en-US" sz="2000" dirty="0" smtClean="0"/>
            <a:t>From the given data we can easily sort shows and Movies present in </a:t>
          </a:r>
          <a:r>
            <a:rPr lang="en-US" sz="2000" dirty="0" err="1" smtClean="0"/>
            <a:t>netflix</a:t>
          </a:r>
          <a:endParaRPr lang="en-US" sz="2000" dirty="0"/>
        </a:p>
      </dgm:t>
    </dgm:pt>
    <dgm:pt modelId="{C96AD3C0-5BC3-4A1D-B46C-6FDE0E8665D0}" type="parTrans" cxnId="{BE3CFBB1-ACCF-4D3D-9535-17EC94C5D24E}">
      <dgm:prSet/>
      <dgm:spPr/>
      <dgm:t>
        <a:bodyPr/>
        <a:lstStyle/>
        <a:p>
          <a:endParaRPr lang="en-US"/>
        </a:p>
      </dgm:t>
    </dgm:pt>
    <dgm:pt modelId="{6CF947AD-83CA-48BB-AB33-2A266296CC93}" type="sibTrans" cxnId="{BE3CFBB1-ACCF-4D3D-9535-17EC94C5D24E}">
      <dgm:prSet/>
      <dgm:spPr/>
      <dgm:t>
        <a:bodyPr/>
        <a:lstStyle/>
        <a:p>
          <a:endParaRPr lang="en-US"/>
        </a:p>
      </dgm:t>
    </dgm:pt>
    <dgm:pt modelId="{1D1E4E88-6816-41B9-B18F-20D755A2E23D}">
      <dgm:prSet phldrT="[Text]"/>
      <dgm:spPr/>
      <dgm:t>
        <a:bodyPr/>
        <a:lstStyle/>
        <a:p>
          <a:r>
            <a:rPr lang="en-US" dirty="0" smtClean="0"/>
            <a:t>We found easily the movies and </a:t>
          </a:r>
          <a:r>
            <a:rPr lang="en-US" dirty="0" err="1" smtClean="0"/>
            <a:t>tv</a:t>
          </a:r>
          <a:r>
            <a:rPr lang="en-US" dirty="0" smtClean="0"/>
            <a:t> shows we want under a particular genre</a:t>
          </a:r>
          <a:endParaRPr lang="en-US" dirty="0"/>
        </a:p>
      </dgm:t>
    </dgm:pt>
    <dgm:pt modelId="{001C9067-EA8A-4ED0-95DA-FD0DC76BA3EF}" type="parTrans" cxnId="{4C7FC4E0-4CE0-4029-B7CC-39933226F757}">
      <dgm:prSet/>
      <dgm:spPr/>
      <dgm:t>
        <a:bodyPr/>
        <a:lstStyle/>
        <a:p>
          <a:endParaRPr lang="en-US"/>
        </a:p>
      </dgm:t>
    </dgm:pt>
    <dgm:pt modelId="{D33FA61D-5AC4-4EB2-9F35-79276DA8EDB8}" type="sibTrans" cxnId="{4C7FC4E0-4CE0-4029-B7CC-39933226F757}">
      <dgm:prSet/>
      <dgm:spPr/>
      <dgm:t>
        <a:bodyPr/>
        <a:lstStyle/>
        <a:p>
          <a:endParaRPr lang="en-US"/>
        </a:p>
      </dgm:t>
    </dgm:pt>
    <dgm:pt modelId="{BE8BC08D-164A-4965-8100-9FC86470CBBC}">
      <dgm:prSet phldrT="[Text]" custT="1"/>
      <dgm:spPr/>
      <dgm:t>
        <a:bodyPr/>
        <a:lstStyle/>
        <a:p>
          <a:r>
            <a:rPr lang="en-US" sz="2000" dirty="0" smtClean="0"/>
            <a:t>For people having Language Barrier the titles were sort under different release country</a:t>
          </a:r>
          <a:endParaRPr lang="en-US" sz="2000" dirty="0"/>
        </a:p>
      </dgm:t>
    </dgm:pt>
    <dgm:pt modelId="{E9F40B52-34E8-4080-B71C-4E4C5E3E8FD5}" type="parTrans" cxnId="{366CF2F0-C2DD-4F00-91F7-53BFD3761B69}">
      <dgm:prSet/>
      <dgm:spPr/>
      <dgm:t>
        <a:bodyPr/>
        <a:lstStyle/>
        <a:p>
          <a:endParaRPr lang="en-US"/>
        </a:p>
      </dgm:t>
    </dgm:pt>
    <dgm:pt modelId="{18E0B033-5F51-4487-A54F-6F70F4E69C23}" type="sibTrans" cxnId="{366CF2F0-C2DD-4F00-91F7-53BFD3761B69}">
      <dgm:prSet/>
      <dgm:spPr/>
      <dgm:t>
        <a:bodyPr/>
        <a:lstStyle/>
        <a:p>
          <a:endParaRPr lang="en-US"/>
        </a:p>
      </dgm:t>
    </dgm:pt>
    <dgm:pt modelId="{AB4E75CE-C6AF-4323-9855-567AC3984EE2}">
      <dgm:prSet phldrT="[Text]"/>
      <dgm:spPr/>
      <dgm:t>
        <a:bodyPr/>
        <a:lstStyle/>
        <a:p>
          <a:r>
            <a:rPr lang="en-US" dirty="0" smtClean="0"/>
            <a:t>Further Netflix can add a button or searching system in which the user can directly search for duration </a:t>
          </a:r>
          <a:r>
            <a:rPr lang="en-US" dirty="0" err="1" smtClean="0"/>
            <a:t>i.e</a:t>
          </a:r>
          <a:r>
            <a:rPr lang="en-US" dirty="0" smtClean="0"/>
            <a:t> seasons of show as per the requirements of the user</a:t>
          </a:r>
          <a:endParaRPr lang="en-US" dirty="0"/>
        </a:p>
      </dgm:t>
    </dgm:pt>
    <dgm:pt modelId="{388418B6-961C-4D3B-890C-55AC3B95F62F}" type="parTrans" cxnId="{35531F11-EBCD-4E64-8101-8B010E8F1145}">
      <dgm:prSet/>
      <dgm:spPr/>
      <dgm:t>
        <a:bodyPr/>
        <a:lstStyle/>
        <a:p>
          <a:endParaRPr lang="en-US"/>
        </a:p>
      </dgm:t>
    </dgm:pt>
    <dgm:pt modelId="{241D0046-2025-4CAD-B9AB-0D71774AEA1D}" type="sibTrans" cxnId="{35531F11-EBCD-4E64-8101-8B010E8F1145}">
      <dgm:prSet/>
      <dgm:spPr/>
      <dgm:t>
        <a:bodyPr/>
        <a:lstStyle/>
        <a:p>
          <a:endParaRPr lang="en-US"/>
        </a:p>
      </dgm:t>
    </dgm:pt>
    <dgm:pt modelId="{840A7E54-946D-4A82-8D16-CD39AAFB19FF}">
      <dgm:prSet phldrT="[Text]"/>
      <dgm:spPr/>
      <dgm:t>
        <a:bodyPr/>
        <a:lstStyle/>
        <a:p>
          <a:r>
            <a:rPr lang="en-US" dirty="0" smtClean="0"/>
            <a:t>The data is sorted as per the rating which makes the parents of the kids to sort only the series and movies which are suitable for them also for some users for whom some movies and scenes can be disturbing</a:t>
          </a:r>
          <a:endParaRPr lang="en-US" dirty="0"/>
        </a:p>
      </dgm:t>
    </dgm:pt>
    <dgm:pt modelId="{DBA11B6F-009B-478C-B2DC-5EDD52E43C62}" type="parTrans" cxnId="{771DB8F4-C2CD-4A79-8AF9-10065976D69C}">
      <dgm:prSet/>
      <dgm:spPr/>
      <dgm:t>
        <a:bodyPr/>
        <a:lstStyle/>
        <a:p>
          <a:endParaRPr lang="en-US"/>
        </a:p>
      </dgm:t>
    </dgm:pt>
    <dgm:pt modelId="{FE46C312-2757-4F46-B714-D45DFD5EFCC6}" type="sibTrans" cxnId="{771DB8F4-C2CD-4A79-8AF9-10065976D69C}">
      <dgm:prSet/>
      <dgm:spPr/>
      <dgm:t>
        <a:bodyPr/>
        <a:lstStyle/>
        <a:p>
          <a:endParaRPr lang="en-US"/>
        </a:p>
      </dgm:t>
    </dgm:pt>
    <dgm:pt modelId="{42FE4C73-8E0D-4994-82F7-4B7083B2914B}" type="pres">
      <dgm:prSet presAssocID="{C89F73F9-B830-4277-ACDA-5B20A26358AF}" presName="diagram" presStyleCnt="0">
        <dgm:presLayoutVars>
          <dgm:dir/>
          <dgm:resizeHandles val="exact"/>
        </dgm:presLayoutVars>
      </dgm:prSet>
      <dgm:spPr/>
      <dgm:t>
        <a:bodyPr/>
        <a:lstStyle/>
        <a:p>
          <a:endParaRPr lang="en-US"/>
        </a:p>
      </dgm:t>
    </dgm:pt>
    <dgm:pt modelId="{0FBAD7E0-14BC-4385-85B4-A716E6946A04}" type="pres">
      <dgm:prSet presAssocID="{527ABAAE-D2AB-4CE4-BB24-BDEAE55160E9}" presName="node" presStyleLbl="node1" presStyleIdx="0" presStyleCnt="5">
        <dgm:presLayoutVars>
          <dgm:bulletEnabled val="1"/>
        </dgm:presLayoutVars>
      </dgm:prSet>
      <dgm:spPr/>
      <dgm:t>
        <a:bodyPr/>
        <a:lstStyle/>
        <a:p>
          <a:endParaRPr lang="en-US"/>
        </a:p>
      </dgm:t>
    </dgm:pt>
    <dgm:pt modelId="{998386E5-C172-44C9-AA11-0541365C2CFB}" type="pres">
      <dgm:prSet presAssocID="{6CF947AD-83CA-48BB-AB33-2A266296CC93}" presName="sibTrans" presStyleCnt="0"/>
      <dgm:spPr/>
    </dgm:pt>
    <dgm:pt modelId="{867CC368-96D8-4DDC-B84B-E074D0D9067F}" type="pres">
      <dgm:prSet presAssocID="{1D1E4E88-6816-41B9-B18F-20D755A2E23D}" presName="node" presStyleLbl="node1" presStyleIdx="1" presStyleCnt="5">
        <dgm:presLayoutVars>
          <dgm:bulletEnabled val="1"/>
        </dgm:presLayoutVars>
      </dgm:prSet>
      <dgm:spPr/>
      <dgm:t>
        <a:bodyPr/>
        <a:lstStyle/>
        <a:p>
          <a:endParaRPr lang="en-US"/>
        </a:p>
      </dgm:t>
    </dgm:pt>
    <dgm:pt modelId="{8425FCBB-550A-4078-8069-43BE4A39E6DA}" type="pres">
      <dgm:prSet presAssocID="{D33FA61D-5AC4-4EB2-9F35-79276DA8EDB8}" presName="sibTrans" presStyleCnt="0"/>
      <dgm:spPr/>
    </dgm:pt>
    <dgm:pt modelId="{AB15A335-9C9A-4F4F-B9F3-11EEDE90DE13}" type="pres">
      <dgm:prSet presAssocID="{BE8BC08D-164A-4965-8100-9FC86470CBBC}" presName="node" presStyleLbl="node1" presStyleIdx="2" presStyleCnt="5">
        <dgm:presLayoutVars>
          <dgm:bulletEnabled val="1"/>
        </dgm:presLayoutVars>
      </dgm:prSet>
      <dgm:spPr/>
      <dgm:t>
        <a:bodyPr/>
        <a:lstStyle/>
        <a:p>
          <a:endParaRPr lang="en-US"/>
        </a:p>
      </dgm:t>
    </dgm:pt>
    <dgm:pt modelId="{1C141B9C-FAA4-4123-B8ED-C85067E1FF50}" type="pres">
      <dgm:prSet presAssocID="{18E0B033-5F51-4487-A54F-6F70F4E69C23}" presName="sibTrans" presStyleCnt="0"/>
      <dgm:spPr/>
    </dgm:pt>
    <dgm:pt modelId="{037691A5-0A06-419C-95C5-D92300436015}" type="pres">
      <dgm:prSet presAssocID="{AB4E75CE-C6AF-4323-9855-567AC3984EE2}" presName="node" presStyleLbl="node1" presStyleIdx="3" presStyleCnt="5">
        <dgm:presLayoutVars>
          <dgm:bulletEnabled val="1"/>
        </dgm:presLayoutVars>
      </dgm:prSet>
      <dgm:spPr/>
      <dgm:t>
        <a:bodyPr/>
        <a:lstStyle/>
        <a:p>
          <a:endParaRPr lang="en-US"/>
        </a:p>
      </dgm:t>
    </dgm:pt>
    <dgm:pt modelId="{FCB34389-59F9-4742-B0E9-7EE94F467664}" type="pres">
      <dgm:prSet presAssocID="{241D0046-2025-4CAD-B9AB-0D71774AEA1D}" presName="sibTrans" presStyleCnt="0"/>
      <dgm:spPr/>
    </dgm:pt>
    <dgm:pt modelId="{74049D00-7833-4162-AE4E-73E0B2FAD60C}" type="pres">
      <dgm:prSet presAssocID="{840A7E54-946D-4A82-8D16-CD39AAFB19FF}" presName="node" presStyleLbl="node1" presStyleIdx="4" presStyleCnt="5">
        <dgm:presLayoutVars>
          <dgm:bulletEnabled val="1"/>
        </dgm:presLayoutVars>
      </dgm:prSet>
      <dgm:spPr/>
      <dgm:t>
        <a:bodyPr/>
        <a:lstStyle/>
        <a:p>
          <a:endParaRPr lang="en-US"/>
        </a:p>
      </dgm:t>
    </dgm:pt>
  </dgm:ptLst>
  <dgm:cxnLst>
    <dgm:cxn modelId="{366CF2F0-C2DD-4F00-91F7-53BFD3761B69}" srcId="{C89F73F9-B830-4277-ACDA-5B20A26358AF}" destId="{BE8BC08D-164A-4965-8100-9FC86470CBBC}" srcOrd="2" destOrd="0" parTransId="{E9F40B52-34E8-4080-B71C-4E4C5E3E8FD5}" sibTransId="{18E0B033-5F51-4487-A54F-6F70F4E69C23}"/>
    <dgm:cxn modelId="{0384BC92-7A50-4B38-832A-C8859743D1DA}" type="presOf" srcId="{840A7E54-946D-4A82-8D16-CD39AAFB19FF}" destId="{74049D00-7833-4162-AE4E-73E0B2FAD60C}" srcOrd="0" destOrd="0" presId="urn:microsoft.com/office/officeart/2005/8/layout/default"/>
    <dgm:cxn modelId="{AB4BC3E7-7A57-4F6E-8DE2-038AE5E79975}" type="presOf" srcId="{C89F73F9-B830-4277-ACDA-5B20A26358AF}" destId="{42FE4C73-8E0D-4994-82F7-4B7083B2914B}" srcOrd="0" destOrd="0" presId="urn:microsoft.com/office/officeart/2005/8/layout/default"/>
    <dgm:cxn modelId="{7F10034E-09CE-436D-9B5B-86CD3F5942B8}" type="presOf" srcId="{AB4E75CE-C6AF-4323-9855-567AC3984EE2}" destId="{037691A5-0A06-419C-95C5-D92300436015}" srcOrd="0" destOrd="0" presId="urn:microsoft.com/office/officeart/2005/8/layout/default"/>
    <dgm:cxn modelId="{D8FFE5A1-1B7E-4990-B97F-8152EA4B9C52}" type="presOf" srcId="{BE8BC08D-164A-4965-8100-9FC86470CBBC}" destId="{AB15A335-9C9A-4F4F-B9F3-11EEDE90DE13}" srcOrd="0" destOrd="0" presId="urn:microsoft.com/office/officeart/2005/8/layout/default"/>
    <dgm:cxn modelId="{BE3CFBB1-ACCF-4D3D-9535-17EC94C5D24E}" srcId="{C89F73F9-B830-4277-ACDA-5B20A26358AF}" destId="{527ABAAE-D2AB-4CE4-BB24-BDEAE55160E9}" srcOrd="0" destOrd="0" parTransId="{C96AD3C0-5BC3-4A1D-B46C-6FDE0E8665D0}" sibTransId="{6CF947AD-83CA-48BB-AB33-2A266296CC93}"/>
    <dgm:cxn modelId="{771DB8F4-C2CD-4A79-8AF9-10065976D69C}" srcId="{C89F73F9-B830-4277-ACDA-5B20A26358AF}" destId="{840A7E54-946D-4A82-8D16-CD39AAFB19FF}" srcOrd="4" destOrd="0" parTransId="{DBA11B6F-009B-478C-B2DC-5EDD52E43C62}" sibTransId="{FE46C312-2757-4F46-B714-D45DFD5EFCC6}"/>
    <dgm:cxn modelId="{4C7FC4E0-4CE0-4029-B7CC-39933226F757}" srcId="{C89F73F9-B830-4277-ACDA-5B20A26358AF}" destId="{1D1E4E88-6816-41B9-B18F-20D755A2E23D}" srcOrd="1" destOrd="0" parTransId="{001C9067-EA8A-4ED0-95DA-FD0DC76BA3EF}" sibTransId="{D33FA61D-5AC4-4EB2-9F35-79276DA8EDB8}"/>
    <dgm:cxn modelId="{7DCAD0A9-3C1E-45A9-9EC3-0F47C8DF0D8B}" type="presOf" srcId="{527ABAAE-D2AB-4CE4-BB24-BDEAE55160E9}" destId="{0FBAD7E0-14BC-4385-85B4-A716E6946A04}" srcOrd="0" destOrd="0" presId="urn:microsoft.com/office/officeart/2005/8/layout/default"/>
    <dgm:cxn modelId="{35531F11-EBCD-4E64-8101-8B010E8F1145}" srcId="{C89F73F9-B830-4277-ACDA-5B20A26358AF}" destId="{AB4E75CE-C6AF-4323-9855-567AC3984EE2}" srcOrd="3" destOrd="0" parTransId="{388418B6-961C-4D3B-890C-55AC3B95F62F}" sibTransId="{241D0046-2025-4CAD-B9AB-0D71774AEA1D}"/>
    <dgm:cxn modelId="{F9B313EA-8126-4A83-83C3-92065FCDED51}" type="presOf" srcId="{1D1E4E88-6816-41B9-B18F-20D755A2E23D}" destId="{867CC368-96D8-4DDC-B84B-E074D0D9067F}" srcOrd="0" destOrd="0" presId="urn:microsoft.com/office/officeart/2005/8/layout/default"/>
    <dgm:cxn modelId="{8B4391F4-4338-48BF-9B14-0A7A1BDE50DA}" type="presParOf" srcId="{42FE4C73-8E0D-4994-82F7-4B7083B2914B}" destId="{0FBAD7E0-14BC-4385-85B4-A716E6946A04}" srcOrd="0" destOrd="0" presId="urn:microsoft.com/office/officeart/2005/8/layout/default"/>
    <dgm:cxn modelId="{8B20FAE3-211E-47BF-983C-19DDCEB6D011}" type="presParOf" srcId="{42FE4C73-8E0D-4994-82F7-4B7083B2914B}" destId="{998386E5-C172-44C9-AA11-0541365C2CFB}" srcOrd="1" destOrd="0" presId="urn:microsoft.com/office/officeart/2005/8/layout/default"/>
    <dgm:cxn modelId="{C640F80C-EEFA-448D-8C5A-DDF698007E9F}" type="presParOf" srcId="{42FE4C73-8E0D-4994-82F7-4B7083B2914B}" destId="{867CC368-96D8-4DDC-B84B-E074D0D9067F}" srcOrd="2" destOrd="0" presId="urn:microsoft.com/office/officeart/2005/8/layout/default"/>
    <dgm:cxn modelId="{D3B2FD6B-D5E3-4E10-914E-1A4EAE97F5F9}" type="presParOf" srcId="{42FE4C73-8E0D-4994-82F7-4B7083B2914B}" destId="{8425FCBB-550A-4078-8069-43BE4A39E6DA}" srcOrd="3" destOrd="0" presId="urn:microsoft.com/office/officeart/2005/8/layout/default"/>
    <dgm:cxn modelId="{BDF34A68-19CC-4B84-A6E0-D16C1FEED338}" type="presParOf" srcId="{42FE4C73-8E0D-4994-82F7-4B7083B2914B}" destId="{AB15A335-9C9A-4F4F-B9F3-11EEDE90DE13}" srcOrd="4" destOrd="0" presId="urn:microsoft.com/office/officeart/2005/8/layout/default"/>
    <dgm:cxn modelId="{8F4CE520-A814-4334-9061-1A76DB4EDE19}" type="presParOf" srcId="{42FE4C73-8E0D-4994-82F7-4B7083B2914B}" destId="{1C141B9C-FAA4-4123-B8ED-C85067E1FF50}" srcOrd="5" destOrd="0" presId="urn:microsoft.com/office/officeart/2005/8/layout/default"/>
    <dgm:cxn modelId="{A953E14C-1775-4D97-85AA-A721E5E62E71}" type="presParOf" srcId="{42FE4C73-8E0D-4994-82F7-4B7083B2914B}" destId="{037691A5-0A06-419C-95C5-D92300436015}" srcOrd="6" destOrd="0" presId="urn:microsoft.com/office/officeart/2005/8/layout/default"/>
    <dgm:cxn modelId="{3F738986-252C-4023-99EA-4396434090C0}" type="presParOf" srcId="{42FE4C73-8E0D-4994-82F7-4B7083B2914B}" destId="{FCB34389-59F9-4742-B0E9-7EE94F467664}" srcOrd="7" destOrd="0" presId="urn:microsoft.com/office/officeart/2005/8/layout/default"/>
    <dgm:cxn modelId="{C0D01A63-E9A0-4CF7-A3D6-ABF3528633A5}" type="presParOf" srcId="{42FE4C73-8E0D-4994-82F7-4B7083B2914B}" destId="{74049D00-7833-4162-AE4E-73E0B2FAD60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9F54A7-EC35-42C2-9590-B60124A8195E}">
      <dsp:nvSpPr>
        <dsp:cNvPr id="0" name=""/>
        <dsp:cNvSpPr/>
      </dsp:nvSpPr>
      <dsp:spPr>
        <a:xfrm>
          <a:off x="0" y="41274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E4763F-57F6-4D81-966F-C676856C14EA}">
      <dsp:nvSpPr>
        <dsp:cNvPr id="0" name=""/>
        <dsp:cNvSpPr/>
      </dsp:nvSpPr>
      <dsp:spPr>
        <a:xfrm>
          <a:off x="428098" y="22086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066800">
            <a:lnSpc>
              <a:spcPct val="90000"/>
            </a:lnSpc>
            <a:spcBef>
              <a:spcPct val="0"/>
            </a:spcBef>
            <a:spcAft>
              <a:spcPct val="35000"/>
            </a:spcAft>
          </a:pPr>
          <a:r>
            <a:rPr lang="en-US" sz="2400" kern="1200" dirty="0" smtClean="0"/>
            <a:t>Show Id</a:t>
          </a:r>
          <a:endParaRPr lang="en-US" sz="2400" kern="1200" dirty="0"/>
        </a:p>
      </dsp:txBody>
      <dsp:txXfrm>
        <a:off x="446832" y="239594"/>
        <a:ext cx="5955915" cy="346292"/>
      </dsp:txXfrm>
    </dsp:sp>
    <dsp:sp modelId="{299BFF42-B2DF-4635-ADD4-52F39AE8808B}">
      <dsp:nvSpPr>
        <dsp:cNvPr id="0" name=""/>
        <dsp:cNvSpPr/>
      </dsp:nvSpPr>
      <dsp:spPr>
        <a:xfrm>
          <a:off x="0" y="100242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6D1747-B5F4-4114-ADD9-303F83BD7BCC}">
      <dsp:nvSpPr>
        <dsp:cNvPr id="0" name=""/>
        <dsp:cNvSpPr/>
      </dsp:nvSpPr>
      <dsp:spPr>
        <a:xfrm>
          <a:off x="428098" y="81054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066800">
            <a:lnSpc>
              <a:spcPct val="90000"/>
            </a:lnSpc>
            <a:spcBef>
              <a:spcPct val="0"/>
            </a:spcBef>
            <a:spcAft>
              <a:spcPct val="35000"/>
            </a:spcAft>
          </a:pPr>
          <a:r>
            <a:rPr lang="en-US" sz="2400" kern="1200" dirty="0" smtClean="0"/>
            <a:t>Type: Movies or TV Shows</a:t>
          </a:r>
          <a:endParaRPr lang="en-US" sz="2400" kern="1200" dirty="0"/>
        </a:p>
      </dsp:txBody>
      <dsp:txXfrm>
        <a:off x="446832" y="829274"/>
        <a:ext cx="5955915" cy="346292"/>
      </dsp:txXfrm>
    </dsp:sp>
    <dsp:sp modelId="{1F4DC571-078E-47CA-99AD-7B3ADDA78793}">
      <dsp:nvSpPr>
        <dsp:cNvPr id="0" name=""/>
        <dsp:cNvSpPr/>
      </dsp:nvSpPr>
      <dsp:spPr>
        <a:xfrm>
          <a:off x="0" y="159210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B03074-F97C-400D-854D-EB00A811DB3C}">
      <dsp:nvSpPr>
        <dsp:cNvPr id="0" name=""/>
        <dsp:cNvSpPr/>
      </dsp:nvSpPr>
      <dsp:spPr>
        <a:xfrm>
          <a:off x="428098" y="140022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244600">
            <a:lnSpc>
              <a:spcPct val="90000"/>
            </a:lnSpc>
            <a:spcBef>
              <a:spcPct val="0"/>
            </a:spcBef>
            <a:spcAft>
              <a:spcPct val="35000"/>
            </a:spcAft>
          </a:pPr>
          <a:r>
            <a:rPr lang="en-US" sz="2800" kern="1200" dirty="0" smtClean="0"/>
            <a:t>Director</a:t>
          </a:r>
          <a:endParaRPr lang="en-US" sz="2800" kern="1200" dirty="0"/>
        </a:p>
      </dsp:txBody>
      <dsp:txXfrm>
        <a:off x="446832" y="1418954"/>
        <a:ext cx="5955915" cy="346292"/>
      </dsp:txXfrm>
    </dsp:sp>
    <dsp:sp modelId="{7D6F4875-866C-424C-8212-81EB833EEA9E}">
      <dsp:nvSpPr>
        <dsp:cNvPr id="0" name=""/>
        <dsp:cNvSpPr/>
      </dsp:nvSpPr>
      <dsp:spPr>
        <a:xfrm>
          <a:off x="0" y="218178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419236-EC99-415E-BADB-CDDD84BBBC51}">
      <dsp:nvSpPr>
        <dsp:cNvPr id="0" name=""/>
        <dsp:cNvSpPr/>
      </dsp:nvSpPr>
      <dsp:spPr>
        <a:xfrm>
          <a:off x="428098" y="198990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244600">
            <a:lnSpc>
              <a:spcPct val="90000"/>
            </a:lnSpc>
            <a:spcBef>
              <a:spcPct val="0"/>
            </a:spcBef>
            <a:spcAft>
              <a:spcPct val="35000"/>
            </a:spcAft>
          </a:pPr>
          <a:r>
            <a:rPr lang="en-US" sz="2800" kern="1200" dirty="0" smtClean="0"/>
            <a:t>Cast</a:t>
          </a:r>
          <a:endParaRPr lang="en-US" sz="2800" kern="1200" dirty="0"/>
        </a:p>
      </dsp:txBody>
      <dsp:txXfrm>
        <a:off x="446832" y="2008634"/>
        <a:ext cx="5955915" cy="346292"/>
      </dsp:txXfrm>
    </dsp:sp>
    <dsp:sp modelId="{263BC273-460F-482A-8362-2D5E33A6B1BF}">
      <dsp:nvSpPr>
        <dsp:cNvPr id="0" name=""/>
        <dsp:cNvSpPr/>
      </dsp:nvSpPr>
      <dsp:spPr>
        <a:xfrm>
          <a:off x="0" y="277146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0B213B-6F17-43A0-A016-D4F344AD3721}">
      <dsp:nvSpPr>
        <dsp:cNvPr id="0" name=""/>
        <dsp:cNvSpPr/>
      </dsp:nvSpPr>
      <dsp:spPr>
        <a:xfrm>
          <a:off x="428098" y="257958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800100">
            <a:lnSpc>
              <a:spcPct val="90000"/>
            </a:lnSpc>
            <a:spcBef>
              <a:spcPct val="0"/>
            </a:spcBef>
            <a:spcAft>
              <a:spcPct val="35000"/>
            </a:spcAft>
          </a:pPr>
          <a:r>
            <a:rPr lang="en-US" sz="1800" kern="1200" dirty="0" smtClean="0"/>
            <a:t>Country of production</a:t>
          </a:r>
          <a:br>
            <a:rPr lang="en-US" sz="1800" kern="1200" dirty="0" smtClean="0"/>
          </a:br>
          <a:endParaRPr lang="en-US" sz="1800" kern="1200" dirty="0"/>
        </a:p>
      </dsp:txBody>
      <dsp:txXfrm>
        <a:off x="446832" y="2598314"/>
        <a:ext cx="5955915" cy="346292"/>
      </dsp:txXfrm>
    </dsp:sp>
    <dsp:sp modelId="{3A39004C-1852-4DDE-B638-A0ACDE08ABBC}">
      <dsp:nvSpPr>
        <dsp:cNvPr id="0" name=""/>
        <dsp:cNvSpPr/>
      </dsp:nvSpPr>
      <dsp:spPr>
        <a:xfrm>
          <a:off x="0" y="336114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6ACBFB-3A76-4333-BAC2-1CACB90B7B01}">
      <dsp:nvSpPr>
        <dsp:cNvPr id="0" name=""/>
        <dsp:cNvSpPr/>
      </dsp:nvSpPr>
      <dsp:spPr>
        <a:xfrm>
          <a:off x="428098" y="316926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889000">
            <a:lnSpc>
              <a:spcPct val="90000"/>
            </a:lnSpc>
            <a:spcBef>
              <a:spcPct val="0"/>
            </a:spcBef>
            <a:spcAft>
              <a:spcPct val="35000"/>
            </a:spcAft>
          </a:pPr>
          <a:r>
            <a:rPr lang="en-US" sz="2000" kern="1200" dirty="0" smtClean="0"/>
            <a:t>Date Added</a:t>
          </a:r>
          <a:endParaRPr lang="en-US" sz="2000" kern="1200" dirty="0"/>
        </a:p>
      </dsp:txBody>
      <dsp:txXfrm>
        <a:off x="446832" y="3187994"/>
        <a:ext cx="5955915" cy="346292"/>
      </dsp:txXfrm>
    </dsp:sp>
    <dsp:sp modelId="{20A5C614-E1AD-42E4-842E-9322395AEAEE}">
      <dsp:nvSpPr>
        <dsp:cNvPr id="0" name=""/>
        <dsp:cNvSpPr/>
      </dsp:nvSpPr>
      <dsp:spPr>
        <a:xfrm>
          <a:off x="0" y="395082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4775DA-D007-428C-88EC-ECF17C4DDF8D}">
      <dsp:nvSpPr>
        <dsp:cNvPr id="0" name=""/>
        <dsp:cNvSpPr/>
      </dsp:nvSpPr>
      <dsp:spPr>
        <a:xfrm>
          <a:off x="428098" y="375894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066800">
            <a:lnSpc>
              <a:spcPct val="90000"/>
            </a:lnSpc>
            <a:spcBef>
              <a:spcPct val="0"/>
            </a:spcBef>
            <a:spcAft>
              <a:spcPct val="35000"/>
            </a:spcAft>
          </a:pPr>
          <a:r>
            <a:rPr lang="en-US" sz="2400" kern="1200" dirty="0" smtClean="0"/>
            <a:t>Release Year</a:t>
          </a:r>
          <a:endParaRPr lang="en-US" sz="2400" kern="1200" dirty="0"/>
        </a:p>
      </dsp:txBody>
      <dsp:txXfrm>
        <a:off x="446832" y="3777674"/>
        <a:ext cx="5955915" cy="346292"/>
      </dsp:txXfrm>
    </dsp:sp>
    <dsp:sp modelId="{43381EAD-91E4-4551-B23C-11B91FB1D8E3}">
      <dsp:nvSpPr>
        <dsp:cNvPr id="0" name=""/>
        <dsp:cNvSpPr/>
      </dsp:nvSpPr>
      <dsp:spPr>
        <a:xfrm>
          <a:off x="0" y="454050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BB1260-8F2E-4029-82B7-5E987644A324}">
      <dsp:nvSpPr>
        <dsp:cNvPr id="0" name=""/>
        <dsp:cNvSpPr/>
      </dsp:nvSpPr>
      <dsp:spPr>
        <a:xfrm>
          <a:off x="428098" y="434862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066800">
            <a:lnSpc>
              <a:spcPct val="90000"/>
            </a:lnSpc>
            <a:spcBef>
              <a:spcPct val="0"/>
            </a:spcBef>
            <a:spcAft>
              <a:spcPct val="35000"/>
            </a:spcAft>
          </a:pPr>
          <a:r>
            <a:rPr lang="en-US" sz="2400" kern="1200" dirty="0" smtClean="0"/>
            <a:t>Rating</a:t>
          </a:r>
          <a:endParaRPr lang="en-US" sz="2400" kern="1200" dirty="0"/>
        </a:p>
      </dsp:txBody>
      <dsp:txXfrm>
        <a:off x="446832" y="4367354"/>
        <a:ext cx="5955915" cy="346292"/>
      </dsp:txXfrm>
    </dsp:sp>
    <dsp:sp modelId="{B675A781-18D9-4C86-8B50-8F739EC1076E}">
      <dsp:nvSpPr>
        <dsp:cNvPr id="0" name=""/>
        <dsp:cNvSpPr/>
      </dsp:nvSpPr>
      <dsp:spPr>
        <a:xfrm>
          <a:off x="0" y="513018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9BCF0D-8A03-4CBB-B8BE-686A0D5C6C82}">
      <dsp:nvSpPr>
        <dsp:cNvPr id="0" name=""/>
        <dsp:cNvSpPr/>
      </dsp:nvSpPr>
      <dsp:spPr>
        <a:xfrm>
          <a:off x="428098" y="493830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244600">
            <a:lnSpc>
              <a:spcPct val="90000"/>
            </a:lnSpc>
            <a:spcBef>
              <a:spcPct val="0"/>
            </a:spcBef>
            <a:spcAft>
              <a:spcPct val="35000"/>
            </a:spcAft>
          </a:pPr>
          <a:r>
            <a:rPr lang="en-US" sz="2800" kern="1200" dirty="0" smtClean="0"/>
            <a:t>Duration</a:t>
          </a:r>
          <a:endParaRPr lang="en-US" sz="2800" kern="1200" dirty="0"/>
        </a:p>
      </dsp:txBody>
      <dsp:txXfrm>
        <a:off x="446832" y="4957034"/>
        <a:ext cx="5955915" cy="346292"/>
      </dsp:txXfrm>
    </dsp:sp>
    <dsp:sp modelId="{D86E3DAE-BB06-4E4D-8DCA-69695C936AB3}">
      <dsp:nvSpPr>
        <dsp:cNvPr id="0" name=""/>
        <dsp:cNvSpPr/>
      </dsp:nvSpPr>
      <dsp:spPr>
        <a:xfrm>
          <a:off x="0" y="571986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65876-1BA3-4C51-9CF8-FEC29C17A8EE}">
      <dsp:nvSpPr>
        <dsp:cNvPr id="0" name=""/>
        <dsp:cNvSpPr/>
      </dsp:nvSpPr>
      <dsp:spPr>
        <a:xfrm>
          <a:off x="428098" y="552798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066800">
            <a:lnSpc>
              <a:spcPct val="90000"/>
            </a:lnSpc>
            <a:spcBef>
              <a:spcPct val="0"/>
            </a:spcBef>
            <a:spcAft>
              <a:spcPct val="35000"/>
            </a:spcAft>
          </a:pPr>
          <a:r>
            <a:rPr lang="en-US" sz="2400" kern="1200" dirty="0" smtClean="0"/>
            <a:t>Listed In: Genre</a:t>
          </a:r>
          <a:endParaRPr lang="en-US" sz="2400" kern="1200" dirty="0"/>
        </a:p>
      </dsp:txBody>
      <dsp:txXfrm>
        <a:off x="446832" y="5546714"/>
        <a:ext cx="5955915" cy="346292"/>
      </dsp:txXfrm>
    </dsp:sp>
    <dsp:sp modelId="{618645E5-F5B5-4648-BC48-6CBB765215BD}">
      <dsp:nvSpPr>
        <dsp:cNvPr id="0" name=""/>
        <dsp:cNvSpPr/>
      </dsp:nvSpPr>
      <dsp:spPr>
        <a:xfrm>
          <a:off x="0" y="6309540"/>
          <a:ext cx="8561977" cy="327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92F809-0A73-4782-9364-7F6618AED6C6}">
      <dsp:nvSpPr>
        <dsp:cNvPr id="0" name=""/>
        <dsp:cNvSpPr/>
      </dsp:nvSpPr>
      <dsp:spPr>
        <a:xfrm>
          <a:off x="428098" y="6117660"/>
          <a:ext cx="5993383" cy="3837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536" tIns="0" rIns="226536" bIns="0" numCol="1" spcCol="1270" anchor="ctr" anchorCtr="0">
          <a:noAutofit/>
        </a:bodyPr>
        <a:lstStyle/>
        <a:p>
          <a:pPr lvl="0" algn="l" defTabSz="1244600">
            <a:lnSpc>
              <a:spcPct val="90000"/>
            </a:lnSpc>
            <a:spcBef>
              <a:spcPct val="0"/>
            </a:spcBef>
            <a:spcAft>
              <a:spcPct val="35000"/>
            </a:spcAft>
          </a:pPr>
          <a:r>
            <a:rPr lang="en-US" sz="2800" kern="1200" dirty="0" smtClean="0"/>
            <a:t>Titles</a:t>
          </a:r>
          <a:endParaRPr lang="en-US" sz="2800" kern="1200" dirty="0"/>
        </a:p>
      </dsp:txBody>
      <dsp:txXfrm>
        <a:off x="446832" y="6136394"/>
        <a:ext cx="5955915"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5B5A6-18EC-4C85-949A-958590933D53}">
      <dsp:nvSpPr>
        <dsp:cNvPr id="0" name=""/>
        <dsp:cNvSpPr/>
      </dsp:nvSpPr>
      <dsp:spPr>
        <a:xfrm>
          <a:off x="3469042" y="0"/>
          <a:ext cx="2620367" cy="262063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631ACD-261C-42AC-A4C4-8B317BC59218}">
      <dsp:nvSpPr>
        <dsp:cNvPr id="0" name=""/>
        <dsp:cNvSpPr/>
      </dsp:nvSpPr>
      <dsp:spPr>
        <a:xfrm>
          <a:off x="4047577" y="948598"/>
          <a:ext cx="1462313" cy="73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latin typeface="Arial" panose="020B0604020202020204" pitchFamily="34" charset="0"/>
              <a:cs typeface="Arial" panose="020B0604020202020204" pitchFamily="34" charset="0"/>
            </a:rPr>
            <a:t>THE DATASET CONSISTED OF TYPES MOVIES AND TV SHOWS</a:t>
          </a:r>
          <a:endParaRPr lang="en-US" sz="1200" kern="1200" dirty="0">
            <a:latin typeface="Arial" panose="020B0604020202020204" pitchFamily="34" charset="0"/>
            <a:cs typeface="Arial" panose="020B0604020202020204" pitchFamily="34" charset="0"/>
          </a:endParaRPr>
        </a:p>
      </dsp:txBody>
      <dsp:txXfrm>
        <a:off x="4047577" y="948598"/>
        <a:ext cx="1462313" cy="731081"/>
      </dsp:txXfrm>
    </dsp:sp>
    <dsp:sp modelId="{20A090B2-9BAF-4CC6-B4CC-84DD70E4B787}">
      <dsp:nvSpPr>
        <dsp:cNvPr id="0" name=""/>
        <dsp:cNvSpPr/>
      </dsp:nvSpPr>
      <dsp:spPr>
        <a:xfrm>
          <a:off x="2741080" y="1505943"/>
          <a:ext cx="2620367" cy="262063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B01716-36E4-4733-81B4-86DFB4D675F0}">
      <dsp:nvSpPr>
        <dsp:cNvPr id="0" name=""/>
        <dsp:cNvSpPr/>
      </dsp:nvSpPr>
      <dsp:spPr>
        <a:xfrm>
          <a:off x="3316666" y="2424401"/>
          <a:ext cx="1462313" cy="731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latin typeface="Arial" panose="020B0604020202020204" pitchFamily="34" charset="0"/>
              <a:cs typeface="Arial" panose="020B0604020202020204" pitchFamily="34" charset="0"/>
            </a:rPr>
            <a:t>BY SORTING THE GENRE OR THE LISTED IN ONE CAN EASILY GET THE NAME OF MOVIES OR TV SHOWS THEY WANT TO WATCH</a:t>
          </a:r>
          <a:endParaRPr lang="en-US" sz="1000" kern="1200" dirty="0">
            <a:latin typeface="Arial" panose="020B0604020202020204" pitchFamily="34" charset="0"/>
            <a:cs typeface="Arial" panose="020B0604020202020204" pitchFamily="34" charset="0"/>
          </a:endParaRPr>
        </a:p>
      </dsp:txBody>
      <dsp:txXfrm>
        <a:off x="3316666" y="2424401"/>
        <a:ext cx="1462313" cy="731081"/>
      </dsp:txXfrm>
    </dsp:sp>
    <dsp:sp modelId="{C456FFAF-FD3B-4792-9CA5-3DEAD43027AB}">
      <dsp:nvSpPr>
        <dsp:cNvPr id="0" name=""/>
        <dsp:cNvSpPr/>
      </dsp:nvSpPr>
      <dsp:spPr>
        <a:xfrm>
          <a:off x="3469042" y="3017446"/>
          <a:ext cx="2620367" cy="2620633"/>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6D760-B860-49C5-AE13-CCD92BB7D917}">
      <dsp:nvSpPr>
        <dsp:cNvPr id="0" name=""/>
        <dsp:cNvSpPr/>
      </dsp:nvSpPr>
      <dsp:spPr>
        <a:xfrm>
          <a:off x="3907977" y="3594396"/>
          <a:ext cx="1741512" cy="1474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There are also release dates on Netflix so that the user can easily find out the movies based on the latest and oldest </a:t>
          </a:r>
          <a:endParaRPr lang="en-US" sz="1200" kern="1200" dirty="0"/>
        </a:p>
      </dsp:txBody>
      <dsp:txXfrm>
        <a:off x="3907977" y="3594396"/>
        <a:ext cx="1741512" cy="1474378"/>
      </dsp:txXfrm>
    </dsp:sp>
    <dsp:sp modelId="{2EC3B0E8-4B8B-47CA-98D7-0A0A015DCD17}">
      <dsp:nvSpPr>
        <dsp:cNvPr id="0" name=""/>
        <dsp:cNvSpPr/>
      </dsp:nvSpPr>
      <dsp:spPr>
        <a:xfrm>
          <a:off x="2927863" y="4697126"/>
          <a:ext cx="2251225" cy="2252313"/>
        </a:xfrm>
        <a:prstGeom prst="blockArc">
          <a:avLst>
            <a:gd name="adj1" fmla="val 0"/>
            <a:gd name="adj2" fmla="val 189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21152-341C-4181-B143-0C8B67FD95BB}">
      <dsp:nvSpPr>
        <dsp:cNvPr id="0" name=""/>
        <dsp:cNvSpPr/>
      </dsp:nvSpPr>
      <dsp:spPr>
        <a:xfrm>
          <a:off x="3353831" y="4950824"/>
          <a:ext cx="1387983" cy="1778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Netflix is one of the few user friendly OTT platforms which provide a variety of TV shows and movies also based on the duration </a:t>
          </a:r>
          <a:r>
            <a:rPr lang="en-US" sz="1200" kern="1200" dirty="0" err="1" smtClean="0"/>
            <a:t>i.e</a:t>
          </a:r>
          <a:r>
            <a:rPr lang="en-US" sz="1200" kern="1200" dirty="0" smtClean="0"/>
            <a:t> seasons </a:t>
          </a:r>
          <a:r>
            <a:rPr lang="en-US" sz="1200" kern="1200" dirty="0" err="1" smtClean="0"/>
            <a:t>etc</a:t>
          </a:r>
          <a:r>
            <a:rPr lang="en-US" sz="1200" kern="1200" dirty="0" smtClean="0"/>
            <a:t>  </a:t>
          </a:r>
          <a:endParaRPr lang="en-US" sz="1200" kern="1200" dirty="0"/>
        </a:p>
      </dsp:txBody>
      <dsp:txXfrm>
        <a:off x="3353831" y="4950824"/>
        <a:ext cx="1387983" cy="1778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AD7E0-14BC-4385-85B4-A716E6946A04}">
      <dsp:nvSpPr>
        <dsp:cNvPr id="0" name=""/>
        <dsp:cNvSpPr/>
      </dsp:nvSpPr>
      <dsp:spPr>
        <a:xfrm>
          <a:off x="1221978" y="2645"/>
          <a:ext cx="2706687" cy="16240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From the given data we can easily sort shows and Movies present in </a:t>
          </a:r>
          <a:r>
            <a:rPr lang="en-US" sz="2000" kern="1200" dirty="0" err="1" smtClean="0"/>
            <a:t>netflix</a:t>
          </a:r>
          <a:endParaRPr lang="en-US" sz="2000" kern="1200" dirty="0"/>
        </a:p>
      </dsp:txBody>
      <dsp:txXfrm>
        <a:off x="1221978" y="2645"/>
        <a:ext cx="2706687" cy="1624012"/>
      </dsp:txXfrm>
    </dsp:sp>
    <dsp:sp modelId="{867CC368-96D8-4DDC-B84B-E074D0D9067F}">
      <dsp:nvSpPr>
        <dsp:cNvPr id="0" name=""/>
        <dsp:cNvSpPr/>
      </dsp:nvSpPr>
      <dsp:spPr>
        <a:xfrm>
          <a:off x="4199334" y="2645"/>
          <a:ext cx="2706687" cy="16240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We found easily the movies and </a:t>
          </a:r>
          <a:r>
            <a:rPr lang="en-US" sz="1600" kern="1200" dirty="0" err="1" smtClean="0"/>
            <a:t>tv</a:t>
          </a:r>
          <a:r>
            <a:rPr lang="en-US" sz="1600" kern="1200" dirty="0" smtClean="0"/>
            <a:t> shows we want under a particular genre</a:t>
          </a:r>
          <a:endParaRPr lang="en-US" sz="1600" kern="1200" dirty="0"/>
        </a:p>
      </dsp:txBody>
      <dsp:txXfrm>
        <a:off x="4199334" y="2645"/>
        <a:ext cx="2706687" cy="1624012"/>
      </dsp:txXfrm>
    </dsp:sp>
    <dsp:sp modelId="{AB15A335-9C9A-4F4F-B9F3-11EEDE90DE13}">
      <dsp:nvSpPr>
        <dsp:cNvPr id="0" name=""/>
        <dsp:cNvSpPr/>
      </dsp:nvSpPr>
      <dsp:spPr>
        <a:xfrm>
          <a:off x="1221978" y="1897327"/>
          <a:ext cx="2706687" cy="16240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For people having Language Barrier the titles were sort under different release country</a:t>
          </a:r>
          <a:endParaRPr lang="en-US" sz="2000" kern="1200" dirty="0"/>
        </a:p>
      </dsp:txBody>
      <dsp:txXfrm>
        <a:off x="1221978" y="1897327"/>
        <a:ext cx="2706687" cy="1624012"/>
      </dsp:txXfrm>
    </dsp:sp>
    <dsp:sp modelId="{037691A5-0A06-419C-95C5-D92300436015}">
      <dsp:nvSpPr>
        <dsp:cNvPr id="0" name=""/>
        <dsp:cNvSpPr/>
      </dsp:nvSpPr>
      <dsp:spPr>
        <a:xfrm>
          <a:off x="4199334" y="1897327"/>
          <a:ext cx="2706687" cy="16240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Further Netflix can add a button or searching system in which the user can directly search for duration </a:t>
          </a:r>
          <a:r>
            <a:rPr lang="en-US" sz="1600" kern="1200" dirty="0" err="1" smtClean="0"/>
            <a:t>i.e</a:t>
          </a:r>
          <a:r>
            <a:rPr lang="en-US" sz="1600" kern="1200" dirty="0" smtClean="0"/>
            <a:t> seasons of show as per the requirements of the user</a:t>
          </a:r>
          <a:endParaRPr lang="en-US" sz="1600" kern="1200" dirty="0"/>
        </a:p>
      </dsp:txBody>
      <dsp:txXfrm>
        <a:off x="4199334" y="1897327"/>
        <a:ext cx="2706687" cy="1624012"/>
      </dsp:txXfrm>
    </dsp:sp>
    <dsp:sp modelId="{74049D00-7833-4162-AE4E-73E0B2FAD60C}">
      <dsp:nvSpPr>
        <dsp:cNvPr id="0" name=""/>
        <dsp:cNvSpPr/>
      </dsp:nvSpPr>
      <dsp:spPr>
        <a:xfrm>
          <a:off x="2710656" y="3792008"/>
          <a:ext cx="2706687" cy="162401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The data is sorted as per the rating which makes the parents of the kids to sort only the series and movies which are suitable for them also for some users for whom some movies and scenes can be disturbing</a:t>
          </a:r>
          <a:endParaRPr lang="en-US" sz="1600" kern="1200" dirty="0"/>
        </a:p>
      </dsp:txBody>
      <dsp:txXfrm>
        <a:off x="2710656" y="3792008"/>
        <a:ext cx="2706687" cy="16240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Documents/netflix_titles%20FINAL.xlsx" TargetMode="Externa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Documents/netflix_titles%20FINAL.xlsx"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Documents/netflix_titles%20FINAL.xlsx" TargetMode="Externa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N-YRTsqYMN4" TargetMode="External"/><Relationship Id="rId2" Type="http://schemas.openxmlformats.org/officeDocument/2006/relationships/hyperlink" Target="../../../Documents/netflix_titles%20FINAL.xlsx"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EXCEL PROJECT ON NETFLIX RECOMMENDATION</a:t>
            </a:r>
            <a:endParaRPr lang="en-IN" dirty="0"/>
          </a:p>
        </p:txBody>
      </p:sp>
      <p:sp>
        <p:nvSpPr>
          <p:cNvPr id="3" name="Subtitle 2"/>
          <p:cNvSpPr>
            <a:spLocks noGrp="1"/>
          </p:cNvSpPr>
          <p:nvPr>
            <p:ph type="subTitle" idx="1"/>
          </p:nvPr>
        </p:nvSpPr>
        <p:spPr/>
        <p:txBody>
          <a:bodyPr>
            <a:normAutofit/>
          </a:bodyPr>
          <a:lstStyle/>
          <a:p>
            <a:r>
              <a:rPr lang="en-IN" sz="4400" dirty="0" smtClean="0"/>
              <a:t>BY: GARIMA MODIYANI</a:t>
            </a:r>
            <a:endParaRPr lang="en-IN" sz="4400" dirty="0"/>
          </a:p>
        </p:txBody>
      </p:sp>
    </p:spTree>
    <p:extLst>
      <p:ext uri="{BB962C8B-B14F-4D97-AF65-F5344CB8AC3E}">
        <p14:creationId xmlns:p14="http://schemas.microsoft.com/office/powerpoint/2010/main" val="1152271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859488"/>
            <a:ext cx="3213462" cy="2229185"/>
          </a:xfrm>
        </p:spPr>
        <p:txBody>
          <a:bodyPr>
            <a:normAutofit/>
          </a:bodyPr>
          <a:lstStyle/>
          <a:p>
            <a:r>
              <a:rPr lang="en-IN" sz="5400" dirty="0" smtClean="0">
                <a:hlinkClick r:id="rId2" action="ppaction://hlinkfile"/>
              </a:rPr>
              <a:t>DATASET </a:t>
            </a:r>
            <a:endParaRPr lang="en-IN" sz="5400" dirty="0"/>
          </a:p>
        </p:txBody>
      </p:sp>
      <p:graphicFrame>
        <p:nvGraphicFramePr>
          <p:cNvPr id="4" name="Diagram 3"/>
          <p:cNvGraphicFramePr/>
          <p:nvPr>
            <p:extLst>
              <p:ext uri="{D42A27DB-BD31-4B8C-83A1-F6EECF244321}">
                <p14:modId xmlns:p14="http://schemas.microsoft.com/office/powerpoint/2010/main" val="1659487791"/>
              </p:ext>
            </p:extLst>
          </p:nvPr>
        </p:nvGraphicFramePr>
        <p:xfrm>
          <a:off x="3455851" y="-1"/>
          <a:ext cx="8561977"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22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hlinkClick r:id="rId2" action="ppaction://hlinkfile"/>
              </a:rPr>
              <a:t>QUESTIONS SET</a:t>
            </a:r>
            <a:endParaRPr lang="en-IN" dirty="0"/>
          </a:p>
        </p:txBody>
      </p:sp>
      <p:sp>
        <p:nvSpPr>
          <p:cNvPr id="3" name="Round Diagonal Corner Rectangle 2"/>
          <p:cNvSpPr/>
          <p:nvPr/>
        </p:nvSpPr>
        <p:spPr>
          <a:xfrm>
            <a:off x="2155371" y="1946365"/>
            <a:ext cx="7759338" cy="382741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703385774"/>
              </p:ext>
            </p:extLst>
          </p:nvPr>
        </p:nvGraphicFramePr>
        <p:xfrm>
          <a:off x="3082835" y="1959430"/>
          <a:ext cx="5695406" cy="3801290"/>
        </p:xfrm>
        <a:graphic>
          <a:graphicData uri="http://schemas.openxmlformats.org/drawingml/2006/table">
            <a:tbl>
              <a:tblPr>
                <a:tableStyleId>{5C22544A-7EE6-4342-B048-85BDC9FD1C3A}</a:tableStyleId>
              </a:tblPr>
              <a:tblGrid>
                <a:gridCol w="5695406">
                  <a:extLst>
                    <a:ext uri="{9D8B030D-6E8A-4147-A177-3AD203B41FA5}">
                      <a16:colId xmlns:a16="http://schemas.microsoft.com/office/drawing/2014/main" val="599314960"/>
                    </a:ext>
                  </a:extLst>
                </a:gridCol>
              </a:tblGrid>
              <a:tr h="380129">
                <a:tc>
                  <a:txBody>
                    <a:bodyPr/>
                    <a:lstStyle/>
                    <a:p>
                      <a:pPr algn="ctr" fontAlgn="b"/>
                      <a:r>
                        <a:rPr lang="en-IN" sz="1100" u="none" strike="noStrike">
                          <a:ln>
                            <a:solidFill>
                              <a:schemeClr val="tx2">
                                <a:lumMod val="75000"/>
                              </a:schemeClr>
                            </a:solidFill>
                          </a:ln>
                          <a:effectLst/>
                        </a:rPr>
                        <a:t>BASED ON TYPE</a:t>
                      </a:r>
                      <a:endParaRPr lang="en-IN"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65786436"/>
                  </a:ext>
                </a:extLst>
              </a:tr>
              <a:tr h="380129">
                <a:tc>
                  <a:txBody>
                    <a:bodyPr/>
                    <a:lstStyle/>
                    <a:p>
                      <a:pPr algn="ctr" fontAlgn="b"/>
                      <a:r>
                        <a:rPr lang="en-IN" sz="1100" u="none" strike="noStrike" dirty="0">
                          <a:ln>
                            <a:solidFill>
                              <a:schemeClr val="tx2">
                                <a:lumMod val="75000"/>
                              </a:schemeClr>
                            </a:solidFill>
                          </a:ln>
                          <a:effectLst/>
                        </a:rPr>
                        <a:t>BASED ON GENRE</a:t>
                      </a:r>
                      <a:endParaRPr lang="en-IN" sz="1100" b="0" i="0" u="none" strike="noStrike" dirty="0">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8804497"/>
                  </a:ext>
                </a:extLst>
              </a:tr>
              <a:tr h="380129">
                <a:tc>
                  <a:txBody>
                    <a:bodyPr/>
                    <a:lstStyle/>
                    <a:p>
                      <a:pPr algn="ctr" fontAlgn="b"/>
                      <a:r>
                        <a:rPr lang="en-IN" sz="1100" u="none" strike="noStrike">
                          <a:ln>
                            <a:solidFill>
                              <a:schemeClr val="tx2">
                                <a:lumMod val="75000"/>
                              </a:schemeClr>
                            </a:solidFill>
                          </a:ln>
                          <a:effectLst/>
                        </a:rPr>
                        <a:t>TV SHOWS OR MOVIES</a:t>
                      </a:r>
                      <a:endParaRPr lang="en-IN"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9752071"/>
                  </a:ext>
                </a:extLst>
              </a:tr>
              <a:tr h="380129">
                <a:tc>
                  <a:txBody>
                    <a:bodyPr/>
                    <a:lstStyle/>
                    <a:p>
                      <a:pPr algn="ctr" fontAlgn="b"/>
                      <a:r>
                        <a:rPr lang="en-IN" sz="1100" u="none" strike="noStrike">
                          <a:ln>
                            <a:solidFill>
                              <a:schemeClr val="tx2">
                                <a:lumMod val="75000"/>
                              </a:schemeClr>
                            </a:solidFill>
                          </a:ln>
                          <a:effectLst/>
                        </a:rPr>
                        <a:t>ANY 5 RELEASE YEARS</a:t>
                      </a:r>
                      <a:endParaRPr lang="en-IN"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0998147"/>
                  </a:ext>
                </a:extLst>
              </a:tr>
              <a:tr h="380129">
                <a:tc>
                  <a:txBody>
                    <a:bodyPr/>
                    <a:lstStyle/>
                    <a:p>
                      <a:pPr algn="ctr" fontAlgn="b"/>
                      <a:r>
                        <a:rPr lang="en-IN" sz="1100" u="none" strike="noStrike">
                          <a:ln>
                            <a:solidFill>
                              <a:schemeClr val="tx2">
                                <a:lumMod val="75000"/>
                              </a:schemeClr>
                            </a:solidFill>
                          </a:ln>
                          <a:effectLst/>
                        </a:rPr>
                        <a:t>5 IN RATING</a:t>
                      </a:r>
                      <a:endParaRPr lang="en-IN"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14484601"/>
                  </a:ext>
                </a:extLst>
              </a:tr>
              <a:tr h="380129">
                <a:tc>
                  <a:txBody>
                    <a:bodyPr/>
                    <a:lstStyle/>
                    <a:p>
                      <a:pPr algn="ctr" fontAlgn="b"/>
                      <a:r>
                        <a:rPr lang="en-US" sz="1100" u="none" strike="noStrike">
                          <a:ln>
                            <a:solidFill>
                              <a:schemeClr val="tx2">
                                <a:lumMod val="75000"/>
                              </a:schemeClr>
                            </a:solidFill>
                          </a:ln>
                          <a:effectLst/>
                        </a:rPr>
                        <a:t>COMPARISION BETWEEN ANY TWO LISTED IN  </a:t>
                      </a:r>
                      <a:endParaRPr lang="en-US"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8136368"/>
                  </a:ext>
                </a:extLst>
              </a:tr>
              <a:tr h="380129">
                <a:tc>
                  <a:txBody>
                    <a:bodyPr/>
                    <a:lstStyle/>
                    <a:p>
                      <a:pPr algn="ctr" fontAlgn="b"/>
                      <a:r>
                        <a:rPr lang="en-US" sz="1100" u="none" strike="noStrike" dirty="0">
                          <a:ln>
                            <a:solidFill>
                              <a:schemeClr val="tx2">
                                <a:lumMod val="75000"/>
                              </a:schemeClr>
                            </a:solidFill>
                          </a:ln>
                          <a:effectLst/>
                        </a:rPr>
                        <a:t>5 MOVIES AND ITS REALESE LOCATION</a:t>
                      </a:r>
                      <a:endParaRPr lang="en-US" sz="1100" b="0" i="0" u="none" strike="noStrike" dirty="0">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59232512"/>
                  </a:ext>
                </a:extLst>
              </a:tr>
              <a:tr h="380129">
                <a:tc>
                  <a:txBody>
                    <a:bodyPr/>
                    <a:lstStyle/>
                    <a:p>
                      <a:pPr algn="ctr" fontAlgn="b"/>
                      <a:r>
                        <a:rPr lang="en-US" sz="1100" u="none" strike="noStrike">
                          <a:ln>
                            <a:solidFill>
                              <a:schemeClr val="tx2">
                                <a:lumMod val="75000"/>
                              </a:schemeClr>
                            </a:solidFill>
                          </a:ln>
                          <a:effectLst/>
                        </a:rPr>
                        <a:t>DATE ADDED OF 6 MOVIES</a:t>
                      </a:r>
                      <a:endParaRPr lang="en-US"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2188245"/>
                  </a:ext>
                </a:extLst>
              </a:tr>
              <a:tr h="380129">
                <a:tc>
                  <a:txBody>
                    <a:bodyPr/>
                    <a:lstStyle/>
                    <a:p>
                      <a:pPr algn="ctr" fontAlgn="b"/>
                      <a:r>
                        <a:rPr lang="en-US" sz="1100" u="none" strike="noStrike">
                          <a:ln>
                            <a:solidFill>
                              <a:schemeClr val="tx2">
                                <a:lumMod val="75000"/>
                              </a:schemeClr>
                            </a:solidFill>
                          </a:ln>
                          <a:effectLst/>
                        </a:rPr>
                        <a:t>TOTAL MOVIES AND TOTAL TV SHOWS</a:t>
                      </a:r>
                      <a:endParaRPr lang="en-US" sz="1100" b="0" i="0" u="none" strike="noStrike">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1482714"/>
                  </a:ext>
                </a:extLst>
              </a:tr>
              <a:tr h="380129">
                <a:tc>
                  <a:txBody>
                    <a:bodyPr/>
                    <a:lstStyle/>
                    <a:p>
                      <a:pPr algn="ctr" fontAlgn="b"/>
                      <a:r>
                        <a:rPr lang="en-US" sz="1100" u="none" strike="noStrike" dirty="0">
                          <a:ln>
                            <a:solidFill>
                              <a:schemeClr val="tx2">
                                <a:lumMod val="75000"/>
                              </a:schemeClr>
                            </a:solidFill>
                          </a:ln>
                          <a:effectLst/>
                        </a:rPr>
                        <a:t>5 TV SHOWS HAVING MORE THAN A SESASON </a:t>
                      </a:r>
                      <a:endParaRPr lang="en-US" sz="1100" b="0" i="0" u="none" strike="noStrike" dirty="0">
                        <a:ln>
                          <a:solidFill>
                            <a:schemeClr val="tx2">
                              <a:lumMod val="75000"/>
                            </a:schemeClr>
                          </a:solidFill>
                        </a:ln>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7480925"/>
                  </a:ext>
                </a:extLst>
              </a:tr>
            </a:tbl>
          </a:graphicData>
        </a:graphic>
      </p:graphicFrame>
    </p:spTree>
    <p:extLst>
      <p:ext uri="{BB962C8B-B14F-4D97-AF65-F5344CB8AC3E}">
        <p14:creationId xmlns:p14="http://schemas.microsoft.com/office/powerpoint/2010/main" val="2641562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23" y="174381"/>
            <a:ext cx="3409405" cy="1478570"/>
          </a:xfrm>
        </p:spPr>
        <p:txBody>
          <a:bodyPr>
            <a:normAutofit/>
          </a:bodyPr>
          <a:lstStyle/>
          <a:p>
            <a:r>
              <a:rPr lang="en-IN" sz="4800" dirty="0" smtClean="0">
                <a:hlinkClick r:id="rId2" action="ppaction://hlinkfile"/>
              </a:rPr>
              <a:t>DASHBOARD</a:t>
            </a:r>
            <a:endParaRPr lang="en-IN" sz="4800" dirty="0"/>
          </a:p>
        </p:txBody>
      </p:sp>
      <p:sp>
        <p:nvSpPr>
          <p:cNvPr id="3" name="Rectangle 2"/>
          <p:cNvSpPr/>
          <p:nvPr/>
        </p:nvSpPr>
        <p:spPr>
          <a:xfrm>
            <a:off x="1015909" y="1716404"/>
            <a:ext cx="4248422" cy="2489835"/>
          </a:xfrm>
          <a:prstGeom prst="rect">
            <a:avLst/>
          </a:prstGeom>
          <a:gradFill>
            <a:gsLst>
              <a:gs pos="0">
                <a:schemeClr val="accent2">
                  <a:lumMod val="60000"/>
                  <a:lumOff val="40000"/>
                </a:schemeClr>
              </a:gs>
              <a:gs pos="38000">
                <a:schemeClr val="accent2">
                  <a:lumMod val="75000"/>
                </a:schemeClr>
              </a:gs>
              <a:gs pos="18000">
                <a:schemeClr val="accent2">
                  <a:lumMod val="75000"/>
                </a:schemeClr>
              </a:gs>
              <a:gs pos="100000">
                <a:schemeClr val="accent2">
                  <a:lumMod val="60000"/>
                  <a:lumOff val="40000"/>
                  <a:alpha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4" name="Chart 3"/>
          <p:cNvGraphicFramePr>
            <a:graphicFrameLocks/>
          </p:cNvGraphicFramePr>
          <p:nvPr>
            <p:extLst>
              <p:ext uri="{D42A27DB-BD31-4B8C-83A1-F6EECF244321}">
                <p14:modId xmlns:p14="http://schemas.microsoft.com/office/powerpoint/2010/main" val="4073460533"/>
              </p:ext>
            </p:extLst>
          </p:nvPr>
        </p:nvGraphicFramePr>
        <p:xfrm>
          <a:off x="1027611" y="1645920"/>
          <a:ext cx="4223657" cy="252113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5447212" y="0"/>
            <a:ext cx="6505303" cy="3931920"/>
          </a:xfrm>
          <a:prstGeom prst="rect">
            <a:avLst/>
          </a:prstGeom>
          <a:gradFill>
            <a:gsLst>
              <a:gs pos="0">
                <a:schemeClr val="accent2">
                  <a:lumMod val="60000"/>
                  <a:lumOff val="40000"/>
                </a:schemeClr>
              </a:gs>
              <a:gs pos="51000">
                <a:schemeClr val="accent2">
                  <a:lumMod val="75000"/>
                </a:schemeClr>
              </a:gs>
              <a:gs pos="31000">
                <a:schemeClr val="accent2">
                  <a:lumMod val="75000"/>
                  <a:alpha val="48000"/>
                </a:schemeClr>
              </a:gs>
              <a:gs pos="100000">
                <a:schemeClr val="accent2">
                  <a:lumMod val="60000"/>
                  <a:lumOff val="40000"/>
                  <a:alpha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graphicFrame>
        <p:nvGraphicFramePr>
          <p:cNvPr id="6" name="Chart 5"/>
          <p:cNvGraphicFramePr>
            <a:graphicFrameLocks/>
          </p:cNvGraphicFramePr>
          <p:nvPr>
            <p:extLst>
              <p:ext uri="{D42A27DB-BD31-4B8C-83A1-F6EECF244321}">
                <p14:modId xmlns:p14="http://schemas.microsoft.com/office/powerpoint/2010/main" val="3435935065"/>
              </p:ext>
            </p:extLst>
          </p:nvPr>
        </p:nvGraphicFramePr>
        <p:xfrm>
          <a:off x="5460274" y="0"/>
          <a:ext cx="6492240" cy="3931919"/>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p:cNvSpPr/>
          <p:nvPr/>
        </p:nvSpPr>
        <p:spPr>
          <a:xfrm>
            <a:off x="992777" y="4313599"/>
            <a:ext cx="10763793" cy="2400709"/>
          </a:xfrm>
          <a:prstGeom prst="rect">
            <a:avLst/>
          </a:prstGeom>
          <a:gradFill>
            <a:gsLst>
              <a:gs pos="0">
                <a:schemeClr val="accent2">
                  <a:lumMod val="60000"/>
                  <a:lumOff val="40000"/>
                </a:schemeClr>
              </a:gs>
              <a:gs pos="87000">
                <a:schemeClr val="accent2">
                  <a:lumMod val="75000"/>
                </a:schemeClr>
              </a:gs>
              <a:gs pos="65000">
                <a:schemeClr val="accent2">
                  <a:lumMod val="75000"/>
                  <a:alpha val="48000"/>
                </a:schemeClr>
              </a:gs>
              <a:gs pos="100000">
                <a:schemeClr val="accent2">
                  <a:lumMod val="60000"/>
                  <a:lumOff val="40000"/>
                  <a:alpha val="4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ln>
                <a:solidFill>
                  <a:schemeClr val="bg1"/>
                </a:solidFill>
              </a:ln>
              <a:solidFill>
                <a:schemeClr val="bg1"/>
              </a:solidFill>
            </a:endParaRPr>
          </a:p>
        </p:txBody>
      </p:sp>
      <p:graphicFrame>
        <p:nvGraphicFramePr>
          <p:cNvPr id="8" name="Chart 7"/>
          <p:cNvGraphicFramePr>
            <a:graphicFrameLocks/>
          </p:cNvGraphicFramePr>
          <p:nvPr>
            <p:extLst>
              <p:ext uri="{D42A27DB-BD31-4B8C-83A1-F6EECF244321}">
                <p14:modId xmlns:p14="http://schemas.microsoft.com/office/powerpoint/2010/main" val="3558694647"/>
              </p:ext>
            </p:extLst>
          </p:nvPr>
        </p:nvGraphicFramePr>
        <p:xfrm>
          <a:off x="979713" y="4323806"/>
          <a:ext cx="10737669" cy="23970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3372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47" y="2055432"/>
            <a:ext cx="3469776" cy="1478570"/>
          </a:xfrm>
        </p:spPr>
        <p:txBody>
          <a:bodyPr/>
          <a:lstStyle/>
          <a:p>
            <a:r>
              <a:rPr lang="en-IN" dirty="0" smtClean="0"/>
              <a:t>EXECUTIVE SLIDE </a:t>
            </a:r>
            <a:endParaRPr lang="en-IN" dirty="0"/>
          </a:p>
        </p:txBody>
      </p:sp>
      <p:graphicFrame>
        <p:nvGraphicFramePr>
          <p:cNvPr id="3" name="Diagram 2"/>
          <p:cNvGraphicFramePr/>
          <p:nvPr>
            <p:extLst>
              <p:ext uri="{D42A27DB-BD31-4B8C-83A1-F6EECF244321}">
                <p14:modId xmlns:p14="http://schemas.microsoft.com/office/powerpoint/2010/main" val="2396522072"/>
              </p:ext>
            </p:extLst>
          </p:nvPr>
        </p:nvGraphicFramePr>
        <p:xfrm>
          <a:off x="2638698" y="-91440"/>
          <a:ext cx="8830490" cy="6949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846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527" y="2316689"/>
            <a:ext cx="3143204" cy="1478570"/>
          </a:xfrm>
        </p:spPr>
        <p:txBody>
          <a:bodyPr>
            <a:normAutofit fontScale="90000"/>
          </a:bodyPr>
          <a:lstStyle/>
          <a:p>
            <a:r>
              <a:rPr lang="en-IN" dirty="0" smtClean="0"/>
              <a:t>CONCLUSION AND STEPS TO FOLLOW</a:t>
            </a:r>
            <a:endParaRPr lang="en-IN" dirty="0"/>
          </a:p>
        </p:txBody>
      </p:sp>
      <p:graphicFrame>
        <p:nvGraphicFramePr>
          <p:cNvPr id="3" name="Diagram 2"/>
          <p:cNvGraphicFramePr/>
          <p:nvPr>
            <p:extLst>
              <p:ext uri="{D42A27DB-BD31-4B8C-83A1-F6EECF244321}">
                <p14:modId xmlns:p14="http://schemas.microsoft.com/office/powerpoint/2010/main" val="1428894256"/>
              </p:ext>
            </p:extLst>
          </p:nvPr>
        </p:nvGraphicFramePr>
        <p:xfrm>
          <a:off x="3090092"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63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473" y="2134041"/>
            <a:ext cx="9906001" cy="2511835"/>
          </a:xfrm>
        </p:spPr>
        <p:txBody>
          <a:bodyPr>
            <a:normAutofit/>
          </a:bodyPr>
          <a:lstStyle/>
          <a:p>
            <a:r>
              <a:rPr lang="en-IN" sz="9600" dirty="0" smtClean="0"/>
              <a:t>THANK YOU</a:t>
            </a:r>
            <a:endParaRPr lang="en-IN" sz="9600" dirty="0"/>
          </a:p>
        </p:txBody>
      </p:sp>
    </p:spTree>
    <p:extLst>
      <p:ext uri="{BB962C8B-B14F-4D97-AF65-F5344CB8AC3E}">
        <p14:creationId xmlns:p14="http://schemas.microsoft.com/office/powerpoint/2010/main" val="3351010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7"/>
            <a:ext cx="9905998" cy="3940419"/>
          </a:xfrm>
        </p:spPr>
        <p:txBody>
          <a:bodyPr>
            <a:normAutofit/>
          </a:bodyPr>
          <a:lstStyle/>
          <a:p>
            <a:r>
              <a:rPr lang="en-IN" dirty="0" smtClean="0"/>
              <a:t>Excel </a:t>
            </a:r>
            <a:r>
              <a:rPr lang="en-IN" dirty="0" smtClean="0"/>
              <a:t>sheet: </a:t>
            </a:r>
            <a:r>
              <a:rPr lang="en-IN" dirty="0" smtClean="0">
                <a:hlinkClick r:id="rId2" action="ppaction://hlinkfile"/>
              </a:rPr>
              <a:t>..\..\..\Documents\</a:t>
            </a:r>
            <a:r>
              <a:rPr lang="en-IN" dirty="0" err="1" smtClean="0">
                <a:hlinkClick r:id="rId2" action="ppaction://hlinkfile"/>
              </a:rPr>
              <a:t>netflix_titles</a:t>
            </a:r>
            <a:r>
              <a:rPr lang="en-IN" dirty="0" smtClean="0">
                <a:hlinkClick r:id="rId2" action="ppaction://hlinkfile"/>
              </a:rPr>
              <a:t> FINAL.xlsx</a:t>
            </a:r>
            <a:r>
              <a:rPr lang="en-IN" dirty="0" smtClean="0"/>
              <a:t/>
            </a:r>
            <a:br>
              <a:rPr lang="en-IN" dirty="0" smtClean="0"/>
            </a:br>
            <a:r>
              <a:rPr lang="en-IN" dirty="0"/>
              <a:t/>
            </a:r>
            <a:br>
              <a:rPr lang="en-IN" dirty="0"/>
            </a:br>
            <a:r>
              <a:rPr lang="en-IN" dirty="0" smtClean="0"/>
              <a:t>VIDEO : </a:t>
            </a:r>
            <a:r>
              <a:rPr lang="en-IN" dirty="0" smtClean="0">
                <a:hlinkClick r:id="rId3"/>
              </a:rPr>
              <a:t>https://youtu.be/N-YRTsqYMN4</a:t>
            </a:r>
            <a:endParaRPr lang="en-IN" dirty="0"/>
          </a:p>
        </p:txBody>
      </p:sp>
    </p:spTree>
    <p:extLst>
      <p:ext uri="{BB962C8B-B14F-4D97-AF65-F5344CB8AC3E}">
        <p14:creationId xmlns:p14="http://schemas.microsoft.com/office/powerpoint/2010/main" val="1040837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170</TotalTime>
  <Words>295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EXCEL PROJECT ON NETFLIX RECOMMENDATION</vt:lpstr>
      <vt:lpstr>DATASET </vt:lpstr>
      <vt:lpstr>QUESTIONS SET</vt:lpstr>
      <vt:lpstr>DASHBOARD</vt:lpstr>
      <vt:lpstr>EXECUTIVE SLIDE </vt:lpstr>
      <vt:lpstr>CONCLUSION AND STEPS TO FOLLOW</vt:lpstr>
      <vt:lpstr>THANK YOU</vt:lpstr>
      <vt:lpstr>Excel sheet: ..\..\..\Documents\netflix_titles FINAL.xlsx  VIDEO : https://youtu.be/N-YRTsqYMN4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PROJECT ON NETFLIX RECOMMENDATION</dc:title>
  <dc:creator>Nidhi Modiyani</dc:creator>
  <cp:lastModifiedBy>Nidhi Modiyani</cp:lastModifiedBy>
  <cp:revision>20</cp:revision>
  <dcterms:created xsi:type="dcterms:W3CDTF">2022-02-08T16:34:13Z</dcterms:created>
  <dcterms:modified xsi:type="dcterms:W3CDTF">2022-02-09T10:58:37Z</dcterms:modified>
</cp:coreProperties>
</file>