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Roboto Condensed"/>
      <p:regular r:id="rId25"/>
      <p:bold r:id="rId26"/>
      <p:italic r:id="rId27"/>
      <p:boldItalic r:id="rId28"/>
    </p:embeddedFont>
    <p:embeddedFont>
      <p:font typeface="Fira Sans Extra Condense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bold.fntdata"/><Relationship Id="rId25" Type="http://schemas.openxmlformats.org/officeDocument/2006/relationships/font" Target="fonts/RobotoCondensed-regular.fntdata"/><Relationship Id="rId28" Type="http://schemas.openxmlformats.org/officeDocument/2006/relationships/font" Target="fonts/RobotoCondensed-boldItalic.fntdata"/><Relationship Id="rId27" Type="http://schemas.openxmlformats.org/officeDocument/2006/relationships/font" Target="fonts/RobotoCondense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italic.fntdata"/><Relationship Id="rId30" Type="http://schemas.openxmlformats.org/officeDocument/2006/relationships/font" Target="fonts/FiraSansExtraCondensed-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FiraSansExtraCondensed-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b6c534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bb6c5342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b6c5342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bb6c53425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b6c5342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bb6c534253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b6c53425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bb6c534253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b6c53425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bb6c534253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ae9f5368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ae9f5368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lat Style Infographics"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007000" y="2298250"/>
            <a:ext cx="3030300" cy="144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500">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 name="Google Shape;9;p2"/>
          <p:cNvSpPr txBox="1"/>
          <p:nvPr>
            <p:ph idx="1" type="subTitle"/>
          </p:nvPr>
        </p:nvSpPr>
        <p:spPr>
          <a:xfrm>
            <a:off x="3617324" y="2560559"/>
            <a:ext cx="1909500" cy="46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0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Font typeface="Fira Sans Extra Condensed"/>
              <a:buNone/>
              <a:defRPr>
                <a:highlight>
                  <a:srgbClr val="FFFFFF"/>
                </a:highlight>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2pPr>
            <a:lvl3pPr lvl="2"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3pPr>
            <a:lvl4pPr lvl="3"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4pPr>
            <a:lvl5pPr lvl="4"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5pPr>
            <a:lvl6pPr lvl="5"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6pPr>
            <a:lvl7pPr lvl="6"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7pPr>
            <a:lvl8pPr lvl="7"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8pPr>
            <a:lvl9pPr lvl="8"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5"/>
          <p:cNvSpPr txBox="1"/>
          <p:nvPr>
            <p:ph type="title"/>
          </p:nvPr>
        </p:nvSpPr>
        <p:spPr>
          <a:xfrm>
            <a:off x="457200" y="411475"/>
            <a:ext cx="8229600" cy="60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9" name="Google Shape;19;p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 name="Google Shape;2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6"/>
          <p:cNvSpPr txBox="1"/>
          <p:nvPr>
            <p:ph type="title"/>
          </p:nvPr>
        </p:nvSpPr>
        <p:spPr>
          <a:xfrm>
            <a:off x="457200" y="411475"/>
            <a:ext cx="8229600" cy="60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3" name="Google Shape;23;p6"/>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6"/>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7" name="Google Shape;37;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
        <p:nvSpPr>
          <p:cNvPr id="41" name="Google Shape;4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606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1pPr>
            <a:lvl2pPr lvl="1"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2pPr>
            <a:lvl3pPr lvl="2"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3pPr>
            <a:lvl4pPr lvl="3"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4pPr>
            <a:lvl5pPr lvl="4"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5pPr>
            <a:lvl6pPr lvl="5"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6pPr>
            <a:lvl7pPr lvl="6"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7pPr>
            <a:lvl8pPr lvl="7"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8pPr>
            <a:lvl9pPr lvl="8"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3"/>
          <p:cNvSpPr txBox="1"/>
          <p:nvPr>
            <p:ph type="ctrTitle"/>
          </p:nvPr>
        </p:nvSpPr>
        <p:spPr>
          <a:xfrm>
            <a:off x="5007000" y="427525"/>
            <a:ext cx="3604800" cy="1448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latin typeface="Times New Roman"/>
                <a:ea typeface="Times New Roman"/>
                <a:cs typeface="Times New Roman"/>
                <a:sym typeface="Times New Roman"/>
              </a:rPr>
              <a:t>Team MSVG</a:t>
            </a:r>
            <a:endParaRPr>
              <a:latin typeface="Times New Roman"/>
              <a:ea typeface="Times New Roman"/>
              <a:cs typeface="Times New Roman"/>
              <a:sym typeface="Times New Roman"/>
            </a:endParaRPr>
          </a:p>
        </p:txBody>
      </p:sp>
      <p:grpSp>
        <p:nvGrpSpPr>
          <p:cNvPr id="53" name="Google Shape;53;p13"/>
          <p:cNvGrpSpPr/>
          <p:nvPr/>
        </p:nvGrpSpPr>
        <p:grpSpPr>
          <a:xfrm>
            <a:off x="-2609895" y="7"/>
            <a:ext cx="8675661" cy="4494740"/>
            <a:chOff x="497576" y="1258552"/>
            <a:chExt cx="5699048" cy="2952598"/>
          </a:xfrm>
        </p:grpSpPr>
        <p:sp>
          <p:nvSpPr>
            <p:cNvPr id="54" name="Google Shape;54;p13"/>
            <p:cNvSpPr/>
            <p:nvPr/>
          </p:nvSpPr>
          <p:spPr>
            <a:xfrm>
              <a:off x="2712069" y="1258552"/>
              <a:ext cx="3484555" cy="737999"/>
            </a:xfrm>
            <a:custGeom>
              <a:rect b="b" l="l" r="r" t="t"/>
              <a:pathLst>
                <a:path extrusionOk="0" h="7357" w="34737">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1974273" y="1258552"/>
              <a:ext cx="3429785" cy="1475797"/>
            </a:xfrm>
            <a:custGeom>
              <a:rect b="b" l="l" r="r" t="t"/>
              <a:pathLst>
                <a:path extrusionOk="0" h="14712" w="34191">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a:off x="1235373" y="1258552"/>
              <a:ext cx="3376118" cy="2214699"/>
            </a:xfrm>
            <a:custGeom>
              <a:rect b="b" l="l" r="r" t="t"/>
              <a:pathLst>
                <a:path extrusionOk="0" h="22078" w="33656">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497576" y="1258552"/>
              <a:ext cx="3321347" cy="2952598"/>
            </a:xfrm>
            <a:custGeom>
              <a:rect b="b" l="l" r="r" t="t"/>
              <a:pathLst>
                <a:path extrusionOk="0" h="29434" w="3311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13"/>
          <p:cNvSpPr txBox="1"/>
          <p:nvPr>
            <p:ph type="ctrTitle"/>
          </p:nvPr>
        </p:nvSpPr>
        <p:spPr>
          <a:xfrm>
            <a:off x="5007000" y="1875924"/>
            <a:ext cx="3030300" cy="58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0" lang="en" sz="3100">
                <a:solidFill>
                  <a:schemeClr val="accent2"/>
                </a:solidFill>
                <a:latin typeface="Roboto"/>
                <a:ea typeface="Roboto"/>
                <a:cs typeface="Roboto"/>
                <a:sym typeface="Roboto"/>
              </a:rPr>
              <a:t>Care4U</a:t>
            </a:r>
            <a:endParaRPr b="0" sz="3100">
              <a:solidFill>
                <a:schemeClr val="accent2"/>
              </a:solidFill>
              <a:latin typeface="Roboto"/>
              <a:ea typeface="Roboto"/>
              <a:cs typeface="Roboto"/>
              <a:sym typeface="Roboto"/>
            </a:endParaRPr>
          </a:p>
        </p:txBody>
      </p:sp>
      <p:sp>
        <p:nvSpPr>
          <p:cNvPr id="59" name="Google Shape;59;p13"/>
          <p:cNvSpPr txBox="1"/>
          <p:nvPr>
            <p:ph type="ctrTitle"/>
          </p:nvPr>
        </p:nvSpPr>
        <p:spPr>
          <a:xfrm>
            <a:off x="5007000" y="2500875"/>
            <a:ext cx="4137000" cy="1416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5200"/>
              <a:buNone/>
            </a:pPr>
            <a:r>
              <a:rPr b="0" lang="en" sz="2000">
                <a:solidFill>
                  <a:srgbClr val="012428"/>
                </a:solidFill>
                <a:latin typeface="Roboto"/>
                <a:ea typeface="Roboto"/>
                <a:cs typeface="Roboto"/>
                <a:sym typeface="Roboto"/>
              </a:rPr>
              <a:t>Sandesh Bansal: 73002-50160</a:t>
            </a:r>
            <a:endParaRPr b="0" sz="2000">
              <a:solidFill>
                <a:srgbClr val="012428"/>
              </a:solidFill>
              <a:latin typeface="Roboto"/>
              <a:ea typeface="Roboto"/>
              <a:cs typeface="Roboto"/>
              <a:sym typeface="Roboto"/>
            </a:endParaRPr>
          </a:p>
          <a:p>
            <a:pPr indent="0" lvl="0" marL="0" rtl="0" algn="l">
              <a:lnSpc>
                <a:spcPct val="100000"/>
              </a:lnSpc>
              <a:spcBef>
                <a:spcPts val="0"/>
              </a:spcBef>
              <a:spcAft>
                <a:spcPts val="0"/>
              </a:spcAft>
              <a:buSzPts val="5200"/>
              <a:buNone/>
            </a:pPr>
            <a:r>
              <a:rPr b="0" lang="en" sz="2000">
                <a:solidFill>
                  <a:srgbClr val="012428"/>
                </a:solidFill>
                <a:latin typeface="Roboto"/>
                <a:ea typeface="Roboto"/>
                <a:cs typeface="Roboto"/>
                <a:sym typeface="Roboto"/>
              </a:rPr>
              <a:t>Maharshi Vashishta: 63771-13804</a:t>
            </a:r>
            <a:endParaRPr b="0" sz="2000">
              <a:solidFill>
                <a:srgbClr val="012428"/>
              </a:solidFill>
              <a:latin typeface="Roboto"/>
              <a:ea typeface="Roboto"/>
              <a:cs typeface="Roboto"/>
              <a:sym typeface="Roboto"/>
            </a:endParaRPr>
          </a:p>
          <a:p>
            <a:pPr indent="0" lvl="0" marL="0" rtl="0" algn="l">
              <a:lnSpc>
                <a:spcPct val="100000"/>
              </a:lnSpc>
              <a:spcBef>
                <a:spcPts val="0"/>
              </a:spcBef>
              <a:spcAft>
                <a:spcPts val="0"/>
              </a:spcAft>
              <a:buSzPts val="5200"/>
              <a:buNone/>
            </a:pPr>
            <a:r>
              <a:rPr b="0" lang="en" sz="2000">
                <a:solidFill>
                  <a:srgbClr val="012428"/>
                </a:solidFill>
                <a:latin typeface="Roboto"/>
                <a:ea typeface="Roboto"/>
                <a:cs typeface="Roboto"/>
                <a:sym typeface="Roboto"/>
              </a:rPr>
              <a:t>Vanshika Sood: 62309-97037</a:t>
            </a:r>
            <a:endParaRPr b="0" sz="2000">
              <a:solidFill>
                <a:srgbClr val="012428"/>
              </a:solidFill>
              <a:latin typeface="Roboto"/>
              <a:ea typeface="Roboto"/>
              <a:cs typeface="Roboto"/>
              <a:sym typeface="Roboto"/>
            </a:endParaRPr>
          </a:p>
          <a:p>
            <a:pPr indent="0" lvl="0" marL="0" rtl="0" algn="l">
              <a:lnSpc>
                <a:spcPct val="100000"/>
              </a:lnSpc>
              <a:spcBef>
                <a:spcPts val="0"/>
              </a:spcBef>
              <a:spcAft>
                <a:spcPts val="0"/>
              </a:spcAft>
              <a:buSzPts val="5200"/>
              <a:buNone/>
            </a:pPr>
            <a:r>
              <a:rPr b="0" lang="en" sz="2000">
                <a:solidFill>
                  <a:srgbClr val="012428"/>
                </a:solidFill>
                <a:latin typeface="Roboto"/>
                <a:ea typeface="Roboto"/>
                <a:cs typeface="Roboto"/>
                <a:sym typeface="Roboto"/>
              </a:rPr>
              <a:t>Garima Gupta: 89496-28744</a:t>
            </a:r>
            <a:endParaRPr b="0" sz="2000">
              <a:solidFill>
                <a:srgbClr val="012428"/>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1000"/>
                                        <p:tgtEl>
                                          <p:spTgt spid="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59">
                                            <p:txEl>
                                              <p:pRg end="0" st="0"/>
                                            </p:txEl>
                                          </p:spTgt>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59">
                                            <p:txEl>
                                              <p:pRg end="1" st="1"/>
                                            </p:txEl>
                                          </p:spTgt>
                                        </p:tgtEl>
                                        <p:attrNameLst>
                                          <p:attrName>style.visibility</p:attrName>
                                        </p:attrNameLst>
                                      </p:cBhvr>
                                      <p:to>
                                        <p:strVal val="visible"/>
                                      </p:to>
                                    </p:set>
                                  </p:childTnLst>
                                </p:cTn>
                              </p:par>
                            </p:childTnLst>
                          </p:cTn>
                        </p:par>
                        <p:par>
                          <p:cTn fill="hold">
                            <p:stCondLst>
                              <p:cond delay="4000"/>
                            </p:stCondLst>
                            <p:childTnLst>
                              <p:par>
                                <p:cTn fill="hold" nodeType="afterEffect" presetClass="entr" presetID="1" presetSubtype="0">
                                  <p:stCondLst>
                                    <p:cond delay="0"/>
                                  </p:stCondLst>
                                  <p:childTnLst>
                                    <p:set>
                                      <p:cBhvr>
                                        <p:cTn dur="1" fill="hold">
                                          <p:stCondLst>
                                            <p:cond delay="0"/>
                                          </p:stCondLst>
                                        </p:cTn>
                                        <p:tgtEl>
                                          <p:spTgt spid="59">
                                            <p:txEl>
                                              <p:pRg end="2" st="2"/>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5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2"/>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FEATURES</a:t>
            </a:r>
            <a:endParaRPr/>
          </a:p>
        </p:txBody>
      </p:sp>
      <p:sp>
        <p:nvSpPr>
          <p:cNvPr id="275" name="Google Shape;275;p22"/>
          <p:cNvSpPr txBox="1"/>
          <p:nvPr>
            <p:ph type="title"/>
          </p:nvPr>
        </p:nvSpPr>
        <p:spPr>
          <a:xfrm>
            <a:off x="674950" y="1022600"/>
            <a:ext cx="7857600" cy="36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6"/>
              </a:buClr>
              <a:buSzPts val="1100"/>
              <a:buFont typeface="Arial"/>
              <a:buNone/>
            </a:pPr>
            <a:r>
              <a:t/>
            </a:r>
            <a:endParaRPr b="0" sz="1900">
              <a:solidFill>
                <a:schemeClr val="accent6"/>
              </a:solidFill>
              <a:latin typeface="Roboto"/>
              <a:ea typeface="Roboto"/>
              <a:cs typeface="Roboto"/>
              <a:sym typeface="Roboto"/>
            </a:endParaRPr>
          </a:p>
        </p:txBody>
      </p:sp>
      <p:pic>
        <p:nvPicPr>
          <p:cNvPr id="276" name="Google Shape;276;p22"/>
          <p:cNvPicPr preferRelativeResize="0"/>
          <p:nvPr/>
        </p:nvPicPr>
        <p:blipFill>
          <a:blip r:embed="rId3">
            <a:alphaModFix/>
          </a:blip>
          <a:stretch>
            <a:fillRect/>
          </a:stretch>
        </p:blipFill>
        <p:spPr>
          <a:xfrm>
            <a:off x="674950" y="1022602"/>
            <a:ext cx="7857600" cy="3690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FITNESS &amp; NUTRITION</a:t>
            </a:r>
            <a:endParaRPr/>
          </a:p>
        </p:txBody>
      </p:sp>
      <p:sp>
        <p:nvSpPr>
          <p:cNvPr id="282" name="Google Shape;282;p23"/>
          <p:cNvSpPr txBox="1"/>
          <p:nvPr>
            <p:ph type="title"/>
          </p:nvPr>
        </p:nvSpPr>
        <p:spPr>
          <a:xfrm>
            <a:off x="674950" y="1022600"/>
            <a:ext cx="7857600" cy="36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6"/>
              </a:buClr>
              <a:buSzPts val="1100"/>
              <a:buFont typeface="Arial"/>
              <a:buNone/>
            </a:pPr>
            <a:r>
              <a:t/>
            </a:r>
            <a:endParaRPr b="0" sz="1900">
              <a:solidFill>
                <a:schemeClr val="accent6"/>
              </a:solidFill>
              <a:latin typeface="Roboto"/>
              <a:ea typeface="Roboto"/>
              <a:cs typeface="Roboto"/>
              <a:sym typeface="Roboto"/>
            </a:endParaRPr>
          </a:p>
        </p:txBody>
      </p:sp>
      <p:pic>
        <p:nvPicPr>
          <p:cNvPr id="283" name="Google Shape;283;p23"/>
          <p:cNvPicPr preferRelativeResize="0"/>
          <p:nvPr/>
        </p:nvPicPr>
        <p:blipFill>
          <a:blip r:embed="rId3">
            <a:alphaModFix/>
          </a:blip>
          <a:stretch>
            <a:fillRect/>
          </a:stretch>
        </p:blipFill>
        <p:spPr>
          <a:xfrm>
            <a:off x="674950" y="1022600"/>
            <a:ext cx="7857600" cy="3689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BLOGS</a:t>
            </a:r>
            <a:endParaRPr/>
          </a:p>
        </p:txBody>
      </p:sp>
      <p:sp>
        <p:nvSpPr>
          <p:cNvPr id="289" name="Google Shape;289;p24"/>
          <p:cNvSpPr txBox="1"/>
          <p:nvPr>
            <p:ph type="title"/>
          </p:nvPr>
        </p:nvSpPr>
        <p:spPr>
          <a:xfrm>
            <a:off x="674950" y="1022600"/>
            <a:ext cx="7857600" cy="36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6"/>
              </a:buClr>
              <a:buSzPts val="1100"/>
              <a:buFont typeface="Arial"/>
              <a:buNone/>
            </a:pPr>
            <a:r>
              <a:t/>
            </a:r>
            <a:endParaRPr b="0" sz="1900">
              <a:solidFill>
                <a:schemeClr val="accent6"/>
              </a:solidFill>
              <a:latin typeface="Roboto"/>
              <a:ea typeface="Roboto"/>
              <a:cs typeface="Roboto"/>
              <a:sym typeface="Roboto"/>
            </a:endParaRPr>
          </a:p>
        </p:txBody>
      </p:sp>
      <p:pic>
        <p:nvPicPr>
          <p:cNvPr id="290" name="Google Shape;290;p24"/>
          <p:cNvPicPr preferRelativeResize="0"/>
          <p:nvPr/>
        </p:nvPicPr>
        <p:blipFill>
          <a:blip r:embed="rId3">
            <a:alphaModFix/>
          </a:blip>
          <a:stretch>
            <a:fillRect/>
          </a:stretch>
        </p:blipFill>
        <p:spPr>
          <a:xfrm>
            <a:off x="674950" y="1022600"/>
            <a:ext cx="7857598" cy="3689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HEALTH CARE </a:t>
            </a:r>
            <a:endParaRPr/>
          </a:p>
        </p:txBody>
      </p:sp>
      <p:sp>
        <p:nvSpPr>
          <p:cNvPr id="296" name="Google Shape;296;p25"/>
          <p:cNvSpPr txBox="1"/>
          <p:nvPr>
            <p:ph type="title"/>
          </p:nvPr>
        </p:nvSpPr>
        <p:spPr>
          <a:xfrm>
            <a:off x="674950" y="1022600"/>
            <a:ext cx="7857600" cy="36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6"/>
              </a:buClr>
              <a:buSzPts val="1100"/>
              <a:buFont typeface="Arial"/>
              <a:buNone/>
            </a:pPr>
            <a:r>
              <a:t/>
            </a:r>
            <a:endParaRPr b="0" sz="1900">
              <a:solidFill>
                <a:schemeClr val="accent6"/>
              </a:solidFill>
              <a:latin typeface="Roboto"/>
              <a:ea typeface="Roboto"/>
              <a:cs typeface="Roboto"/>
              <a:sym typeface="Roboto"/>
            </a:endParaRPr>
          </a:p>
        </p:txBody>
      </p:sp>
      <p:pic>
        <p:nvPicPr>
          <p:cNvPr id="297" name="Google Shape;297;p25"/>
          <p:cNvPicPr preferRelativeResize="0"/>
          <p:nvPr/>
        </p:nvPicPr>
        <p:blipFill>
          <a:blip r:embed="rId3">
            <a:alphaModFix/>
          </a:blip>
          <a:stretch>
            <a:fillRect/>
          </a:stretch>
        </p:blipFill>
        <p:spPr>
          <a:xfrm>
            <a:off x="654400" y="1022600"/>
            <a:ext cx="7878149" cy="378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LIVE TRACKER</a:t>
            </a:r>
            <a:endParaRPr/>
          </a:p>
        </p:txBody>
      </p:sp>
      <p:sp>
        <p:nvSpPr>
          <p:cNvPr id="303" name="Google Shape;303;p26"/>
          <p:cNvSpPr txBox="1"/>
          <p:nvPr>
            <p:ph type="title"/>
          </p:nvPr>
        </p:nvSpPr>
        <p:spPr>
          <a:xfrm>
            <a:off x="674950" y="1022600"/>
            <a:ext cx="7857600" cy="36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6"/>
              </a:buClr>
              <a:buSzPts val="1100"/>
              <a:buFont typeface="Arial"/>
              <a:buNone/>
            </a:pPr>
            <a:r>
              <a:t/>
            </a:r>
            <a:endParaRPr b="0" sz="1900">
              <a:solidFill>
                <a:schemeClr val="accent6"/>
              </a:solidFill>
              <a:latin typeface="Roboto"/>
              <a:ea typeface="Roboto"/>
              <a:cs typeface="Roboto"/>
              <a:sym typeface="Roboto"/>
            </a:endParaRPr>
          </a:p>
        </p:txBody>
      </p:sp>
      <p:pic>
        <p:nvPicPr>
          <p:cNvPr id="304" name="Google Shape;304;p26"/>
          <p:cNvPicPr preferRelativeResize="0"/>
          <p:nvPr/>
        </p:nvPicPr>
        <p:blipFill>
          <a:blip r:embed="rId3">
            <a:alphaModFix/>
          </a:blip>
          <a:stretch>
            <a:fillRect/>
          </a:stretch>
        </p:blipFill>
        <p:spPr>
          <a:xfrm>
            <a:off x="560937" y="991275"/>
            <a:ext cx="8022125" cy="37526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p:nvPr/>
        </p:nvSpPr>
        <p:spPr>
          <a:xfrm>
            <a:off x="2631325" y="1733000"/>
            <a:ext cx="472721" cy="2717040"/>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7"/>
          <p:cNvSpPr/>
          <p:nvPr/>
        </p:nvSpPr>
        <p:spPr>
          <a:xfrm>
            <a:off x="2015056" y="2362873"/>
            <a:ext cx="472721" cy="2087084"/>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7"/>
          <p:cNvSpPr/>
          <p:nvPr/>
        </p:nvSpPr>
        <p:spPr>
          <a:xfrm>
            <a:off x="1396676" y="2926927"/>
            <a:ext cx="472721" cy="1522951"/>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7"/>
          <p:cNvSpPr/>
          <p:nvPr/>
        </p:nvSpPr>
        <p:spPr>
          <a:xfrm>
            <a:off x="778275" y="3376701"/>
            <a:ext cx="472721" cy="1073240"/>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7"/>
          <p:cNvSpPr txBox="1"/>
          <p:nvPr>
            <p:ph type="title"/>
          </p:nvPr>
        </p:nvSpPr>
        <p:spPr>
          <a:xfrm>
            <a:off x="2312025" y="205675"/>
            <a:ext cx="4624500" cy="110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sz="4200">
                <a:solidFill>
                  <a:schemeClr val="accent6"/>
                </a:solidFill>
              </a:rPr>
              <a:t>Learning Curve</a:t>
            </a:r>
            <a:endParaRPr sz="4200"/>
          </a:p>
        </p:txBody>
      </p:sp>
      <p:sp>
        <p:nvSpPr>
          <p:cNvPr id="314" name="Google Shape;314;p27"/>
          <p:cNvSpPr txBox="1"/>
          <p:nvPr/>
        </p:nvSpPr>
        <p:spPr>
          <a:xfrm>
            <a:off x="630500" y="879950"/>
            <a:ext cx="5980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315" name="Google Shape;315;p27"/>
          <p:cNvSpPr/>
          <p:nvPr/>
        </p:nvSpPr>
        <p:spPr>
          <a:xfrm>
            <a:off x="777900" y="4182975"/>
            <a:ext cx="473100" cy="472725"/>
          </a:xfrm>
          <a:custGeom>
            <a:rect b="b" l="l" r="r" t="t"/>
            <a:pathLst>
              <a:path extrusionOk="0" h="18909" w="18924">
                <a:moveTo>
                  <a:pt x="9462" y="0"/>
                </a:moveTo>
                <a:cubicBezTo>
                  <a:pt x="4238" y="0"/>
                  <a:pt x="0" y="4237"/>
                  <a:pt x="0" y="9462"/>
                </a:cubicBezTo>
                <a:cubicBezTo>
                  <a:pt x="0" y="14672"/>
                  <a:pt x="4238" y="18908"/>
                  <a:pt x="9462" y="18908"/>
                </a:cubicBezTo>
                <a:cubicBezTo>
                  <a:pt x="14688" y="18908"/>
                  <a:pt x="18924" y="14672"/>
                  <a:pt x="18924" y="9462"/>
                </a:cubicBezTo>
                <a:cubicBezTo>
                  <a:pt x="18924" y="4237"/>
                  <a:pt x="14688" y="0"/>
                  <a:pt x="9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7"/>
          <p:cNvSpPr/>
          <p:nvPr/>
        </p:nvSpPr>
        <p:spPr>
          <a:xfrm>
            <a:off x="840425" y="4245850"/>
            <a:ext cx="349950" cy="349950"/>
          </a:xfrm>
          <a:custGeom>
            <a:rect b="b" l="l" r="r" t="t"/>
            <a:pathLst>
              <a:path extrusionOk="0" h="13998" w="13998">
                <a:moveTo>
                  <a:pt x="7007" y="1"/>
                </a:moveTo>
                <a:cubicBezTo>
                  <a:pt x="3129" y="1"/>
                  <a:pt x="0" y="3129"/>
                  <a:pt x="0" y="6991"/>
                </a:cubicBezTo>
                <a:cubicBezTo>
                  <a:pt x="0" y="10854"/>
                  <a:pt x="3129" y="13998"/>
                  <a:pt x="7007" y="13998"/>
                </a:cubicBezTo>
                <a:cubicBezTo>
                  <a:pt x="10869" y="13998"/>
                  <a:pt x="13997" y="10854"/>
                  <a:pt x="13997" y="6991"/>
                </a:cubicBezTo>
                <a:cubicBezTo>
                  <a:pt x="13997" y="3129"/>
                  <a:pt x="10869"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7"/>
          <p:cNvSpPr/>
          <p:nvPr/>
        </p:nvSpPr>
        <p:spPr>
          <a:xfrm>
            <a:off x="914125" y="4317700"/>
            <a:ext cx="198050" cy="198000"/>
          </a:xfrm>
          <a:custGeom>
            <a:rect b="b" l="l" r="r" t="t"/>
            <a:pathLst>
              <a:path extrusionOk="0" fill="none" h="7920" w="7922">
                <a:moveTo>
                  <a:pt x="7921" y="3968"/>
                </a:moveTo>
                <a:cubicBezTo>
                  <a:pt x="7921" y="6153"/>
                  <a:pt x="6155" y="7920"/>
                  <a:pt x="3969" y="7920"/>
                </a:cubicBezTo>
                <a:cubicBezTo>
                  <a:pt x="1783" y="7920"/>
                  <a:pt x="1" y="6153"/>
                  <a:pt x="1" y="3968"/>
                </a:cubicBezTo>
                <a:cubicBezTo>
                  <a:pt x="1" y="1782"/>
                  <a:pt x="1783" y="1"/>
                  <a:pt x="3969" y="1"/>
                </a:cubicBezTo>
                <a:cubicBezTo>
                  <a:pt x="6155" y="1"/>
                  <a:pt x="7921" y="1782"/>
                  <a:pt x="7921" y="3968"/>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7"/>
          <p:cNvSpPr/>
          <p:nvPr/>
        </p:nvSpPr>
        <p:spPr>
          <a:xfrm>
            <a:off x="965775" y="4369350"/>
            <a:ext cx="94750" cy="94700"/>
          </a:xfrm>
          <a:custGeom>
            <a:rect b="b" l="l" r="r" t="t"/>
            <a:pathLst>
              <a:path extrusionOk="0" fill="none" h="3788" w="3790">
                <a:moveTo>
                  <a:pt x="1903" y="3788"/>
                </a:moveTo>
                <a:cubicBezTo>
                  <a:pt x="855" y="3788"/>
                  <a:pt x="1" y="2935"/>
                  <a:pt x="1" y="1902"/>
                </a:cubicBezTo>
                <a:cubicBezTo>
                  <a:pt x="1" y="854"/>
                  <a:pt x="855" y="1"/>
                  <a:pt x="1903" y="1"/>
                </a:cubicBezTo>
                <a:cubicBezTo>
                  <a:pt x="2935" y="1"/>
                  <a:pt x="3789" y="854"/>
                  <a:pt x="3789" y="1902"/>
                </a:cubicBezTo>
                <a:cubicBezTo>
                  <a:pt x="3789" y="2935"/>
                  <a:pt x="2935" y="3788"/>
                  <a:pt x="1903" y="3788"/>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7"/>
          <p:cNvSpPr/>
          <p:nvPr/>
        </p:nvSpPr>
        <p:spPr>
          <a:xfrm>
            <a:off x="1013325" y="4322550"/>
            <a:ext cx="94350" cy="94350"/>
          </a:xfrm>
          <a:custGeom>
            <a:rect b="b" l="l" r="r" t="t"/>
            <a:pathLst>
              <a:path extrusionOk="0" fill="none" h="3774" w="3774">
                <a:moveTo>
                  <a:pt x="1" y="3774"/>
                </a:moveTo>
                <a:lnTo>
                  <a:pt x="3773" y="1"/>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7"/>
          <p:cNvSpPr/>
          <p:nvPr/>
        </p:nvSpPr>
        <p:spPr>
          <a:xfrm>
            <a:off x="1396575" y="4182975"/>
            <a:ext cx="472725" cy="472725"/>
          </a:xfrm>
          <a:custGeom>
            <a:rect b="b" l="l" r="r" t="t"/>
            <a:pathLst>
              <a:path extrusionOk="0" h="18909" w="18909">
                <a:moveTo>
                  <a:pt x="9447" y="0"/>
                </a:moveTo>
                <a:cubicBezTo>
                  <a:pt x="4237" y="0"/>
                  <a:pt x="1" y="4237"/>
                  <a:pt x="1" y="9462"/>
                </a:cubicBezTo>
                <a:cubicBezTo>
                  <a:pt x="1" y="14672"/>
                  <a:pt x="4237" y="18908"/>
                  <a:pt x="9447" y="18908"/>
                </a:cubicBezTo>
                <a:cubicBezTo>
                  <a:pt x="14672" y="18908"/>
                  <a:pt x="18909" y="14672"/>
                  <a:pt x="18909" y="9462"/>
                </a:cubicBezTo>
                <a:cubicBezTo>
                  <a:pt x="18909" y="4237"/>
                  <a:pt x="14672" y="0"/>
                  <a:pt x="94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7"/>
          <p:cNvSpPr/>
          <p:nvPr/>
        </p:nvSpPr>
        <p:spPr>
          <a:xfrm>
            <a:off x="1459075" y="4245850"/>
            <a:ext cx="349975" cy="349950"/>
          </a:xfrm>
          <a:custGeom>
            <a:rect b="b" l="l" r="r" t="t"/>
            <a:pathLst>
              <a:path extrusionOk="0" h="13998" w="13999">
                <a:moveTo>
                  <a:pt x="6993" y="1"/>
                </a:moveTo>
                <a:cubicBezTo>
                  <a:pt x="3130" y="1"/>
                  <a:pt x="1" y="3129"/>
                  <a:pt x="1" y="6991"/>
                </a:cubicBezTo>
                <a:cubicBezTo>
                  <a:pt x="1" y="10854"/>
                  <a:pt x="3130" y="13998"/>
                  <a:pt x="6993" y="13998"/>
                </a:cubicBezTo>
                <a:cubicBezTo>
                  <a:pt x="10855" y="13998"/>
                  <a:pt x="13999" y="10854"/>
                  <a:pt x="13999" y="6991"/>
                </a:cubicBezTo>
                <a:cubicBezTo>
                  <a:pt x="13999" y="3129"/>
                  <a:pt x="10855" y="1"/>
                  <a:pt x="69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7"/>
          <p:cNvSpPr/>
          <p:nvPr/>
        </p:nvSpPr>
        <p:spPr>
          <a:xfrm>
            <a:off x="1598700" y="4351000"/>
            <a:ext cx="72975" cy="73025"/>
          </a:xfrm>
          <a:custGeom>
            <a:rect b="b" l="l" r="r" t="t"/>
            <a:pathLst>
              <a:path extrusionOk="0" fill="none" h="2921" w="2919">
                <a:moveTo>
                  <a:pt x="2919" y="1454"/>
                </a:moveTo>
                <a:cubicBezTo>
                  <a:pt x="2919" y="2262"/>
                  <a:pt x="2260" y="2921"/>
                  <a:pt x="1467" y="2921"/>
                </a:cubicBezTo>
                <a:cubicBezTo>
                  <a:pt x="659" y="2921"/>
                  <a:pt x="0" y="2262"/>
                  <a:pt x="0" y="1454"/>
                </a:cubicBezTo>
                <a:cubicBezTo>
                  <a:pt x="0" y="659"/>
                  <a:pt x="659" y="1"/>
                  <a:pt x="1467" y="1"/>
                </a:cubicBezTo>
                <a:cubicBezTo>
                  <a:pt x="2260" y="1"/>
                  <a:pt x="2919" y="659"/>
                  <a:pt x="2919" y="1454"/>
                </a:cubicBezTo>
                <a:close/>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7"/>
          <p:cNvSpPr/>
          <p:nvPr/>
        </p:nvSpPr>
        <p:spPr>
          <a:xfrm>
            <a:off x="1564625" y="4440475"/>
            <a:ext cx="138900" cy="62150"/>
          </a:xfrm>
          <a:custGeom>
            <a:rect b="b" l="l" r="r" t="t"/>
            <a:pathLst>
              <a:path extrusionOk="0" fill="none" h="2486" w="5556">
                <a:moveTo>
                  <a:pt x="0" y="2470"/>
                </a:moveTo>
                <a:lnTo>
                  <a:pt x="449" y="1497"/>
                </a:lnTo>
                <a:cubicBezTo>
                  <a:pt x="854" y="614"/>
                  <a:pt x="1753" y="0"/>
                  <a:pt x="2785" y="0"/>
                </a:cubicBezTo>
                <a:cubicBezTo>
                  <a:pt x="3803" y="0"/>
                  <a:pt x="4687" y="599"/>
                  <a:pt x="5090" y="1452"/>
                </a:cubicBezTo>
                <a:lnTo>
                  <a:pt x="5555" y="2486"/>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7"/>
          <p:cNvSpPr/>
          <p:nvPr/>
        </p:nvSpPr>
        <p:spPr>
          <a:xfrm>
            <a:off x="1527200" y="4315075"/>
            <a:ext cx="213750" cy="213750"/>
          </a:xfrm>
          <a:custGeom>
            <a:rect b="b" l="l" r="r" t="t"/>
            <a:pathLst>
              <a:path extrusionOk="0" fill="none" h="8550" w="8550">
                <a:moveTo>
                  <a:pt x="8549" y="4268"/>
                </a:moveTo>
                <a:cubicBezTo>
                  <a:pt x="8549" y="6633"/>
                  <a:pt x="6633" y="8550"/>
                  <a:pt x="4268" y="8550"/>
                </a:cubicBezTo>
                <a:cubicBezTo>
                  <a:pt x="1902" y="8550"/>
                  <a:pt x="0" y="6633"/>
                  <a:pt x="0" y="4268"/>
                </a:cubicBezTo>
                <a:cubicBezTo>
                  <a:pt x="0" y="1917"/>
                  <a:pt x="1902" y="1"/>
                  <a:pt x="4268" y="1"/>
                </a:cubicBezTo>
                <a:cubicBezTo>
                  <a:pt x="6633" y="1"/>
                  <a:pt x="8549" y="1917"/>
                  <a:pt x="8549" y="4268"/>
                </a:cubicBezTo>
                <a:close/>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7"/>
          <p:cNvSpPr/>
          <p:nvPr/>
        </p:nvSpPr>
        <p:spPr>
          <a:xfrm>
            <a:off x="1634625" y="4442325"/>
            <a:ext cx="25" cy="84250"/>
          </a:xfrm>
          <a:custGeom>
            <a:rect b="b" l="l" r="r" t="t"/>
            <a:pathLst>
              <a:path extrusionOk="0" fill="none" h="3370" w="1">
                <a:moveTo>
                  <a:pt x="0" y="3370"/>
                </a:moveTo>
                <a:lnTo>
                  <a:pt x="0" y="1"/>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7"/>
          <p:cNvSpPr/>
          <p:nvPr/>
        </p:nvSpPr>
        <p:spPr>
          <a:xfrm>
            <a:off x="2014875" y="4182975"/>
            <a:ext cx="473125" cy="472725"/>
          </a:xfrm>
          <a:custGeom>
            <a:rect b="b" l="l" r="r" t="t"/>
            <a:pathLst>
              <a:path extrusionOk="0" h="18909" w="18925">
                <a:moveTo>
                  <a:pt x="9462" y="0"/>
                </a:moveTo>
                <a:cubicBezTo>
                  <a:pt x="4237" y="0"/>
                  <a:pt x="1" y="4237"/>
                  <a:pt x="1" y="9462"/>
                </a:cubicBezTo>
                <a:cubicBezTo>
                  <a:pt x="1" y="14672"/>
                  <a:pt x="4237" y="18908"/>
                  <a:pt x="9462" y="18908"/>
                </a:cubicBezTo>
                <a:cubicBezTo>
                  <a:pt x="14687" y="18908"/>
                  <a:pt x="18924" y="14672"/>
                  <a:pt x="18924" y="9462"/>
                </a:cubicBezTo>
                <a:cubicBezTo>
                  <a:pt x="18924" y="4237"/>
                  <a:pt x="14687" y="0"/>
                  <a:pt x="9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7"/>
          <p:cNvSpPr/>
          <p:nvPr/>
        </p:nvSpPr>
        <p:spPr>
          <a:xfrm>
            <a:off x="2077375" y="4245850"/>
            <a:ext cx="349975" cy="349950"/>
          </a:xfrm>
          <a:custGeom>
            <a:rect b="b" l="l" r="r" t="t"/>
            <a:pathLst>
              <a:path extrusionOk="0" h="13998" w="13999">
                <a:moveTo>
                  <a:pt x="7007" y="1"/>
                </a:moveTo>
                <a:cubicBezTo>
                  <a:pt x="3130" y="1"/>
                  <a:pt x="0" y="3129"/>
                  <a:pt x="0" y="6991"/>
                </a:cubicBezTo>
                <a:cubicBezTo>
                  <a:pt x="0" y="10854"/>
                  <a:pt x="3130" y="13998"/>
                  <a:pt x="7007" y="13998"/>
                </a:cubicBezTo>
                <a:cubicBezTo>
                  <a:pt x="10869" y="13998"/>
                  <a:pt x="13999" y="10854"/>
                  <a:pt x="13999" y="6991"/>
                </a:cubicBezTo>
                <a:cubicBezTo>
                  <a:pt x="13999" y="3129"/>
                  <a:pt x="10869"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7"/>
          <p:cNvSpPr/>
          <p:nvPr/>
        </p:nvSpPr>
        <p:spPr>
          <a:xfrm>
            <a:off x="2169075" y="4330050"/>
            <a:ext cx="173300" cy="173325"/>
          </a:xfrm>
          <a:custGeom>
            <a:rect b="b" l="l" r="r" t="t"/>
            <a:pathLst>
              <a:path extrusionOk="0" fill="none" h="6933" w="6932">
                <a:moveTo>
                  <a:pt x="6932" y="3474"/>
                </a:moveTo>
                <a:cubicBezTo>
                  <a:pt x="6932" y="5390"/>
                  <a:pt x="5375" y="6932"/>
                  <a:pt x="3459" y="6932"/>
                </a:cubicBezTo>
                <a:cubicBezTo>
                  <a:pt x="1542" y="6932"/>
                  <a:pt x="1" y="5390"/>
                  <a:pt x="1" y="3474"/>
                </a:cubicBezTo>
                <a:cubicBezTo>
                  <a:pt x="1" y="1557"/>
                  <a:pt x="1542" y="0"/>
                  <a:pt x="3459" y="0"/>
                </a:cubicBezTo>
                <a:cubicBezTo>
                  <a:pt x="5375" y="0"/>
                  <a:pt x="6932" y="1557"/>
                  <a:pt x="6932" y="3474"/>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7"/>
          <p:cNvSpPr/>
          <p:nvPr/>
        </p:nvSpPr>
        <p:spPr>
          <a:xfrm>
            <a:off x="2205375" y="4366725"/>
            <a:ext cx="100325" cy="100325"/>
          </a:xfrm>
          <a:custGeom>
            <a:rect b="b" l="l" r="r" t="t"/>
            <a:pathLst>
              <a:path extrusionOk="0" fill="none" h="4013" w="4013">
                <a:moveTo>
                  <a:pt x="2007" y="4013"/>
                </a:moveTo>
                <a:cubicBezTo>
                  <a:pt x="899" y="4013"/>
                  <a:pt x="0" y="3114"/>
                  <a:pt x="0" y="2007"/>
                </a:cubicBezTo>
                <a:cubicBezTo>
                  <a:pt x="0" y="899"/>
                  <a:pt x="899" y="1"/>
                  <a:pt x="2007" y="1"/>
                </a:cubicBezTo>
                <a:cubicBezTo>
                  <a:pt x="3114" y="1"/>
                  <a:pt x="4013" y="899"/>
                  <a:pt x="4013" y="2007"/>
                </a:cubicBezTo>
                <a:cubicBezTo>
                  <a:pt x="4013" y="3114"/>
                  <a:pt x="3114" y="4013"/>
                  <a:pt x="2007" y="4013"/>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7"/>
          <p:cNvSpPr/>
          <p:nvPr/>
        </p:nvSpPr>
        <p:spPr>
          <a:xfrm>
            <a:off x="2157850" y="4480500"/>
            <a:ext cx="34075" cy="34100"/>
          </a:xfrm>
          <a:custGeom>
            <a:rect b="b" l="l" r="r" t="t"/>
            <a:pathLst>
              <a:path extrusionOk="0" fill="none" h="1364" w="1363">
                <a:moveTo>
                  <a:pt x="1" y="1364"/>
                </a:moveTo>
                <a:lnTo>
                  <a:pt x="1363" y="1"/>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7"/>
          <p:cNvSpPr/>
          <p:nvPr/>
        </p:nvSpPr>
        <p:spPr>
          <a:xfrm>
            <a:off x="2633550" y="4182975"/>
            <a:ext cx="472750" cy="472725"/>
          </a:xfrm>
          <a:custGeom>
            <a:rect b="b" l="l" r="r" t="t"/>
            <a:pathLst>
              <a:path extrusionOk="0" h="18909" w="18910">
                <a:moveTo>
                  <a:pt x="9447" y="0"/>
                </a:moveTo>
                <a:cubicBezTo>
                  <a:pt x="4238" y="0"/>
                  <a:pt x="0" y="4237"/>
                  <a:pt x="0" y="9462"/>
                </a:cubicBezTo>
                <a:cubicBezTo>
                  <a:pt x="0" y="14672"/>
                  <a:pt x="4238" y="18908"/>
                  <a:pt x="9447" y="18908"/>
                </a:cubicBezTo>
                <a:cubicBezTo>
                  <a:pt x="14672" y="18908"/>
                  <a:pt x="18909" y="14672"/>
                  <a:pt x="18909" y="9462"/>
                </a:cubicBezTo>
                <a:cubicBezTo>
                  <a:pt x="18909" y="4237"/>
                  <a:pt x="14672" y="0"/>
                  <a:pt x="94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7"/>
          <p:cNvSpPr/>
          <p:nvPr/>
        </p:nvSpPr>
        <p:spPr>
          <a:xfrm>
            <a:off x="2696050" y="4245850"/>
            <a:ext cx="349975" cy="349950"/>
          </a:xfrm>
          <a:custGeom>
            <a:rect b="b" l="l" r="r" t="t"/>
            <a:pathLst>
              <a:path extrusionOk="0" h="13998" w="13999">
                <a:moveTo>
                  <a:pt x="6992" y="1"/>
                </a:moveTo>
                <a:cubicBezTo>
                  <a:pt x="3129" y="1"/>
                  <a:pt x="1" y="3129"/>
                  <a:pt x="1" y="6991"/>
                </a:cubicBezTo>
                <a:cubicBezTo>
                  <a:pt x="1" y="10854"/>
                  <a:pt x="3129" y="13998"/>
                  <a:pt x="6992" y="13998"/>
                </a:cubicBezTo>
                <a:cubicBezTo>
                  <a:pt x="10854" y="13998"/>
                  <a:pt x="13998" y="10854"/>
                  <a:pt x="13998" y="6991"/>
                </a:cubicBezTo>
                <a:cubicBezTo>
                  <a:pt x="13998" y="3129"/>
                  <a:pt x="10854" y="1"/>
                  <a:pt x="69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7"/>
          <p:cNvSpPr/>
          <p:nvPr/>
        </p:nvSpPr>
        <p:spPr>
          <a:xfrm>
            <a:off x="2781400" y="4322950"/>
            <a:ext cx="192750" cy="192400"/>
          </a:xfrm>
          <a:custGeom>
            <a:rect b="b" l="l" r="r" t="t"/>
            <a:pathLst>
              <a:path extrusionOk="0" fill="none" h="7696" w="7710">
                <a:moveTo>
                  <a:pt x="7710" y="3847"/>
                </a:moveTo>
                <a:cubicBezTo>
                  <a:pt x="7710" y="5973"/>
                  <a:pt x="5989" y="7696"/>
                  <a:pt x="3863" y="7696"/>
                </a:cubicBezTo>
                <a:cubicBezTo>
                  <a:pt x="1737" y="7696"/>
                  <a:pt x="0" y="5973"/>
                  <a:pt x="0" y="3847"/>
                </a:cubicBezTo>
                <a:cubicBezTo>
                  <a:pt x="0" y="1722"/>
                  <a:pt x="1737" y="1"/>
                  <a:pt x="3863" y="1"/>
                </a:cubicBezTo>
                <a:cubicBezTo>
                  <a:pt x="5989" y="1"/>
                  <a:pt x="7710" y="1722"/>
                  <a:pt x="7710" y="3847"/>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7"/>
          <p:cNvSpPr/>
          <p:nvPr/>
        </p:nvSpPr>
        <p:spPr>
          <a:xfrm>
            <a:off x="2877950" y="4419125"/>
            <a:ext cx="48300" cy="42700"/>
          </a:xfrm>
          <a:custGeom>
            <a:rect b="b" l="l" r="r" t="t"/>
            <a:pathLst>
              <a:path extrusionOk="0" fill="none" h="1708" w="1932">
                <a:moveTo>
                  <a:pt x="1" y="0"/>
                </a:moveTo>
                <a:lnTo>
                  <a:pt x="1931" y="1707"/>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7"/>
          <p:cNvSpPr/>
          <p:nvPr/>
        </p:nvSpPr>
        <p:spPr>
          <a:xfrm>
            <a:off x="2877575" y="4373100"/>
            <a:ext cx="25" cy="46450"/>
          </a:xfrm>
          <a:custGeom>
            <a:rect b="b" l="l" r="r" t="t"/>
            <a:pathLst>
              <a:path extrusionOk="0" fill="none" h="1858" w="1">
                <a:moveTo>
                  <a:pt x="0" y="1"/>
                </a:moveTo>
                <a:lnTo>
                  <a:pt x="0" y="1857"/>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7"/>
          <p:cNvSpPr txBox="1"/>
          <p:nvPr/>
        </p:nvSpPr>
        <p:spPr>
          <a:xfrm>
            <a:off x="777913" y="2950400"/>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01</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337" name="Google Shape;337;p27"/>
          <p:cNvSpPr txBox="1"/>
          <p:nvPr/>
        </p:nvSpPr>
        <p:spPr>
          <a:xfrm>
            <a:off x="1398388" y="2500625"/>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02</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338" name="Google Shape;338;p27"/>
          <p:cNvSpPr txBox="1"/>
          <p:nvPr/>
        </p:nvSpPr>
        <p:spPr>
          <a:xfrm>
            <a:off x="2019163" y="1936575"/>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03</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339" name="Google Shape;339;p27"/>
          <p:cNvSpPr txBox="1"/>
          <p:nvPr/>
        </p:nvSpPr>
        <p:spPr>
          <a:xfrm>
            <a:off x="2631125" y="1306700"/>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04</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grpSp>
        <p:nvGrpSpPr>
          <p:cNvPr id="340" name="Google Shape;340;p27"/>
          <p:cNvGrpSpPr/>
          <p:nvPr/>
        </p:nvGrpSpPr>
        <p:grpSpPr>
          <a:xfrm>
            <a:off x="3428375" y="1535538"/>
            <a:ext cx="5226000" cy="717337"/>
            <a:chOff x="3428375" y="1535538"/>
            <a:chExt cx="5226000" cy="717337"/>
          </a:xfrm>
        </p:grpSpPr>
        <p:sp>
          <p:nvSpPr>
            <p:cNvPr id="341" name="Google Shape;341;p27"/>
            <p:cNvSpPr txBox="1"/>
            <p:nvPr/>
          </p:nvSpPr>
          <p:spPr>
            <a:xfrm>
              <a:off x="3428375" y="1535538"/>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01</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342" name="Google Shape;342;p27"/>
            <p:cNvSpPr txBox="1"/>
            <p:nvPr/>
          </p:nvSpPr>
          <p:spPr>
            <a:xfrm>
              <a:off x="3428375" y="1799275"/>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Understand the use of different </a:t>
              </a:r>
              <a:r>
                <a:rPr lang="en" sz="1200">
                  <a:solidFill>
                    <a:schemeClr val="accent6"/>
                  </a:solidFill>
                  <a:latin typeface="Roboto"/>
                  <a:ea typeface="Roboto"/>
                  <a:cs typeface="Roboto"/>
                  <a:sym typeface="Roboto"/>
                </a:rPr>
                <a:t>types</a:t>
              </a:r>
              <a:r>
                <a:rPr lang="en" sz="1200">
                  <a:solidFill>
                    <a:schemeClr val="accent6"/>
                  </a:solidFill>
                  <a:latin typeface="Roboto"/>
                  <a:ea typeface="Roboto"/>
                  <a:cs typeface="Roboto"/>
                  <a:sym typeface="Roboto"/>
                </a:rPr>
                <a:t> of tags in HTML5 and how to link images on local drive through img tag.</a:t>
              </a:r>
              <a:endParaRPr b="0" i="0" sz="1200" u="none" cap="none" strike="noStrike">
                <a:solidFill>
                  <a:schemeClr val="accent6"/>
                </a:solidFill>
                <a:latin typeface="Roboto"/>
                <a:ea typeface="Roboto"/>
                <a:cs typeface="Roboto"/>
                <a:sym typeface="Roboto"/>
              </a:endParaRPr>
            </a:p>
          </p:txBody>
        </p:sp>
        <p:sp>
          <p:nvSpPr>
            <p:cNvPr id="343" name="Google Shape;343;p27"/>
            <p:cNvSpPr txBox="1"/>
            <p:nvPr/>
          </p:nvSpPr>
          <p:spPr>
            <a:xfrm>
              <a:off x="3703700" y="1535550"/>
              <a:ext cx="20070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Growth 1</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grpSp>
        <p:nvGrpSpPr>
          <p:cNvPr id="344" name="Google Shape;344;p27"/>
          <p:cNvGrpSpPr/>
          <p:nvPr/>
        </p:nvGrpSpPr>
        <p:grpSpPr>
          <a:xfrm>
            <a:off x="3428375" y="2222963"/>
            <a:ext cx="5226000" cy="717337"/>
            <a:chOff x="3428375" y="2299163"/>
            <a:chExt cx="5226000" cy="717337"/>
          </a:xfrm>
        </p:grpSpPr>
        <p:sp>
          <p:nvSpPr>
            <p:cNvPr id="345" name="Google Shape;345;p27"/>
            <p:cNvSpPr txBox="1"/>
            <p:nvPr/>
          </p:nvSpPr>
          <p:spPr>
            <a:xfrm>
              <a:off x="3428375" y="2299163"/>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02</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346" name="Google Shape;346;p27"/>
            <p:cNvSpPr txBox="1"/>
            <p:nvPr/>
          </p:nvSpPr>
          <p:spPr>
            <a:xfrm>
              <a:off x="3428375" y="2562900"/>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Learned more about menstruation and problems that people face due to lack of </a:t>
              </a:r>
              <a:r>
                <a:rPr lang="en" sz="1200">
                  <a:solidFill>
                    <a:schemeClr val="accent6"/>
                  </a:solidFill>
                  <a:latin typeface="Roboto"/>
                  <a:ea typeface="Roboto"/>
                  <a:cs typeface="Roboto"/>
                  <a:sym typeface="Roboto"/>
                </a:rPr>
                <a:t>facilities.</a:t>
              </a:r>
              <a:endParaRPr b="0" i="0" sz="1200" u="none" cap="none" strike="noStrike">
                <a:solidFill>
                  <a:schemeClr val="accent6"/>
                </a:solidFill>
                <a:latin typeface="Roboto"/>
                <a:ea typeface="Roboto"/>
                <a:cs typeface="Roboto"/>
                <a:sym typeface="Roboto"/>
              </a:endParaRPr>
            </a:p>
          </p:txBody>
        </p:sp>
        <p:sp>
          <p:nvSpPr>
            <p:cNvPr id="347" name="Google Shape;347;p27"/>
            <p:cNvSpPr txBox="1"/>
            <p:nvPr/>
          </p:nvSpPr>
          <p:spPr>
            <a:xfrm>
              <a:off x="3703700" y="2299175"/>
              <a:ext cx="20070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Growth 2</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grpSp>
        <p:nvGrpSpPr>
          <p:cNvPr id="348" name="Google Shape;348;p27"/>
          <p:cNvGrpSpPr/>
          <p:nvPr/>
        </p:nvGrpSpPr>
        <p:grpSpPr>
          <a:xfrm>
            <a:off x="3428375" y="2910388"/>
            <a:ext cx="5226000" cy="717337"/>
            <a:chOff x="3428375" y="3062788"/>
            <a:chExt cx="5226000" cy="717337"/>
          </a:xfrm>
        </p:grpSpPr>
        <p:sp>
          <p:nvSpPr>
            <p:cNvPr id="349" name="Google Shape;349;p27"/>
            <p:cNvSpPr txBox="1"/>
            <p:nvPr/>
          </p:nvSpPr>
          <p:spPr>
            <a:xfrm>
              <a:off x="3428375" y="3062788"/>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03</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350" name="Google Shape;350;p27"/>
            <p:cNvSpPr txBox="1"/>
            <p:nvPr/>
          </p:nvSpPr>
          <p:spPr>
            <a:xfrm>
              <a:off x="3428375" y="3326525"/>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The various uses of attributes, selectors, and other various components of CSS and basic use of JS.</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351" name="Google Shape;351;p27"/>
            <p:cNvSpPr txBox="1"/>
            <p:nvPr/>
          </p:nvSpPr>
          <p:spPr>
            <a:xfrm>
              <a:off x="3703700" y="3062800"/>
              <a:ext cx="20070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Growth 3</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grpSp>
        <p:nvGrpSpPr>
          <p:cNvPr id="352" name="Google Shape;352;p27"/>
          <p:cNvGrpSpPr/>
          <p:nvPr/>
        </p:nvGrpSpPr>
        <p:grpSpPr>
          <a:xfrm>
            <a:off x="3428375" y="3674013"/>
            <a:ext cx="5226000" cy="717337"/>
            <a:chOff x="3428375" y="3826413"/>
            <a:chExt cx="5226000" cy="717337"/>
          </a:xfrm>
        </p:grpSpPr>
        <p:sp>
          <p:nvSpPr>
            <p:cNvPr id="353" name="Google Shape;353;p27"/>
            <p:cNvSpPr txBox="1"/>
            <p:nvPr/>
          </p:nvSpPr>
          <p:spPr>
            <a:xfrm>
              <a:off x="3428375" y="3826413"/>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04</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354" name="Google Shape;354;p27"/>
            <p:cNvSpPr txBox="1"/>
            <p:nvPr/>
          </p:nvSpPr>
          <p:spPr>
            <a:xfrm>
              <a:off x="3428375" y="4090150"/>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Learned the importance of teamwork and having good communication and responsibility.</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355" name="Google Shape;355;p27"/>
            <p:cNvSpPr txBox="1"/>
            <p:nvPr/>
          </p:nvSpPr>
          <p:spPr>
            <a:xfrm>
              <a:off x="3703700" y="3826425"/>
              <a:ext cx="20070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Growth 4</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500"/>
                                        <p:tgtEl>
                                          <p:spTgt spid="34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500"/>
                                        <p:tgtEl>
                                          <p:spTgt spid="34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500"/>
                                        <p:tgtEl>
                                          <p:spTgt spid="348"/>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5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8"/>
          <p:cNvSpPr txBox="1"/>
          <p:nvPr>
            <p:ph type="title"/>
          </p:nvPr>
        </p:nvSpPr>
        <p:spPr>
          <a:xfrm>
            <a:off x="2312025" y="117800"/>
            <a:ext cx="4519800" cy="71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sz="3800">
                <a:solidFill>
                  <a:schemeClr val="accent6"/>
                </a:solidFill>
              </a:rPr>
              <a:t>About Team</a:t>
            </a:r>
            <a:endParaRPr sz="3800"/>
          </a:p>
        </p:txBody>
      </p:sp>
      <p:grpSp>
        <p:nvGrpSpPr>
          <p:cNvPr id="361" name="Google Shape;361;p28"/>
          <p:cNvGrpSpPr/>
          <p:nvPr/>
        </p:nvGrpSpPr>
        <p:grpSpPr>
          <a:xfrm>
            <a:off x="913474" y="2974280"/>
            <a:ext cx="3512936" cy="1617876"/>
            <a:chOff x="913474" y="2974280"/>
            <a:chExt cx="3512936" cy="1617876"/>
          </a:xfrm>
        </p:grpSpPr>
        <p:sp>
          <p:nvSpPr>
            <p:cNvPr id="362" name="Google Shape;362;p28"/>
            <p:cNvSpPr/>
            <p:nvPr/>
          </p:nvSpPr>
          <p:spPr>
            <a:xfrm>
              <a:off x="1368736" y="3114857"/>
              <a:ext cx="3057674" cy="1477299"/>
            </a:xfrm>
            <a:custGeom>
              <a:rect b="b" l="l" r="r" t="t"/>
              <a:pathLst>
                <a:path extrusionOk="0" h="14891" w="30821">
                  <a:moveTo>
                    <a:pt x="3133" y="1"/>
                  </a:moveTo>
                  <a:lnTo>
                    <a:pt x="3133" y="13473"/>
                  </a:lnTo>
                  <a:lnTo>
                    <a:pt x="0" y="14890"/>
                  </a:lnTo>
                  <a:lnTo>
                    <a:pt x="30821" y="14890"/>
                  </a:lnTo>
                  <a:lnTo>
                    <a:pt x="30821"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8"/>
            <p:cNvSpPr/>
            <p:nvPr/>
          </p:nvSpPr>
          <p:spPr>
            <a:xfrm>
              <a:off x="913475" y="2974280"/>
              <a:ext cx="766080" cy="1477299"/>
            </a:xfrm>
            <a:custGeom>
              <a:rect b="b" l="l" r="r" t="t"/>
              <a:pathLst>
                <a:path extrusionOk="0" h="14891" w="7722">
                  <a:moveTo>
                    <a:pt x="0" y="1"/>
                  </a:moveTo>
                  <a:lnTo>
                    <a:pt x="0" y="14890"/>
                  </a:lnTo>
                  <a:lnTo>
                    <a:pt x="7722" y="14890"/>
                  </a:lnTo>
                  <a:lnTo>
                    <a:pt x="772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8"/>
            <p:cNvSpPr/>
            <p:nvPr/>
          </p:nvSpPr>
          <p:spPr>
            <a:xfrm>
              <a:off x="1368736" y="4451475"/>
              <a:ext cx="310817" cy="140676"/>
            </a:xfrm>
            <a:custGeom>
              <a:rect b="b" l="l" r="r" t="t"/>
              <a:pathLst>
                <a:path extrusionOk="0" h="1418" w="3133">
                  <a:moveTo>
                    <a:pt x="0" y="0"/>
                  </a:moveTo>
                  <a:lnTo>
                    <a:pt x="0" y="1417"/>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8"/>
            <p:cNvSpPr txBox="1"/>
            <p:nvPr/>
          </p:nvSpPr>
          <p:spPr>
            <a:xfrm>
              <a:off x="913474" y="3055486"/>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03</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366" name="Google Shape;366;p28"/>
            <p:cNvSpPr txBox="1"/>
            <p:nvPr/>
          </p:nvSpPr>
          <p:spPr>
            <a:xfrm>
              <a:off x="1845325" y="3699049"/>
              <a:ext cx="2426100" cy="58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t/>
              </a:r>
              <a:endParaRPr b="0" i="0" sz="13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6"/>
                </a:solidFill>
                <a:latin typeface="Roboto"/>
                <a:ea typeface="Roboto"/>
                <a:cs typeface="Roboto"/>
                <a:sym typeface="Roboto"/>
              </a:endParaRPr>
            </a:p>
          </p:txBody>
        </p:sp>
        <p:sp>
          <p:nvSpPr>
            <p:cNvPr id="367" name="Google Shape;367;p28"/>
            <p:cNvSpPr/>
            <p:nvPr/>
          </p:nvSpPr>
          <p:spPr>
            <a:xfrm>
              <a:off x="1117299" y="3670098"/>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8"/>
            <p:cNvSpPr txBox="1"/>
            <p:nvPr/>
          </p:nvSpPr>
          <p:spPr>
            <a:xfrm>
              <a:off x="1769125" y="3184392"/>
              <a:ext cx="2426100" cy="42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2"/>
                  </a:solidFill>
                  <a:latin typeface="Fira Sans Extra Condensed"/>
                  <a:ea typeface="Fira Sans Extra Condensed"/>
                  <a:cs typeface="Fira Sans Extra Condensed"/>
                  <a:sym typeface="Fira Sans Extra Condensed"/>
                </a:rPr>
                <a:t>VANSHIKA</a:t>
              </a:r>
              <a:endParaRPr b="1" sz="2000">
                <a:solidFill>
                  <a:schemeClr val="accent2"/>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000"/>
                <a:buFont typeface="Arial"/>
                <a:buNone/>
              </a:pPr>
              <a:r>
                <a:rPr b="1" lang="en" sz="2000">
                  <a:solidFill>
                    <a:schemeClr val="accent2"/>
                  </a:solidFill>
                  <a:latin typeface="Fira Sans Extra Condensed"/>
                  <a:ea typeface="Fira Sans Extra Condensed"/>
                  <a:cs typeface="Fira Sans Extra Condensed"/>
                  <a:sym typeface="Fira Sans Extra Condensed"/>
                </a:rPr>
                <a:t>SOOD</a:t>
              </a:r>
              <a:endParaRPr b="1" sz="2000">
                <a:solidFill>
                  <a:schemeClr val="accent2"/>
                </a:solidFill>
                <a:latin typeface="Fira Sans Extra Condensed"/>
                <a:ea typeface="Fira Sans Extra Condensed"/>
                <a:cs typeface="Fira Sans Extra Condensed"/>
                <a:sym typeface="Fira Sans Extra Condensed"/>
              </a:endParaRPr>
            </a:p>
          </p:txBody>
        </p:sp>
      </p:grpSp>
      <p:grpSp>
        <p:nvGrpSpPr>
          <p:cNvPr id="369" name="Google Shape;369;p28"/>
          <p:cNvGrpSpPr/>
          <p:nvPr/>
        </p:nvGrpSpPr>
        <p:grpSpPr>
          <a:xfrm>
            <a:off x="4716380" y="2974280"/>
            <a:ext cx="3514027" cy="1617876"/>
            <a:chOff x="4716380" y="2974280"/>
            <a:chExt cx="3514027" cy="1617876"/>
          </a:xfrm>
        </p:grpSpPr>
        <p:sp>
          <p:nvSpPr>
            <p:cNvPr id="370" name="Google Shape;370;p28"/>
            <p:cNvSpPr/>
            <p:nvPr/>
          </p:nvSpPr>
          <p:spPr>
            <a:xfrm>
              <a:off x="5171741" y="3114857"/>
              <a:ext cx="3058666" cy="1477299"/>
            </a:xfrm>
            <a:custGeom>
              <a:rect b="b" l="l" r="r" t="t"/>
              <a:pathLst>
                <a:path extrusionOk="0" h="14891" w="30831">
                  <a:moveTo>
                    <a:pt x="3133" y="1"/>
                  </a:moveTo>
                  <a:lnTo>
                    <a:pt x="3133" y="13473"/>
                  </a:lnTo>
                  <a:lnTo>
                    <a:pt x="1" y="14890"/>
                  </a:lnTo>
                  <a:lnTo>
                    <a:pt x="30830" y="14890"/>
                  </a:lnTo>
                  <a:lnTo>
                    <a:pt x="30830"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8"/>
            <p:cNvSpPr/>
            <p:nvPr/>
          </p:nvSpPr>
          <p:spPr>
            <a:xfrm>
              <a:off x="4716380" y="2974280"/>
              <a:ext cx="766279" cy="1477299"/>
            </a:xfrm>
            <a:custGeom>
              <a:rect b="b" l="l" r="r" t="t"/>
              <a:pathLst>
                <a:path extrusionOk="0" h="14891" w="7724">
                  <a:moveTo>
                    <a:pt x="1" y="1"/>
                  </a:moveTo>
                  <a:lnTo>
                    <a:pt x="1" y="14890"/>
                  </a:lnTo>
                  <a:lnTo>
                    <a:pt x="7723" y="14890"/>
                  </a:lnTo>
                  <a:lnTo>
                    <a:pt x="77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8"/>
            <p:cNvSpPr/>
            <p:nvPr/>
          </p:nvSpPr>
          <p:spPr>
            <a:xfrm>
              <a:off x="5171741" y="4451475"/>
              <a:ext cx="310916" cy="140676"/>
            </a:xfrm>
            <a:custGeom>
              <a:rect b="b" l="l" r="r" t="t"/>
              <a:pathLst>
                <a:path extrusionOk="0" h="1418" w="3134">
                  <a:moveTo>
                    <a:pt x="1" y="0"/>
                  </a:moveTo>
                  <a:lnTo>
                    <a:pt x="1" y="1417"/>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8"/>
            <p:cNvSpPr txBox="1"/>
            <p:nvPr/>
          </p:nvSpPr>
          <p:spPr>
            <a:xfrm>
              <a:off x="5642750" y="3699049"/>
              <a:ext cx="2426100" cy="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t/>
              </a:r>
              <a:endParaRPr sz="1300">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chemeClr val="accent6"/>
                </a:buClr>
                <a:buSzPts val="1100"/>
                <a:buFont typeface="Arial"/>
                <a:buNone/>
              </a:pPr>
              <a:r>
                <a:t/>
              </a:r>
              <a:endParaRPr b="0" i="0" sz="1300" u="none" cap="none" strike="noStrike">
                <a:solidFill>
                  <a:schemeClr val="accent6"/>
                </a:solidFill>
                <a:latin typeface="Roboto"/>
                <a:ea typeface="Roboto"/>
                <a:cs typeface="Roboto"/>
                <a:sym typeface="Roboto"/>
              </a:endParaRPr>
            </a:p>
          </p:txBody>
        </p:sp>
        <p:sp>
          <p:nvSpPr>
            <p:cNvPr id="374" name="Google Shape;374;p28"/>
            <p:cNvSpPr txBox="1"/>
            <p:nvPr/>
          </p:nvSpPr>
          <p:spPr>
            <a:xfrm>
              <a:off x="5566550" y="3184392"/>
              <a:ext cx="24261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4"/>
                  </a:solidFill>
                  <a:latin typeface="Fira Sans Extra Condensed"/>
                  <a:ea typeface="Fira Sans Extra Condensed"/>
                  <a:cs typeface="Fira Sans Extra Condensed"/>
                  <a:sym typeface="Fira Sans Extra Condensed"/>
                </a:rPr>
                <a:t>GARIMA</a:t>
              </a:r>
              <a:endParaRPr b="1" sz="2000">
                <a:solidFill>
                  <a:schemeClr val="accent4"/>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000"/>
                <a:buFont typeface="Arial"/>
                <a:buNone/>
              </a:pPr>
              <a:r>
                <a:rPr b="1" lang="en" sz="2000">
                  <a:solidFill>
                    <a:schemeClr val="accent4"/>
                  </a:solidFill>
                  <a:latin typeface="Fira Sans Extra Condensed"/>
                  <a:ea typeface="Fira Sans Extra Condensed"/>
                  <a:cs typeface="Fira Sans Extra Condensed"/>
                  <a:sym typeface="Fira Sans Extra Condensed"/>
                </a:rPr>
                <a:t>GUPTA</a:t>
              </a:r>
              <a:endParaRPr b="1" sz="2000">
                <a:solidFill>
                  <a:schemeClr val="accent4"/>
                </a:solidFill>
                <a:latin typeface="Fira Sans Extra Condensed"/>
                <a:ea typeface="Fira Sans Extra Condensed"/>
                <a:cs typeface="Fira Sans Extra Condensed"/>
                <a:sym typeface="Fira Sans Extra Condensed"/>
              </a:endParaRPr>
            </a:p>
          </p:txBody>
        </p:sp>
        <p:sp>
          <p:nvSpPr>
            <p:cNvPr id="375" name="Google Shape;375;p28"/>
            <p:cNvSpPr txBox="1"/>
            <p:nvPr/>
          </p:nvSpPr>
          <p:spPr>
            <a:xfrm>
              <a:off x="4716399" y="3055486"/>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04</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376" name="Google Shape;376;p28"/>
            <p:cNvSpPr/>
            <p:nvPr/>
          </p:nvSpPr>
          <p:spPr>
            <a:xfrm>
              <a:off x="4920224" y="3670098"/>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p28"/>
          <p:cNvGrpSpPr/>
          <p:nvPr/>
        </p:nvGrpSpPr>
        <p:grpSpPr>
          <a:xfrm>
            <a:off x="913474" y="1113550"/>
            <a:ext cx="3512936" cy="1616983"/>
            <a:chOff x="913474" y="1113550"/>
            <a:chExt cx="3512936" cy="1616983"/>
          </a:xfrm>
        </p:grpSpPr>
        <p:sp>
          <p:nvSpPr>
            <p:cNvPr id="378" name="Google Shape;378;p28"/>
            <p:cNvSpPr/>
            <p:nvPr/>
          </p:nvSpPr>
          <p:spPr>
            <a:xfrm>
              <a:off x="1368736" y="1253234"/>
              <a:ext cx="3057674" cy="1477299"/>
            </a:xfrm>
            <a:custGeom>
              <a:rect b="b" l="l" r="r" t="t"/>
              <a:pathLst>
                <a:path extrusionOk="0" h="14891" w="30821">
                  <a:moveTo>
                    <a:pt x="3133" y="1"/>
                  </a:moveTo>
                  <a:lnTo>
                    <a:pt x="3133" y="13482"/>
                  </a:lnTo>
                  <a:lnTo>
                    <a:pt x="0" y="14890"/>
                  </a:lnTo>
                  <a:lnTo>
                    <a:pt x="30821" y="14890"/>
                  </a:lnTo>
                  <a:lnTo>
                    <a:pt x="30821"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8"/>
            <p:cNvSpPr/>
            <p:nvPr/>
          </p:nvSpPr>
          <p:spPr>
            <a:xfrm>
              <a:off x="913475" y="1113550"/>
              <a:ext cx="766080" cy="1477299"/>
            </a:xfrm>
            <a:custGeom>
              <a:rect b="b" l="l" r="r" t="t"/>
              <a:pathLst>
                <a:path extrusionOk="0" h="14891" w="7722">
                  <a:moveTo>
                    <a:pt x="0" y="1"/>
                  </a:moveTo>
                  <a:lnTo>
                    <a:pt x="0" y="14890"/>
                  </a:lnTo>
                  <a:lnTo>
                    <a:pt x="7722" y="14890"/>
                  </a:lnTo>
                  <a:lnTo>
                    <a:pt x="77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8"/>
            <p:cNvSpPr/>
            <p:nvPr/>
          </p:nvSpPr>
          <p:spPr>
            <a:xfrm>
              <a:off x="1368736" y="2590745"/>
              <a:ext cx="310817" cy="139783"/>
            </a:xfrm>
            <a:custGeom>
              <a:rect b="b" l="l" r="r" t="t"/>
              <a:pathLst>
                <a:path extrusionOk="0" h="1409" w="3133">
                  <a:moveTo>
                    <a:pt x="0" y="0"/>
                  </a:moveTo>
                  <a:lnTo>
                    <a:pt x="0" y="1408"/>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8"/>
            <p:cNvSpPr txBox="1"/>
            <p:nvPr/>
          </p:nvSpPr>
          <p:spPr>
            <a:xfrm>
              <a:off x="913474" y="1189750"/>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01</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382" name="Google Shape;382;p28"/>
            <p:cNvSpPr txBox="1"/>
            <p:nvPr/>
          </p:nvSpPr>
          <p:spPr>
            <a:xfrm>
              <a:off x="1684513" y="2142224"/>
              <a:ext cx="2426100" cy="58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6"/>
                </a:solidFill>
                <a:latin typeface="Roboto"/>
                <a:ea typeface="Roboto"/>
                <a:cs typeface="Roboto"/>
                <a:sym typeface="Roboto"/>
              </a:endParaRPr>
            </a:p>
          </p:txBody>
        </p:sp>
        <p:sp>
          <p:nvSpPr>
            <p:cNvPr id="383" name="Google Shape;383;p28"/>
            <p:cNvSpPr txBox="1"/>
            <p:nvPr/>
          </p:nvSpPr>
          <p:spPr>
            <a:xfrm>
              <a:off x="1769100" y="1317867"/>
              <a:ext cx="24261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1"/>
                  </a:solidFill>
                  <a:latin typeface="Fira Sans Extra Condensed"/>
                  <a:ea typeface="Fira Sans Extra Condensed"/>
                  <a:cs typeface="Fira Sans Extra Condensed"/>
                  <a:sym typeface="Fira Sans Extra Condensed"/>
                </a:rPr>
                <a:t>SANDESH</a:t>
              </a:r>
              <a:endParaRPr b="1" sz="2000">
                <a:solidFill>
                  <a:schemeClr val="accent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000"/>
                <a:buFont typeface="Arial"/>
                <a:buNone/>
              </a:pPr>
              <a:r>
                <a:rPr b="1" lang="en" sz="2000">
                  <a:solidFill>
                    <a:schemeClr val="accent1"/>
                  </a:solidFill>
                  <a:latin typeface="Fira Sans Extra Condensed"/>
                  <a:ea typeface="Fira Sans Extra Condensed"/>
                  <a:cs typeface="Fira Sans Extra Condensed"/>
                  <a:sym typeface="Fira Sans Extra Condensed"/>
                </a:rPr>
                <a:t>BANSAL</a:t>
              </a:r>
              <a:endParaRPr b="1" sz="2000">
                <a:solidFill>
                  <a:schemeClr val="accent1"/>
                </a:solidFill>
                <a:latin typeface="Fira Sans Extra Condensed"/>
                <a:ea typeface="Fira Sans Extra Condensed"/>
                <a:cs typeface="Fira Sans Extra Condensed"/>
                <a:sym typeface="Fira Sans Extra Condensed"/>
              </a:endParaRPr>
            </a:p>
          </p:txBody>
        </p:sp>
        <p:sp>
          <p:nvSpPr>
            <p:cNvPr id="384" name="Google Shape;384;p28"/>
            <p:cNvSpPr/>
            <p:nvPr/>
          </p:nvSpPr>
          <p:spPr>
            <a:xfrm>
              <a:off x="1117299" y="1804321"/>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 name="Google Shape;385;p28"/>
          <p:cNvGrpSpPr/>
          <p:nvPr/>
        </p:nvGrpSpPr>
        <p:grpSpPr>
          <a:xfrm>
            <a:off x="4716380" y="1113550"/>
            <a:ext cx="3514027" cy="1616983"/>
            <a:chOff x="4716380" y="1113550"/>
            <a:chExt cx="3514027" cy="1616983"/>
          </a:xfrm>
        </p:grpSpPr>
        <p:sp>
          <p:nvSpPr>
            <p:cNvPr id="386" name="Google Shape;386;p28"/>
            <p:cNvSpPr/>
            <p:nvPr/>
          </p:nvSpPr>
          <p:spPr>
            <a:xfrm>
              <a:off x="4716380" y="1113550"/>
              <a:ext cx="766279" cy="1477299"/>
            </a:xfrm>
            <a:custGeom>
              <a:rect b="b" l="l" r="r" t="t"/>
              <a:pathLst>
                <a:path extrusionOk="0" h="14891" w="7724">
                  <a:moveTo>
                    <a:pt x="1" y="1"/>
                  </a:moveTo>
                  <a:lnTo>
                    <a:pt x="1" y="14890"/>
                  </a:lnTo>
                  <a:lnTo>
                    <a:pt x="7723" y="14890"/>
                  </a:lnTo>
                  <a:lnTo>
                    <a:pt x="772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8"/>
            <p:cNvSpPr txBox="1"/>
            <p:nvPr/>
          </p:nvSpPr>
          <p:spPr>
            <a:xfrm>
              <a:off x="4716399" y="1189750"/>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02</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388" name="Google Shape;388;p28"/>
            <p:cNvSpPr/>
            <p:nvPr/>
          </p:nvSpPr>
          <p:spPr>
            <a:xfrm>
              <a:off x="5171741" y="1253234"/>
              <a:ext cx="3058666" cy="1477299"/>
            </a:xfrm>
            <a:custGeom>
              <a:rect b="b" l="l" r="r" t="t"/>
              <a:pathLst>
                <a:path extrusionOk="0" h="14891" w="30831">
                  <a:moveTo>
                    <a:pt x="3133" y="1"/>
                  </a:moveTo>
                  <a:lnTo>
                    <a:pt x="3133" y="13482"/>
                  </a:lnTo>
                  <a:lnTo>
                    <a:pt x="1" y="14890"/>
                  </a:lnTo>
                  <a:lnTo>
                    <a:pt x="30830" y="14890"/>
                  </a:lnTo>
                  <a:lnTo>
                    <a:pt x="30830"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8"/>
            <p:cNvSpPr/>
            <p:nvPr/>
          </p:nvSpPr>
          <p:spPr>
            <a:xfrm>
              <a:off x="5171741" y="2590745"/>
              <a:ext cx="310916" cy="139783"/>
            </a:xfrm>
            <a:custGeom>
              <a:rect b="b" l="l" r="r" t="t"/>
              <a:pathLst>
                <a:path extrusionOk="0" h="1409" w="3134">
                  <a:moveTo>
                    <a:pt x="1" y="0"/>
                  </a:moveTo>
                  <a:lnTo>
                    <a:pt x="1" y="1408"/>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8"/>
            <p:cNvSpPr txBox="1"/>
            <p:nvPr/>
          </p:nvSpPr>
          <p:spPr>
            <a:xfrm>
              <a:off x="5642750" y="2061124"/>
              <a:ext cx="2426100" cy="58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6"/>
                </a:solidFill>
                <a:latin typeface="Roboto"/>
                <a:ea typeface="Roboto"/>
                <a:cs typeface="Roboto"/>
                <a:sym typeface="Roboto"/>
              </a:endParaRPr>
            </a:p>
          </p:txBody>
        </p:sp>
        <p:sp>
          <p:nvSpPr>
            <p:cNvPr id="391" name="Google Shape;391;p28"/>
            <p:cNvSpPr txBox="1"/>
            <p:nvPr/>
          </p:nvSpPr>
          <p:spPr>
            <a:xfrm>
              <a:off x="5546500" y="1269654"/>
              <a:ext cx="24261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3"/>
                  </a:solidFill>
                  <a:latin typeface="Fira Sans Extra Condensed"/>
                  <a:ea typeface="Fira Sans Extra Condensed"/>
                  <a:cs typeface="Fira Sans Extra Condensed"/>
                  <a:sym typeface="Fira Sans Extra Condensed"/>
                </a:rPr>
                <a:t>MAHARSHI</a:t>
              </a:r>
              <a:endParaRPr b="1" sz="2000">
                <a:solidFill>
                  <a:schemeClr val="accent3"/>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2000"/>
                <a:buFont typeface="Arial"/>
                <a:buNone/>
              </a:pPr>
              <a:r>
                <a:rPr b="1" lang="en" sz="2000">
                  <a:solidFill>
                    <a:schemeClr val="accent3"/>
                  </a:solidFill>
                  <a:latin typeface="Fira Sans Extra Condensed"/>
                  <a:ea typeface="Fira Sans Extra Condensed"/>
                  <a:cs typeface="Fira Sans Extra Condensed"/>
                  <a:sym typeface="Fira Sans Extra Condensed"/>
                </a:rPr>
                <a:t>VASHISHTA</a:t>
              </a:r>
              <a:endParaRPr b="1" sz="2000">
                <a:solidFill>
                  <a:schemeClr val="accent3"/>
                </a:solidFill>
                <a:latin typeface="Fira Sans Extra Condensed"/>
                <a:ea typeface="Fira Sans Extra Condensed"/>
                <a:cs typeface="Fira Sans Extra Condensed"/>
                <a:sym typeface="Fira Sans Extra Condensed"/>
              </a:endParaRPr>
            </a:p>
          </p:txBody>
        </p:sp>
        <p:sp>
          <p:nvSpPr>
            <p:cNvPr id="392" name="Google Shape;392;p28"/>
            <p:cNvSpPr/>
            <p:nvPr/>
          </p:nvSpPr>
          <p:spPr>
            <a:xfrm>
              <a:off x="4920224" y="1804321"/>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3" name="Google Shape;393;p28"/>
          <p:cNvPicPr preferRelativeResize="0"/>
          <p:nvPr/>
        </p:nvPicPr>
        <p:blipFill>
          <a:blip r:embed="rId3">
            <a:alphaModFix/>
          </a:blip>
          <a:stretch>
            <a:fillRect/>
          </a:stretch>
        </p:blipFill>
        <p:spPr>
          <a:xfrm>
            <a:off x="6753325" y="913050"/>
            <a:ext cx="1477075" cy="1817475"/>
          </a:xfrm>
          <a:prstGeom prst="rect">
            <a:avLst/>
          </a:prstGeom>
          <a:noFill/>
          <a:ln>
            <a:noFill/>
          </a:ln>
        </p:spPr>
      </p:pic>
      <p:pic>
        <p:nvPicPr>
          <p:cNvPr id="394" name="Google Shape;394;p28"/>
          <p:cNvPicPr preferRelativeResize="0"/>
          <p:nvPr/>
        </p:nvPicPr>
        <p:blipFill>
          <a:blip r:embed="rId4">
            <a:alphaModFix/>
          </a:blip>
          <a:stretch>
            <a:fillRect/>
          </a:stretch>
        </p:blipFill>
        <p:spPr>
          <a:xfrm>
            <a:off x="2793278" y="913050"/>
            <a:ext cx="1543595" cy="1817476"/>
          </a:xfrm>
          <a:prstGeom prst="rect">
            <a:avLst/>
          </a:prstGeom>
          <a:noFill/>
          <a:ln>
            <a:noFill/>
          </a:ln>
        </p:spPr>
      </p:pic>
      <p:pic>
        <p:nvPicPr>
          <p:cNvPr id="395" name="Google Shape;395;p28"/>
          <p:cNvPicPr preferRelativeResize="0"/>
          <p:nvPr/>
        </p:nvPicPr>
        <p:blipFill>
          <a:blip r:embed="rId5">
            <a:alphaModFix/>
          </a:blip>
          <a:stretch>
            <a:fillRect/>
          </a:stretch>
        </p:blipFill>
        <p:spPr>
          <a:xfrm>
            <a:off x="6831825" y="2830609"/>
            <a:ext cx="1398574" cy="1783116"/>
          </a:xfrm>
          <a:prstGeom prst="rect">
            <a:avLst/>
          </a:prstGeom>
          <a:noFill/>
          <a:ln>
            <a:noFill/>
          </a:ln>
        </p:spPr>
      </p:pic>
      <p:pic>
        <p:nvPicPr>
          <p:cNvPr id="396" name="Google Shape;396;p28"/>
          <p:cNvPicPr preferRelativeResize="0"/>
          <p:nvPr/>
        </p:nvPicPr>
        <p:blipFill>
          <a:blip r:embed="rId6">
            <a:alphaModFix/>
          </a:blip>
          <a:stretch>
            <a:fillRect/>
          </a:stretch>
        </p:blipFill>
        <p:spPr>
          <a:xfrm>
            <a:off x="2882800" y="2830600"/>
            <a:ext cx="1347454" cy="1783126"/>
          </a:xfrm>
          <a:prstGeom prst="rect">
            <a:avLst/>
          </a:prstGeom>
          <a:noFill/>
          <a:ln>
            <a:noFill/>
          </a:ln>
        </p:spPr>
      </p:pic>
      <p:sp>
        <p:nvSpPr>
          <p:cNvPr id="397" name="Google Shape;397;p28"/>
          <p:cNvSpPr txBox="1"/>
          <p:nvPr/>
        </p:nvSpPr>
        <p:spPr>
          <a:xfrm>
            <a:off x="1766850" y="2120225"/>
            <a:ext cx="91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sp>
        <p:nvSpPr>
          <p:cNvPr id="398" name="Google Shape;398;p28"/>
          <p:cNvSpPr txBox="1"/>
          <p:nvPr/>
        </p:nvSpPr>
        <p:spPr>
          <a:xfrm>
            <a:off x="1625250" y="2277275"/>
            <a:ext cx="104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CSE,1st YEAR</a:t>
            </a:r>
            <a:endParaRPr b="1" sz="1000">
              <a:latin typeface="Times New Roman"/>
              <a:ea typeface="Times New Roman"/>
              <a:cs typeface="Times New Roman"/>
              <a:sym typeface="Times New Roman"/>
            </a:endParaRPr>
          </a:p>
        </p:txBody>
      </p:sp>
      <p:sp>
        <p:nvSpPr>
          <p:cNvPr id="399" name="Google Shape;399;p28"/>
          <p:cNvSpPr txBox="1"/>
          <p:nvPr/>
        </p:nvSpPr>
        <p:spPr>
          <a:xfrm>
            <a:off x="5446850" y="2277275"/>
            <a:ext cx="11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accent6"/>
              </a:buClr>
              <a:buSzPts val="1100"/>
              <a:buFont typeface="Arial"/>
              <a:buNone/>
            </a:pPr>
            <a:r>
              <a:rPr b="1" lang="en" sz="1000">
                <a:solidFill>
                  <a:schemeClr val="accent6"/>
                </a:solidFill>
                <a:latin typeface="Times New Roman"/>
                <a:ea typeface="Times New Roman"/>
                <a:cs typeface="Times New Roman"/>
                <a:sym typeface="Times New Roman"/>
              </a:rPr>
              <a:t>CSE,1st YEAR</a:t>
            </a:r>
            <a:endParaRPr b="1" sz="10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00" name="Google Shape;400;p28"/>
          <p:cNvSpPr txBox="1"/>
          <p:nvPr/>
        </p:nvSpPr>
        <p:spPr>
          <a:xfrm>
            <a:off x="1614450" y="4201175"/>
            <a:ext cx="104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accent6"/>
              </a:buClr>
              <a:buSzPts val="1100"/>
              <a:buFont typeface="Arial"/>
              <a:buNone/>
            </a:pPr>
            <a:r>
              <a:rPr b="1" lang="en" sz="1000">
                <a:solidFill>
                  <a:schemeClr val="accent6"/>
                </a:solidFill>
                <a:latin typeface="Times New Roman"/>
                <a:ea typeface="Times New Roman"/>
                <a:cs typeface="Times New Roman"/>
                <a:sym typeface="Times New Roman"/>
              </a:rPr>
              <a:t>CSE,1st YEAR</a:t>
            </a:r>
            <a:endParaRPr b="1" sz="10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01" name="Google Shape;401;p28"/>
          <p:cNvSpPr txBox="1"/>
          <p:nvPr/>
        </p:nvSpPr>
        <p:spPr>
          <a:xfrm>
            <a:off x="5449175" y="4190425"/>
            <a:ext cx="11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accent6"/>
              </a:buClr>
              <a:buSzPts val="1100"/>
              <a:buFont typeface="Arial"/>
              <a:buNone/>
            </a:pPr>
            <a:r>
              <a:rPr b="1" lang="en" sz="1000">
                <a:solidFill>
                  <a:schemeClr val="accent6"/>
                </a:solidFill>
                <a:latin typeface="Times New Roman"/>
                <a:ea typeface="Times New Roman"/>
                <a:cs typeface="Times New Roman"/>
                <a:sym typeface="Times New Roman"/>
              </a:rPr>
              <a:t>CSE,1st YEAR</a:t>
            </a:r>
            <a:endParaRPr b="1" sz="10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Description of the Project</a:t>
            </a:r>
            <a:endParaRPr/>
          </a:p>
        </p:txBody>
      </p:sp>
      <p:grpSp>
        <p:nvGrpSpPr>
          <p:cNvPr id="65" name="Google Shape;65;p14"/>
          <p:cNvGrpSpPr/>
          <p:nvPr/>
        </p:nvGrpSpPr>
        <p:grpSpPr>
          <a:xfrm>
            <a:off x="4938567" y="2483686"/>
            <a:ext cx="3592608" cy="1800765"/>
            <a:chOff x="4938567" y="2483686"/>
            <a:chExt cx="3592608" cy="1800765"/>
          </a:xfrm>
        </p:grpSpPr>
        <p:sp>
          <p:nvSpPr>
            <p:cNvPr id="66" name="Google Shape;66;p14"/>
            <p:cNvSpPr txBox="1"/>
            <p:nvPr/>
          </p:nvSpPr>
          <p:spPr>
            <a:xfrm>
              <a:off x="6716375" y="3202475"/>
              <a:ext cx="1814700" cy="29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700"/>
                <a:buFont typeface="Arial"/>
                <a:buNone/>
              </a:pPr>
              <a:r>
                <a:rPr b="1" i="0" lang="en" sz="1700" u="none" cap="none" strike="noStrike">
                  <a:solidFill>
                    <a:schemeClr val="accent4"/>
                  </a:solidFill>
                  <a:latin typeface="Fira Sans Extra Condensed"/>
                  <a:ea typeface="Fira Sans Extra Condensed"/>
                  <a:cs typeface="Fira Sans Extra Condensed"/>
                  <a:sym typeface="Fira Sans Extra Condensed"/>
                </a:rPr>
                <a:t>Techstack Involved</a:t>
              </a:r>
              <a:endParaRPr b="1" i="0" sz="17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67" name="Google Shape;67;p14"/>
            <p:cNvSpPr txBox="1"/>
            <p:nvPr/>
          </p:nvSpPr>
          <p:spPr>
            <a:xfrm>
              <a:off x="6494175" y="3495577"/>
              <a:ext cx="2037000" cy="69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Used the basics of Web development i.e. HTML, CSS, JS.</a:t>
              </a:r>
              <a:endParaRPr sz="1200">
                <a:solidFill>
                  <a:schemeClr val="accent6"/>
                </a:solidFill>
                <a:latin typeface="Roboto"/>
                <a:ea typeface="Roboto"/>
                <a:cs typeface="Roboto"/>
                <a:sym typeface="Roboto"/>
              </a:endParaRPr>
            </a:p>
            <a:p>
              <a:pPr indent="0" lvl="0" marL="0" marR="0" rtl="0" algn="r">
                <a:lnSpc>
                  <a:spcPct val="100000"/>
                </a:lnSpc>
                <a:spcBef>
                  <a:spcPts val="0"/>
                </a:spcBef>
                <a:spcAft>
                  <a:spcPts val="0"/>
                </a:spcAft>
                <a:buClr>
                  <a:schemeClr val="accent6"/>
                </a:buClr>
                <a:buSzPts val="1100"/>
                <a:buFont typeface="Arial"/>
                <a:buNone/>
              </a:pPr>
              <a:r>
                <a:t/>
              </a:r>
              <a:endParaRPr sz="1200">
                <a:solidFill>
                  <a:schemeClr val="accent6"/>
                </a:solidFill>
                <a:latin typeface="Roboto"/>
                <a:ea typeface="Roboto"/>
                <a:cs typeface="Roboto"/>
                <a:sym typeface="Roboto"/>
              </a:endParaRPr>
            </a:p>
          </p:txBody>
        </p:sp>
        <p:sp>
          <p:nvSpPr>
            <p:cNvPr id="68" name="Google Shape;68;p14"/>
            <p:cNvSpPr/>
            <p:nvPr/>
          </p:nvSpPr>
          <p:spPr>
            <a:xfrm>
              <a:off x="4938567" y="3633453"/>
              <a:ext cx="554373" cy="650998"/>
            </a:xfrm>
            <a:custGeom>
              <a:rect b="b" l="l" r="r" t="t"/>
              <a:pathLst>
                <a:path extrusionOk="0" h="4541" w="3867">
                  <a:moveTo>
                    <a:pt x="1240" y="0"/>
                  </a:moveTo>
                  <a:cubicBezTo>
                    <a:pt x="853" y="278"/>
                    <a:pt x="436" y="506"/>
                    <a:pt x="0" y="684"/>
                  </a:cubicBezTo>
                  <a:lnTo>
                    <a:pt x="0" y="4541"/>
                  </a:lnTo>
                  <a:cubicBezTo>
                    <a:pt x="1428" y="4173"/>
                    <a:pt x="2736" y="3519"/>
                    <a:pt x="3866" y="2627"/>
                  </a:cubicBezTo>
                  <a:lnTo>
                    <a:pt x="124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5421694" y="2483686"/>
              <a:ext cx="629780" cy="815862"/>
            </a:xfrm>
            <a:custGeom>
              <a:rect b="b" l="l" r="r" t="t"/>
              <a:pathLst>
                <a:path extrusionOk="0" h="5691" w="4393">
                  <a:moveTo>
                    <a:pt x="219" y="0"/>
                  </a:moveTo>
                  <a:cubicBezTo>
                    <a:pt x="546" y="793"/>
                    <a:pt x="734" y="1656"/>
                    <a:pt x="734" y="2558"/>
                  </a:cubicBezTo>
                  <a:cubicBezTo>
                    <a:pt x="734" y="3648"/>
                    <a:pt x="467" y="4670"/>
                    <a:pt x="1" y="5582"/>
                  </a:cubicBezTo>
                  <a:lnTo>
                    <a:pt x="3917" y="5582"/>
                  </a:lnTo>
                  <a:lnTo>
                    <a:pt x="3917" y="5690"/>
                  </a:lnTo>
                  <a:cubicBezTo>
                    <a:pt x="4224" y="4699"/>
                    <a:pt x="4393" y="3648"/>
                    <a:pt x="4393" y="2558"/>
                  </a:cubicBezTo>
                  <a:cubicBezTo>
                    <a:pt x="4393" y="1676"/>
                    <a:pt x="4283" y="823"/>
                    <a:pt x="407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4938567" y="2483686"/>
              <a:ext cx="1044664" cy="1778668"/>
            </a:xfrm>
            <a:custGeom>
              <a:rect b="b" l="l" r="r" t="t"/>
              <a:pathLst>
                <a:path extrusionOk="0" h="12407" w="7287">
                  <a:moveTo>
                    <a:pt x="2092" y="0"/>
                  </a:moveTo>
                  <a:cubicBezTo>
                    <a:pt x="2509" y="764"/>
                    <a:pt x="2746" y="1636"/>
                    <a:pt x="2746" y="2558"/>
                  </a:cubicBezTo>
                  <a:cubicBezTo>
                    <a:pt x="2746" y="3678"/>
                    <a:pt x="2399" y="4719"/>
                    <a:pt x="1804" y="5582"/>
                  </a:cubicBezTo>
                  <a:cubicBezTo>
                    <a:pt x="1398" y="6166"/>
                    <a:pt x="873" y="6672"/>
                    <a:pt x="268" y="7049"/>
                  </a:cubicBezTo>
                  <a:cubicBezTo>
                    <a:pt x="179" y="7108"/>
                    <a:pt x="90" y="7158"/>
                    <a:pt x="0" y="7207"/>
                  </a:cubicBezTo>
                  <a:lnTo>
                    <a:pt x="0" y="8704"/>
                  </a:lnTo>
                  <a:cubicBezTo>
                    <a:pt x="436" y="8526"/>
                    <a:pt x="853" y="8298"/>
                    <a:pt x="1240" y="8020"/>
                  </a:cubicBezTo>
                  <a:lnTo>
                    <a:pt x="3866" y="10647"/>
                  </a:lnTo>
                  <a:lnTo>
                    <a:pt x="5284" y="12065"/>
                  </a:lnTo>
                  <a:cubicBezTo>
                    <a:pt x="5520" y="12301"/>
                    <a:pt x="5812" y="12407"/>
                    <a:pt x="6099" y="12407"/>
                  </a:cubicBezTo>
                  <a:cubicBezTo>
                    <a:pt x="6703" y="12407"/>
                    <a:pt x="7287" y="11938"/>
                    <a:pt x="7287" y="11232"/>
                  </a:cubicBezTo>
                  <a:lnTo>
                    <a:pt x="7287" y="5582"/>
                  </a:lnTo>
                  <a:lnTo>
                    <a:pt x="3371" y="5582"/>
                  </a:lnTo>
                  <a:cubicBezTo>
                    <a:pt x="3837" y="4670"/>
                    <a:pt x="4104" y="3648"/>
                    <a:pt x="4104" y="2558"/>
                  </a:cubicBezTo>
                  <a:cubicBezTo>
                    <a:pt x="4104" y="1656"/>
                    <a:pt x="3916" y="793"/>
                    <a:pt x="358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14"/>
          <p:cNvGrpSpPr/>
          <p:nvPr/>
        </p:nvGrpSpPr>
        <p:grpSpPr>
          <a:xfrm>
            <a:off x="612825" y="3205075"/>
            <a:ext cx="4325880" cy="1124822"/>
            <a:chOff x="612825" y="3205075"/>
            <a:chExt cx="4325880" cy="1124822"/>
          </a:xfrm>
        </p:grpSpPr>
        <p:sp>
          <p:nvSpPr>
            <p:cNvPr id="72" name="Google Shape;72;p14"/>
            <p:cNvSpPr txBox="1"/>
            <p:nvPr/>
          </p:nvSpPr>
          <p:spPr>
            <a:xfrm>
              <a:off x="612825" y="3205075"/>
              <a:ext cx="23289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5"/>
                  </a:solidFill>
                  <a:latin typeface="Fira Sans Extra Condensed"/>
                  <a:ea typeface="Fira Sans Extra Condensed"/>
                  <a:cs typeface="Fira Sans Extra Condensed"/>
                  <a:sym typeface="Fira Sans Extra Condensed"/>
                </a:rPr>
                <a:t>Relevance to the Theme</a:t>
              </a:r>
              <a:endParaRPr b="1" i="0" sz="17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73" name="Google Shape;73;p14"/>
            <p:cNvSpPr txBox="1"/>
            <p:nvPr/>
          </p:nvSpPr>
          <p:spPr>
            <a:xfrm>
              <a:off x="612825" y="3498175"/>
              <a:ext cx="2037000" cy="6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200"/>
                <a:buFont typeface="Arial"/>
                <a:buNone/>
              </a:pPr>
              <a:r>
                <a:rPr lang="en" sz="1200">
                  <a:solidFill>
                    <a:schemeClr val="accent6"/>
                  </a:solidFill>
                  <a:latin typeface="Roboto"/>
                  <a:ea typeface="Roboto"/>
                  <a:cs typeface="Roboto"/>
                  <a:sym typeface="Roboto"/>
                </a:rPr>
                <a:t>The endless limits of open innovation shelters the project.</a:t>
              </a:r>
              <a:endParaRPr sz="1200">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sz="1200">
                <a:solidFill>
                  <a:schemeClr val="accent6"/>
                </a:solidFill>
                <a:latin typeface="Roboto"/>
                <a:ea typeface="Roboto"/>
                <a:cs typeface="Roboto"/>
                <a:sym typeface="Roboto"/>
              </a:endParaRPr>
            </a:p>
          </p:txBody>
        </p:sp>
        <p:sp>
          <p:nvSpPr>
            <p:cNvPr id="74" name="Google Shape;74;p14"/>
            <p:cNvSpPr/>
            <p:nvPr/>
          </p:nvSpPr>
          <p:spPr>
            <a:xfrm>
              <a:off x="4128434" y="3697393"/>
              <a:ext cx="810271" cy="632504"/>
            </a:xfrm>
            <a:custGeom>
              <a:rect b="b" l="l" r="r" t="t"/>
              <a:pathLst>
                <a:path extrusionOk="0" h="4412" w="5652">
                  <a:moveTo>
                    <a:pt x="31" y="0"/>
                  </a:moveTo>
                  <a:lnTo>
                    <a:pt x="31" y="3945"/>
                  </a:lnTo>
                  <a:lnTo>
                    <a:pt x="1" y="3945"/>
                  </a:lnTo>
                  <a:cubicBezTo>
                    <a:pt x="972" y="4253"/>
                    <a:pt x="2013" y="4412"/>
                    <a:pt x="3094" y="4412"/>
                  </a:cubicBezTo>
                  <a:cubicBezTo>
                    <a:pt x="3976" y="4412"/>
                    <a:pt x="4829" y="4302"/>
                    <a:pt x="5651" y="4095"/>
                  </a:cubicBezTo>
                  <a:lnTo>
                    <a:pt x="5651" y="238"/>
                  </a:lnTo>
                  <a:cubicBezTo>
                    <a:pt x="4858" y="565"/>
                    <a:pt x="3996" y="753"/>
                    <a:pt x="3094" y="753"/>
                  </a:cubicBezTo>
                  <a:cubicBezTo>
                    <a:pt x="1994" y="753"/>
                    <a:pt x="952" y="476"/>
                    <a:pt x="31" y="0"/>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3137953" y="3216985"/>
              <a:ext cx="648274" cy="551506"/>
            </a:xfrm>
            <a:custGeom>
              <a:rect b="b" l="l" r="r" t="t"/>
              <a:pathLst>
                <a:path extrusionOk="0" h="3847" w="4522">
                  <a:moveTo>
                    <a:pt x="1" y="0"/>
                  </a:moveTo>
                  <a:cubicBezTo>
                    <a:pt x="358" y="1418"/>
                    <a:pt x="1021" y="2727"/>
                    <a:pt x="1904" y="3847"/>
                  </a:cubicBezTo>
                  <a:lnTo>
                    <a:pt x="4521" y="1230"/>
                  </a:lnTo>
                  <a:cubicBezTo>
                    <a:pt x="4263" y="843"/>
                    <a:pt x="4035" y="437"/>
                    <a:pt x="385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3098242" y="3216985"/>
              <a:ext cx="1840456" cy="1046098"/>
            </a:xfrm>
            <a:custGeom>
              <a:rect b="b" l="l" r="r" t="t"/>
              <a:pathLst>
                <a:path extrusionOk="0" h="7297" w="12838">
                  <a:moveTo>
                    <a:pt x="4133" y="0"/>
                  </a:moveTo>
                  <a:cubicBezTo>
                    <a:pt x="4312" y="437"/>
                    <a:pt x="4540" y="843"/>
                    <a:pt x="4798" y="1230"/>
                  </a:cubicBezTo>
                  <a:lnTo>
                    <a:pt x="2181" y="3847"/>
                  </a:lnTo>
                  <a:lnTo>
                    <a:pt x="734" y="5294"/>
                  </a:lnTo>
                  <a:cubicBezTo>
                    <a:pt x="0" y="6028"/>
                    <a:pt x="525" y="7296"/>
                    <a:pt x="1566" y="7296"/>
                  </a:cubicBezTo>
                  <a:lnTo>
                    <a:pt x="7217" y="7296"/>
                  </a:lnTo>
                  <a:lnTo>
                    <a:pt x="7217" y="3351"/>
                  </a:lnTo>
                  <a:cubicBezTo>
                    <a:pt x="8138" y="3827"/>
                    <a:pt x="9180" y="4104"/>
                    <a:pt x="10280" y="4104"/>
                  </a:cubicBezTo>
                  <a:cubicBezTo>
                    <a:pt x="11182" y="4104"/>
                    <a:pt x="12044" y="3916"/>
                    <a:pt x="12837" y="3589"/>
                  </a:cubicBezTo>
                  <a:lnTo>
                    <a:pt x="12837" y="2092"/>
                  </a:lnTo>
                  <a:cubicBezTo>
                    <a:pt x="12074" y="2509"/>
                    <a:pt x="11202" y="2747"/>
                    <a:pt x="10280" y="2747"/>
                  </a:cubicBezTo>
                  <a:cubicBezTo>
                    <a:pt x="9140" y="2747"/>
                    <a:pt x="8079" y="2390"/>
                    <a:pt x="7217" y="1775"/>
                  </a:cubicBezTo>
                  <a:cubicBezTo>
                    <a:pt x="6642" y="1368"/>
                    <a:pt x="6156" y="853"/>
                    <a:pt x="5779" y="249"/>
                  </a:cubicBezTo>
                  <a:cubicBezTo>
                    <a:pt x="5730" y="169"/>
                    <a:pt x="5680" y="80"/>
                    <a:pt x="563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14"/>
          <p:cNvGrpSpPr/>
          <p:nvPr/>
        </p:nvGrpSpPr>
        <p:grpSpPr>
          <a:xfrm>
            <a:off x="612825" y="1240200"/>
            <a:ext cx="3592591" cy="1976914"/>
            <a:chOff x="612825" y="1240200"/>
            <a:chExt cx="3592591" cy="1976914"/>
          </a:xfrm>
        </p:grpSpPr>
        <p:sp>
          <p:nvSpPr>
            <p:cNvPr id="78" name="Google Shape;78;p14"/>
            <p:cNvSpPr txBox="1"/>
            <p:nvPr/>
          </p:nvSpPr>
          <p:spPr>
            <a:xfrm>
              <a:off x="612825" y="1240200"/>
              <a:ext cx="22680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Problem Statement</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79" name="Google Shape;79;p14"/>
            <p:cNvSpPr txBox="1"/>
            <p:nvPr/>
          </p:nvSpPr>
          <p:spPr>
            <a:xfrm>
              <a:off x="612825" y="1533300"/>
              <a:ext cx="2037000" cy="879300"/>
            </a:xfrm>
            <a:prstGeom prst="rect">
              <a:avLst/>
            </a:prstGeom>
            <a:noFill/>
            <a:ln>
              <a:noFill/>
            </a:ln>
          </p:spPr>
          <p:txBody>
            <a:bodyPr anchorCtr="0" anchor="t" bIns="91425" lIns="91425" spcFirstLastPara="1" rIns="91425" wrap="square" tIns="91425">
              <a:noAutofit/>
            </a:bodyPr>
            <a:lstStyle/>
            <a:p>
              <a:pPr indent="0" lvl="0" marL="0" rtl="0" algn="l">
                <a:lnSpc>
                  <a:spcPct val="123000"/>
                </a:lnSpc>
                <a:spcBef>
                  <a:spcPts val="0"/>
                </a:spcBef>
                <a:spcAft>
                  <a:spcPts val="0"/>
                </a:spcAft>
                <a:buClr>
                  <a:schemeClr val="accent6"/>
                </a:buClr>
                <a:buSzPts val="1100"/>
                <a:buFont typeface="Arial"/>
                <a:buNone/>
              </a:pPr>
              <a:r>
                <a:rPr lang="en" sz="1200">
                  <a:latin typeface="Roboto"/>
                  <a:ea typeface="Roboto"/>
                  <a:cs typeface="Roboto"/>
                  <a:sym typeface="Roboto"/>
                </a:rPr>
                <a:t>Increase awareness of your overall health and wellness during menstrual cycle.</a:t>
              </a:r>
              <a:endParaRPr sz="1200">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900" u="none" cap="none" strike="noStrike">
                  <a:latin typeface="Roboto"/>
                  <a:ea typeface="Roboto"/>
                  <a:cs typeface="Roboto"/>
                  <a:sym typeface="Roboto"/>
                </a:rPr>
                <a:t>.</a:t>
              </a:r>
              <a:endParaRPr b="0" i="0" sz="900" u="none" cap="none" strike="noStrike">
                <a:latin typeface="Roboto"/>
                <a:ea typeface="Roboto"/>
                <a:cs typeface="Roboto"/>
                <a:sym typeface="Roboto"/>
              </a:endParaRPr>
            </a:p>
          </p:txBody>
        </p:sp>
        <p:sp>
          <p:nvSpPr>
            <p:cNvPr id="80" name="Google Shape;80;p14"/>
            <p:cNvSpPr/>
            <p:nvPr/>
          </p:nvSpPr>
          <p:spPr>
            <a:xfrm>
              <a:off x="3092508" y="2412578"/>
              <a:ext cx="631071" cy="804536"/>
            </a:xfrm>
            <a:custGeom>
              <a:rect b="b" l="l" r="r" t="t"/>
              <a:pathLst>
                <a:path extrusionOk="0" h="5612" w="4402">
                  <a:moveTo>
                    <a:pt x="456" y="1"/>
                  </a:moveTo>
                  <a:cubicBezTo>
                    <a:pt x="159" y="963"/>
                    <a:pt x="0" y="1994"/>
                    <a:pt x="0" y="3054"/>
                  </a:cubicBezTo>
                  <a:cubicBezTo>
                    <a:pt x="0" y="3936"/>
                    <a:pt x="109" y="4789"/>
                    <a:pt x="318" y="5611"/>
                  </a:cubicBezTo>
                  <a:lnTo>
                    <a:pt x="4173" y="5611"/>
                  </a:lnTo>
                  <a:cubicBezTo>
                    <a:pt x="3847" y="4818"/>
                    <a:pt x="3658" y="3956"/>
                    <a:pt x="3658" y="3054"/>
                  </a:cubicBezTo>
                  <a:cubicBezTo>
                    <a:pt x="3658" y="1954"/>
                    <a:pt x="3926" y="913"/>
                    <a:pt x="440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3649609" y="1416352"/>
              <a:ext cx="555807" cy="651141"/>
            </a:xfrm>
            <a:custGeom>
              <a:rect b="b" l="l" r="r" t="t"/>
              <a:pathLst>
                <a:path extrusionOk="0" h="4542" w="3877">
                  <a:moveTo>
                    <a:pt x="3876" y="1"/>
                  </a:moveTo>
                  <a:cubicBezTo>
                    <a:pt x="2439" y="367"/>
                    <a:pt x="1130" y="1032"/>
                    <a:pt x="0" y="1924"/>
                  </a:cubicBezTo>
                  <a:lnTo>
                    <a:pt x="2617" y="4541"/>
                  </a:lnTo>
                  <a:cubicBezTo>
                    <a:pt x="3014" y="4273"/>
                    <a:pt x="3430" y="4035"/>
                    <a:pt x="3876" y="3857"/>
                  </a:cubicBezTo>
                  <a:lnTo>
                    <a:pt x="3876"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3153580" y="1434129"/>
              <a:ext cx="1051832" cy="1782968"/>
            </a:xfrm>
            <a:custGeom>
              <a:rect b="b" l="l" r="r" t="t"/>
              <a:pathLst>
                <a:path extrusionOk="0" h="12437" w="7337">
                  <a:moveTo>
                    <a:pt x="1188" y="1"/>
                  </a:moveTo>
                  <a:cubicBezTo>
                    <a:pt x="584" y="1"/>
                    <a:pt x="0" y="470"/>
                    <a:pt x="0" y="1175"/>
                  </a:cubicBezTo>
                  <a:lnTo>
                    <a:pt x="0" y="6826"/>
                  </a:lnTo>
                  <a:lnTo>
                    <a:pt x="3976" y="6826"/>
                  </a:lnTo>
                  <a:cubicBezTo>
                    <a:pt x="3500" y="7738"/>
                    <a:pt x="3232" y="8779"/>
                    <a:pt x="3232" y="9879"/>
                  </a:cubicBezTo>
                  <a:cubicBezTo>
                    <a:pt x="3232" y="10781"/>
                    <a:pt x="3421" y="11643"/>
                    <a:pt x="3747" y="12436"/>
                  </a:cubicBezTo>
                  <a:lnTo>
                    <a:pt x="5245" y="12436"/>
                  </a:lnTo>
                  <a:cubicBezTo>
                    <a:pt x="4828" y="11673"/>
                    <a:pt x="4590" y="10801"/>
                    <a:pt x="4590" y="9879"/>
                  </a:cubicBezTo>
                  <a:cubicBezTo>
                    <a:pt x="4590" y="8739"/>
                    <a:pt x="4947" y="7688"/>
                    <a:pt x="5552" y="6826"/>
                  </a:cubicBezTo>
                  <a:cubicBezTo>
                    <a:pt x="5958" y="6261"/>
                    <a:pt x="6464" y="5765"/>
                    <a:pt x="7058" y="5398"/>
                  </a:cubicBezTo>
                  <a:cubicBezTo>
                    <a:pt x="7148" y="5339"/>
                    <a:pt x="7237" y="5279"/>
                    <a:pt x="7336" y="5230"/>
                  </a:cubicBezTo>
                  <a:lnTo>
                    <a:pt x="7336" y="3733"/>
                  </a:lnTo>
                  <a:cubicBezTo>
                    <a:pt x="6890" y="3911"/>
                    <a:pt x="6474" y="4149"/>
                    <a:pt x="6077" y="4417"/>
                  </a:cubicBezTo>
                  <a:lnTo>
                    <a:pt x="2003" y="342"/>
                  </a:lnTo>
                  <a:cubicBezTo>
                    <a:pt x="1767" y="106"/>
                    <a:pt x="1475" y="1"/>
                    <a:pt x="118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14"/>
          <p:cNvSpPr/>
          <p:nvPr/>
        </p:nvSpPr>
        <p:spPr>
          <a:xfrm>
            <a:off x="4205276" y="1969158"/>
            <a:ext cx="143" cy="214753"/>
          </a:xfrm>
          <a:custGeom>
            <a:rect b="b" l="l" r="r" t="t"/>
            <a:pathLst>
              <a:path extrusionOk="0" h="1498" w="1">
                <a:moveTo>
                  <a:pt x="0" y="1"/>
                </a:moveTo>
                <a:lnTo>
                  <a:pt x="0" y="1498"/>
                </a:lnTo>
                <a:lnTo>
                  <a:pt x="0" y="1498"/>
                </a:lnTo>
                <a:close/>
              </a:path>
            </a:pathLst>
          </a:custGeom>
          <a:solidFill>
            <a:srgbClr val="FF6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14"/>
          <p:cNvGrpSpPr/>
          <p:nvPr/>
        </p:nvGrpSpPr>
        <p:grpSpPr>
          <a:xfrm>
            <a:off x="5163345" y="1640179"/>
            <a:ext cx="365344" cy="289753"/>
            <a:chOff x="-62882850" y="1999375"/>
            <a:chExt cx="315850" cy="250500"/>
          </a:xfrm>
        </p:grpSpPr>
        <p:sp>
          <p:nvSpPr>
            <p:cNvPr id="85" name="Google Shape;85;p14"/>
            <p:cNvSpPr/>
            <p:nvPr/>
          </p:nvSpPr>
          <p:spPr>
            <a:xfrm>
              <a:off x="-62882850" y="1999375"/>
              <a:ext cx="315850" cy="250500"/>
            </a:xfrm>
            <a:custGeom>
              <a:rect b="b" l="l" r="r" t="t"/>
              <a:pathLst>
                <a:path extrusionOk="0" h="10020" w="12634">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62806475" y="2062375"/>
              <a:ext cx="146525" cy="103800"/>
            </a:xfrm>
            <a:custGeom>
              <a:rect b="b" l="l" r="r" t="t"/>
              <a:pathLst>
                <a:path extrusionOk="0" h="4152" w="5861">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14"/>
          <p:cNvGrpSpPr/>
          <p:nvPr/>
        </p:nvGrpSpPr>
        <p:grpSpPr>
          <a:xfrm>
            <a:off x="4296582" y="2575232"/>
            <a:ext cx="550772" cy="550502"/>
            <a:chOff x="6479471" y="2079002"/>
            <a:chExt cx="348877" cy="348706"/>
          </a:xfrm>
        </p:grpSpPr>
        <p:sp>
          <p:nvSpPr>
            <p:cNvPr id="88" name="Google Shape;88;p14"/>
            <p:cNvSpPr/>
            <p:nvPr/>
          </p:nvSpPr>
          <p:spPr>
            <a:xfrm>
              <a:off x="6479471" y="2200291"/>
              <a:ext cx="38170" cy="22566"/>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14"/>
            <p:cNvGrpSpPr/>
            <p:nvPr/>
          </p:nvGrpSpPr>
          <p:grpSpPr>
            <a:xfrm>
              <a:off x="6520537" y="2079002"/>
              <a:ext cx="307811" cy="348706"/>
              <a:chOff x="-60218325" y="2304850"/>
              <a:chExt cx="279625" cy="316775"/>
            </a:xfrm>
          </p:grpSpPr>
          <p:sp>
            <p:nvSpPr>
              <p:cNvPr id="90" name="Google Shape;90;p14"/>
              <p:cNvSpPr/>
              <p:nvPr/>
            </p:nvSpPr>
            <p:spPr>
              <a:xfrm>
                <a:off x="-60218325" y="2304850"/>
                <a:ext cx="235525" cy="316775"/>
              </a:xfrm>
              <a:custGeom>
                <a:rect b="b" l="l" r="r" t="t"/>
                <a:pathLst>
                  <a:path extrusionOk="0" h="12671" w="9421">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60127750" y="2347500"/>
                <a:ext cx="62250" cy="145750"/>
              </a:xfrm>
              <a:custGeom>
                <a:rect b="b" l="l" r="r" t="t"/>
                <a:pathLst>
                  <a:path extrusionOk="0" h="5830" w="249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60212825" y="2510750"/>
                <a:ext cx="32325" cy="30325"/>
              </a:xfrm>
              <a:custGeom>
                <a:rect b="b" l="l" r="r" t="t"/>
                <a:pathLst>
                  <a:path extrusionOk="0" h="1213" w="1293">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60012750" y="2310675"/>
                <a:ext cx="32300" cy="30350"/>
              </a:xfrm>
              <a:custGeom>
                <a:rect b="b" l="l" r="r" t="t"/>
                <a:pathLst>
                  <a:path extrusionOk="0" h="1214" w="1292">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60012750" y="2510750"/>
                <a:ext cx="32300" cy="30325"/>
              </a:xfrm>
              <a:custGeom>
                <a:rect b="b" l="l" r="r" t="t"/>
                <a:pathLst>
                  <a:path extrusionOk="0" h="1213" w="1292">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60212825" y="2310675"/>
                <a:ext cx="32325" cy="30350"/>
              </a:xfrm>
              <a:custGeom>
                <a:rect b="b" l="l" r="r" t="t"/>
                <a:pathLst>
                  <a:path extrusionOk="0" h="1214" w="1293">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59974175" y="2415250"/>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7" name="Google Shape;97;p14"/>
          <p:cNvGrpSpPr/>
          <p:nvPr/>
        </p:nvGrpSpPr>
        <p:grpSpPr>
          <a:xfrm>
            <a:off x="4205276" y="1237600"/>
            <a:ext cx="4325899" cy="1246219"/>
            <a:chOff x="4205276" y="1237600"/>
            <a:chExt cx="4325899" cy="1246219"/>
          </a:xfrm>
        </p:grpSpPr>
        <p:sp>
          <p:nvSpPr>
            <p:cNvPr id="98" name="Google Shape;98;p14"/>
            <p:cNvSpPr txBox="1"/>
            <p:nvPr/>
          </p:nvSpPr>
          <p:spPr>
            <a:xfrm>
              <a:off x="5828400" y="1237600"/>
              <a:ext cx="2702700" cy="29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700"/>
                <a:buFont typeface="Arial"/>
                <a:buNone/>
              </a:pPr>
              <a:r>
                <a:rPr b="1" i="0" lang="en" sz="1700" u="none" cap="none" strike="noStrike">
                  <a:solidFill>
                    <a:schemeClr val="accent3"/>
                  </a:solidFill>
                  <a:latin typeface="Fira Sans Extra Condensed"/>
                  <a:ea typeface="Fira Sans Extra Condensed"/>
                  <a:cs typeface="Fira Sans Extra Condensed"/>
                  <a:sym typeface="Fira Sans Extra Condensed"/>
                </a:rPr>
                <a:t>Approach to the Solution</a:t>
              </a:r>
              <a:endParaRPr b="1" i="0" sz="17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99" name="Google Shape;99;p14"/>
            <p:cNvSpPr txBox="1"/>
            <p:nvPr/>
          </p:nvSpPr>
          <p:spPr>
            <a:xfrm>
              <a:off x="6494175" y="1530702"/>
              <a:ext cx="2037000" cy="69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Started with research on menstruation and developing a tracker, and adding information from verified sources</a:t>
              </a:r>
              <a:endParaRPr sz="1200">
                <a:solidFill>
                  <a:schemeClr val="accent6"/>
                </a:solidFill>
                <a:latin typeface="Roboto"/>
                <a:ea typeface="Roboto"/>
                <a:cs typeface="Roboto"/>
                <a:sym typeface="Roboto"/>
              </a:endParaRPr>
            </a:p>
            <a:p>
              <a:pPr indent="0" lvl="0" marL="0" marR="0" rtl="0" algn="r">
                <a:lnSpc>
                  <a:spcPct val="100000"/>
                </a:lnSpc>
                <a:spcBef>
                  <a:spcPts val="0"/>
                </a:spcBef>
                <a:spcAft>
                  <a:spcPts val="0"/>
                </a:spcAft>
                <a:buClr>
                  <a:schemeClr val="accent6"/>
                </a:buClr>
                <a:buSzPts val="1100"/>
                <a:buFont typeface="Arial"/>
                <a:buNone/>
              </a:pPr>
              <a:r>
                <a:t/>
              </a:r>
              <a:endParaRPr sz="1200">
                <a:solidFill>
                  <a:schemeClr val="accent6"/>
                </a:solidFill>
                <a:latin typeface="Roboto"/>
                <a:ea typeface="Roboto"/>
                <a:cs typeface="Roboto"/>
                <a:sym typeface="Roboto"/>
              </a:endParaRPr>
            </a:p>
          </p:txBody>
        </p:sp>
        <p:sp>
          <p:nvSpPr>
            <p:cNvPr id="100" name="Google Shape;100;p14"/>
            <p:cNvSpPr/>
            <p:nvPr/>
          </p:nvSpPr>
          <p:spPr>
            <a:xfrm>
              <a:off x="5352164" y="1926579"/>
              <a:ext cx="653865" cy="557240"/>
            </a:xfrm>
            <a:custGeom>
              <a:rect b="b" l="l" r="r" t="t"/>
              <a:pathLst>
                <a:path extrusionOk="0" h="3887" w="4561">
                  <a:moveTo>
                    <a:pt x="2617" y="0"/>
                  </a:moveTo>
                  <a:lnTo>
                    <a:pt x="0" y="2617"/>
                  </a:lnTo>
                  <a:cubicBezTo>
                    <a:pt x="278" y="3014"/>
                    <a:pt x="516" y="3441"/>
                    <a:pt x="704" y="3886"/>
                  </a:cubicBezTo>
                  <a:lnTo>
                    <a:pt x="4560" y="3886"/>
                  </a:lnTo>
                  <a:cubicBezTo>
                    <a:pt x="4193" y="2449"/>
                    <a:pt x="3519" y="1121"/>
                    <a:pt x="261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01" name="Google Shape;101;p14"/>
            <p:cNvSpPr/>
            <p:nvPr/>
          </p:nvSpPr>
          <p:spPr>
            <a:xfrm>
              <a:off x="4205276" y="1370906"/>
              <a:ext cx="798802" cy="628347"/>
            </a:xfrm>
            <a:custGeom>
              <a:rect b="b" l="l" r="r" t="t"/>
              <a:pathLst>
                <a:path extrusionOk="0" h="4383" w="5572">
                  <a:moveTo>
                    <a:pt x="2558" y="1"/>
                  </a:moveTo>
                  <a:cubicBezTo>
                    <a:pt x="1676" y="1"/>
                    <a:pt x="823" y="109"/>
                    <a:pt x="0" y="318"/>
                  </a:cubicBezTo>
                  <a:lnTo>
                    <a:pt x="0" y="4174"/>
                  </a:lnTo>
                  <a:cubicBezTo>
                    <a:pt x="793" y="3847"/>
                    <a:pt x="1656" y="3658"/>
                    <a:pt x="2558" y="3658"/>
                  </a:cubicBezTo>
                  <a:cubicBezTo>
                    <a:pt x="3639" y="3658"/>
                    <a:pt x="4669" y="3926"/>
                    <a:pt x="5571" y="4382"/>
                  </a:cubicBezTo>
                  <a:lnTo>
                    <a:pt x="5571" y="446"/>
                  </a:lnTo>
                  <a:cubicBezTo>
                    <a:pt x="4620" y="149"/>
                    <a:pt x="3608" y="1"/>
                    <a:pt x="255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02" name="Google Shape;102;p14"/>
            <p:cNvSpPr/>
            <p:nvPr/>
          </p:nvSpPr>
          <p:spPr>
            <a:xfrm>
              <a:off x="4205276" y="1433412"/>
              <a:ext cx="1833288" cy="1050399"/>
            </a:xfrm>
            <a:custGeom>
              <a:rect b="b" l="l" r="r" t="t"/>
              <a:pathLst>
                <a:path extrusionOk="0" h="7327" w="12788">
                  <a:moveTo>
                    <a:pt x="5571" y="1"/>
                  </a:moveTo>
                  <a:lnTo>
                    <a:pt x="5571" y="3946"/>
                  </a:lnTo>
                  <a:cubicBezTo>
                    <a:pt x="4669" y="3490"/>
                    <a:pt x="3639" y="3222"/>
                    <a:pt x="2558" y="3222"/>
                  </a:cubicBezTo>
                  <a:cubicBezTo>
                    <a:pt x="1656" y="3222"/>
                    <a:pt x="793" y="3411"/>
                    <a:pt x="0" y="3738"/>
                  </a:cubicBezTo>
                  <a:lnTo>
                    <a:pt x="0" y="5235"/>
                  </a:lnTo>
                  <a:cubicBezTo>
                    <a:pt x="764" y="4819"/>
                    <a:pt x="1636" y="4581"/>
                    <a:pt x="2558" y="4581"/>
                  </a:cubicBezTo>
                  <a:cubicBezTo>
                    <a:pt x="3678" y="4581"/>
                    <a:pt x="4719" y="4927"/>
                    <a:pt x="5571" y="5513"/>
                  </a:cubicBezTo>
                  <a:cubicBezTo>
                    <a:pt x="6156" y="5919"/>
                    <a:pt x="6652" y="6434"/>
                    <a:pt x="7029" y="7029"/>
                  </a:cubicBezTo>
                  <a:cubicBezTo>
                    <a:pt x="7098" y="7128"/>
                    <a:pt x="7157" y="7227"/>
                    <a:pt x="7207" y="7326"/>
                  </a:cubicBezTo>
                  <a:lnTo>
                    <a:pt x="8704" y="7326"/>
                  </a:lnTo>
                  <a:cubicBezTo>
                    <a:pt x="8516" y="6881"/>
                    <a:pt x="8278" y="6454"/>
                    <a:pt x="8000" y="6057"/>
                  </a:cubicBezTo>
                  <a:lnTo>
                    <a:pt x="12054" y="2003"/>
                  </a:lnTo>
                  <a:cubicBezTo>
                    <a:pt x="12788" y="1270"/>
                    <a:pt x="12263" y="1"/>
                    <a:pt x="112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533334" y="3097983"/>
            <a:ext cx="3500083" cy="774702"/>
          </a:xfrm>
          <a:custGeom>
            <a:rect b="b" l="l" r="r" t="t"/>
            <a:pathLst>
              <a:path extrusionOk="0" h="6176" w="27903">
                <a:moveTo>
                  <a:pt x="24058" y="1"/>
                </a:moveTo>
                <a:lnTo>
                  <a:pt x="19263" y="2607"/>
                </a:lnTo>
                <a:lnTo>
                  <a:pt x="5563" y="685"/>
                </a:lnTo>
                <a:lnTo>
                  <a:pt x="1" y="3711"/>
                </a:lnTo>
                <a:lnTo>
                  <a:pt x="10184" y="5143"/>
                </a:lnTo>
                <a:lnTo>
                  <a:pt x="17545" y="6176"/>
                </a:lnTo>
                <a:lnTo>
                  <a:pt x="19437" y="5143"/>
                </a:lnTo>
                <a:lnTo>
                  <a:pt x="27902" y="542"/>
                </a:lnTo>
                <a:lnTo>
                  <a:pt x="2405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533334" y="3563489"/>
            <a:ext cx="2200926" cy="619536"/>
          </a:xfrm>
          <a:custGeom>
            <a:rect b="b" l="l" r="r" t="t"/>
            <a:pathLst>
              <a:path extrusionOk="0" h="4939" w="17546">
                <a:moveTo>
                  <a:pt x="1" y="0"/>
                </a:moveTo>
                <a:lnTo>
                  <a:pt x="1" y="2465"/>
                </a:lnTo>
                <a:lnTo>
                  <a:pt x="6575" y="3395"/>
                </a:lnTo>
                <a:lnTo>
                  <a:pt x="17545" y="4939"/>
                </a:lnTo>
                <a:lnTo>
                  <a:pt x="17545" y="2465"/>
                </a:lnTo>
                <a:lnTo>
                  <a:pt x="10184" y="1432"/>
                </a:lnTo>
                <a:lnTo>
                  <a:pt x="1" y="0"/>
                </a:lnTo>
                <a:close/>
              </a:path>
            </a:pathLst>
          </a:custGeom>
          <a:solidFill>
            <a:srgbClr val="77A4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4435796" y="3414969"/>
            <a:ext cx="12920" cy="348967"/>
          </a:xfrm>
          <a:custGeom>
            <a:rect b="b" l="l" r="r" t="t"/>
            <a:pathLst>
              <a:path extrusionOk="0" h="2782" w="103">
                <a:moveTo>
                  <a:pt x="0" y="1"/>
                </a:moveTo>
                <a:lnTo>
                  <a:pt x="0" y="2782"/>
                </a:lnTo>
                <a:lnTo>
                  <a:pt x="103" y="2782"/>
                </a:lnTo>
                <a:lnTo>
                  <a:pt x="10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txBox="1"/>
          <p:nvPr/>
        </p:nvSpPr>
        <p:spPr>
          <a:xfrm>
            <a:off x="4435787" y="3323679"/>
            <a:ext cx="12993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accent3"/>
                </a:solidFill>
                <a:latin typeface="Fira Sans Extra Condensed"/>
                <a:ea typeface="Fira Sans Extra Condensed"/>
                <a:cs typeface="Fira Sans Extra Condensed"/>
                <a:sym typeface="Fira Sans Extra Condensed"/>
              </a:rPr>
              <a:t>HTML</a:t>
            </a:r>
            <a:endParaRPr b="0" i="0" sz="20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111" name="Google Shape;111;p15"/>
          <p:cNvSpPr/>
          <p:nvPr/>
        </p:nvSpPr>
        <p:spPr>
          <a:xfrm>
            <a:off x="2734156" y="3165846"/>
            <a:ext cx="1299282" cy="1017173"/>
          </a:xfrm>
          <a:custGeom>
            <a:rect b="b" l="l" r="r" t="t"/>
            <a:pathLst>
              <a:path extrusionOk="0" h="8109" w="10358">
                <a:moveTo>
                  <a:pt x="10357" y="1"/>
                </a:moveTo>
                <a:lnTo>
                  <a:pt x="1892" y="4602"/>
                </a:lnTo>
                <a:lnTo>
                  <a:pt x="0" y="5635"/>
                </a:lnTo>
                <a:lnTo>
                  <a:pt x="0" y="8109"/>
                </a:lnTo>
                <a:lnTo>
                  <a:pt x="5500" y="5113"/>
                </a:lnTo>
                <a:lnTo>
                  <a:pt x="10357" y="2465"/>
                </a:lnTo>
                <a:lnTo>
                  <a:pt x="10357" y="1"/>
                </a:lnTo>
                <a:close/>
              </a:path>
            </a:pathLst>
          </a:custGeom>
          <a:solidFill>
            <a:srgbClr val="729F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txBox="1"/>
          <p:nvPr/>
        </p:nvSpPr>
        <p:spPr>
          <a:xfrm>
            <a:off x="5499870" y="3279550"/>
            <a:ext cx="32562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The basic skeleton of the website created.</a:t>
            </a:r>
            <a:endParaRPr sz="1200">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113" name="Google Shape;113;p15"/>
          <p:cNvSpPr/>
          <p:nvPr/>
        </p:nvSpPr>
        <p:spPr>
          <a:xfrm>
            <a:off x="748838" y="2299479"/>
            <a:ext cx="3499957" cy="822243"/>
          </a:xfrm>
          <a:custGeom>
            <a:rect b="b" l="l" r="r" t="t"/>
            <a:pathLst>
              <a:path extrusionOk="0" h="6555" w="27902">
                <a:moveTo>
                  <a:pt x="21327" y="1"/>
                </a:moveTo>
                <a:lnTo>
                  <a:pt x="15827" y="2986"/>
                </a:lnTo>
                <a:lnTo>
                  <a:pt x="4857" y="1453"/>
                </a:lnTo>
                <a:lnTo>
                  <a:pt x="1" y="4090"/>
                </a:lnTo>
                <a:lnTo>
                  <a:pt x="7454" y="5143"/>
                </a:lnTo>
                <a:lnTo>
                  <a:pt x="17545" y="6554"/>
                </a:lnTo>
                <a:lnTo>
                  <a:pt x="18731" y="5910"/>
                </a:lnTo>
                <a:lnTo>
                  <a:pt x="27902" y="921"/>
                </a:lnTo>
                <a:lnTo>
                  <a:pt x="2132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4435796" y="2524978"/>
            <a:ext cx="12920" cy="348967"/>
          </a:xfrm>
          <a:custGeom>
            <a:rect b="b" l="l" r="r" t="t"/>
            <a:pathLst>
              <a:path extrusionOk="0" h="2782" w="103">
                <a:moveTo>
                  <a:pt x="0" y="0"/>
                </a:moveTo>
                <a:lnTo>
                  <a:pt x="0" y="2781"/>
                </a:lnTo>
                <a:lnTo>
                  <a:pt x="103" y="2781"/>
                </a:lnTo>
                <a:lnTo>
                  <a:pt x="1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txBox="1"/>
          <p:nvPr/>
        </p:nvSpPr>
        <p:spPr>
          <a:xfrm>
            <a:off x="4435775" y="2438075"/>
            <a:ext cx="13458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accent2"/>
                </a:solidFill>
                <a:latin typeface="Fira Sans Extra Condensed"/>
                <a:ea typeface="Fira Sans Extra Condensed"/>
                <a:cs typeface="Fira Sans Extra Condensed"/>
                <a:sym typeface="Fira Sans Extra Condensed"/>
              </a:rPr>
              <a:t>CSS</a:t>
            </a:r>
            <a:endParaRPr b="0" i="0" sz="20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16" name="Google Shape;116;p15"/>
          <p:cNvSpPr/>
          <p:nvPr/>
        </p:nvSpPr>
        <p:spPr>
          <a:xfrm>
            <a:off x="2949534" y="2415009"/>
            <a:ext cx="1299282" cy="1017047"/>
          </a:xfrm>
          <a:custGeom>
            <a:rect b="b" l="l" r="r" t="t"/>
            <a:pathLst>
              <a:path extrusionOk="0" h="8108" w="10358">
                <a:moveTo>
                  <a:pt x="10358" y="0"/>
                </a:moveTo>
                <a:lnTo>
                  <a:pt x="1187" y="4989"/>
                </a:lnTo>
                <a:lnTo>
                  <a:pt x="1" y="5633"/>
                </a:lnTo>
                <a:lnTo>
                  <a:pt x="1" y="8107"/>
                </a:lnTo>
                <a:lnTo>
                  <a:pt x="4796" y="5501"/>
                </a:lnTo>
                <a:lnTo>
                  <a:pt x="10358" y="2474"/>
                </a:lnTo>
                <a:lnTo>
                  <a:pt x="10358" y="0"/>
                </a:lnTo>
                <a:close/>
              </a:path>
            </a:pathLst>
          </a:custGeom>
          <a:solidFill>
            <a:srgbClr val="2966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a:off x="748838" y="2812526"/>
            <a:ext cx="2200801" cy="619536"/>
          </a:xfrm>
          <a:custGeom>
            <a:rect b="b" l="l" r="r" t="t"/>
            <a:pathLst>
              <a:path extrusionOk="0" h="4939" w="17545">
                <a:moveTo>
                  <a:pt x="1" y="0"/>
                </a:moveTo>
                <a:lnTo>
                  <a:pt x="1" y="2475"/>
                </a:lnTo>
                <a:lnTo>
                  <a:pt x="3845" y="3016"/>
                </a:lnTo>
                <a:lnTo>
                  <a:pt x="17545" y="4938"/>
                </a:lnTo>
                <a:lnTo>
                  <a:pt x="17545" y="2464"/>
                </a:lnTo>
                <a:lnTo>
                  <a:pt x="7454" y="1053"/>
                </a:lnTo>
                <a:lnTo>
                  <a:pt x="1" y="0"/>
                </a:lnTo>
                <a:close/>
              </a:path>
            </a:pathLst>
          </a:custGeom>
          <a:solidFill>
            <a:srgbClr val="2F71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txBox="1"/>
          <p:nvPr/>
        </p:nvSpPr>
        <p:spPr>
          <a:xfrm>
            <a:off x="5499843" y="2388200"/>
            <a:ext cx="32562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Beautifying the website using cascading style sheets</a:t>
            </a:r>
            <a:endParaRPr b="0" i="0" sz="1200" u="none" cap="none" strike="noStrike">
              <a:solidFill>
                <a:schemeClr val="accent6"/>
              </a:solidFill>
              <a:latin typeface="Roboto"/>
              <a:ea typeface="Roboto"/>
              <a:cs typeface="Roboto"/>
              <a:sym typeface="Roboto"/>
            </a:endParaRPr>
          </a:p>
        </p:txBody>
      </p:sp>
      <p:sp>
        <p:nvSpPr>
          <p:cNvPr id="119" name="Google Shape;119;p15"/>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Details of Technology Stack</a:t>
            </a:r>
            <a:endParaRPr/>
          </a:p>
        </p:txBody>
      </p:sp>
      <p:sp>
        <p:nvSpPr>
          <p:cNvPr id="120" name="Google Shape;120;p15"/>
          <p:cNvSpPr/>
          <p:nvPr/>
        </p:nvSpPr>
        <p:spPr>
          <a:xfrm>
            <a:off x="533334" y="1361779"/>
            <a:ext cx="3500083" cy="1017047"/>
          </a:xfrm>
          <a:custGeom>
            <a:rect b="b" l="l" r="r" t="t"/>
            <a:pathLst>
              <a:path extrusionOk="0" h="8108" w="27903">
                <a:moveTo>
                  <a:pt x="10358" y="1"/>
                </a:moveTo>
                <a:lnTo>
                  <a:pt x="1" y="5644"/>
                </a:lnTo>
                <a:lnTo>
                  <a:pt x="10184" y="7076"/>
                </a:lnTo>
                <a:lnTo>
                  <a:pt x="17545" y="8108"/>
                </a:lnTo>
                <a:lnTo>
                  <a:pt x="19437" y="7076"/>
                </a:lnTo>
                <a:lnTo>
                  <a:pt x="27902" y="2475"/>
                </a:lnTo>
                <a:lnTo>
                  <a:pt x="103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4435796" y="1543917"/>
            <a:ext cx="12920" cy="348967"/>
          </a:xfrm>
          <a:custGeom>
            <a:rect b="b" l="l" r="r" t="t"/>
            <a:pathLst>
              <a:path extrusionOk="0" h="2782" w="103">
                <a:moveTo>
                  <a:pt x="0" y="1"/>
                </a:moveTo>
                <a:lnTo>
                  <a:pt x="0" y="2782"/>
                </a:lnTo>
                <a:lnTo>
                  <a:pt x="103" y="2782"/>
                </a:lnTo>
                <a:lnTo>
                  <a:pt x="1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txBox="1"/>
          <p:nvPr/>
        </p:nvSpPr>
        <p:spPr>
          <a:xfrm>
            <a:off x="4435787" y="1448175"/>
            <a:ext cx="12993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accent1"/>
                </a:solidFill>
                <a:latin typeface="Fira Sans Extra Condensed"/>
                <a:ea typeface="Fira Sans Extra Condensed"/>
                <a:cs typeface="Fira Sans Extra Condensed"/>
                <a:sym typeface="Fira Sans Extra Condensed"/>
              </a:rPr>
              <a:t>JS</a:t>
            </a:r>
            <a:endParaRPr b="0" i="0" sz="20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123" name="Google Shape;123;p15"/>
          <p:cNvSpPr/>
          <p:nvPr/>
        </p:nvSpPr>
        <p:spPr>
          <a:xfrm>
            <a:off x="2734156" y="1672241"/>
            <a:ext cx="1299282" cy="1015793"/>
          </a:xfrm>
          <a:custGeom>
            <a:rect b="b" l="l" r="r" t="t"/>
            <a:pathLst>
              <a:path extrusionOk="0" h="8098" w="10358">
                <a:moveTo>
                  <a:pt x="10357" y="0"/>
                </a:moveTo>
                <a:lnTo>
                  <a:pt x="1892" y="4601"/>
                </a:lnTo>
                <a:lnTo>
                  <a:pt x="0" y="5633"/>
                </a:lnTo>
                <a:lnTo>
                  <a:pt x="0" y="8097"/>
                </a:lnTo>
                <a:lnTo>
                  <a:pt x="5500" y="5112"/>
                </a:lnTo>
                <a:lnTo>
                  <a:pt x="10357" y="2464"/>
                </a:lnTo>
                <a:lnTo>
                  <a:pt x="10357" y="0"/>
                </a:lnTo>
                <a:close/>
              </a:path>
            </a:pathLst>
          </a:custGeom>
          <a:solidFill>
            <a:srgbClr val="01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a:off x="533334" y="2069759"/>
            <a:ext cx="2200926" cy="618281"/>
          </a:xfrm>
          <a:custGeom>
            <a:rect b="b" l="l" r="r" t="t"/>
            <a:pathLst>
              <a:path extrusionOk="0" h="4929" w="17546">
                <a:moveTo>
                  <a:pt x="1" y="0"/>
                </a:moveTo>
                <a:lnTo>
                  <a:pt x="1" y="2464"/>
                </a:lnTo>
                <a:lnTo>
                  <a:pt x="6575" y="3395"/>
                </a:lnTo>
                <a:lnTo>
                  <a:pt x="17545" y="4928"/>
                </a:lnTo>
                <a:lnTo>
                  <a:pt x="17545" y="2464"/>
                </a:lnTo>
                <a:lnTo>
                  <a:pt x="10184" y="1432"/>
                </a:lnTo>
                <a:lnTo>
                  <a:pt x="1" y="0"/>
                </a:lnTo>
                <a:close/>
              </a:path>
            </a:pathLst>
          </a:custGeom>
          <a:solidFill>
            <a:srgbClr val="023F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5"/>
          <p:cNvSpPr txBox="1"/>
          <p:nvPr/>
        </p:nvSpPr>
        <p:spPr>
          <a:xfrm>
            <a:off x="5499870" y="1391150"/>
            <a:ext cx="32562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The brain of the website, decides the </a:t>
            </a:r>
            <a:r>
              <a:rPr lang="en" sz="1200">
                <a:solidFill>
                  <a:schemeClr val="accent6"/>
                </a:solidFill>
                <a:latin typeface="Roboto"/>
                <a:ea typeface="Roboto"/>
                <a:cs typeface="Roboto"/>
                <a:sym typeface="Roboto"/>
              </a:rPr>
              <a:t>functioning</a:t>
            </a:r>
            <a:r>
              <a:rPr lang="en" sz="1200">
                <a:solidFill>
                  <a:schemeClr val="accent6"/>
                </a:solidFill>
                <a:latin typeface="Roboto"/>
                <a:ea typeface="Roboto"/>
                <a:cs typeface="Roboto"/>
                <a:sym typeface="Roboto"/>
              </a:rPr>
              <a:t> of different elements of the same.</a:t>
            </a:r>
            <a:endParaRPr b="0" i="0" sz="1200" u="none" cap="none" strike="noStrike">
              <a:solidFill>
                <a:schemeClr val="accent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Description of the Solution</a:t>
            </a:r>
            <a:endParaRPr/>
          </a:p>
        </p:txBody>
      </p:sp>
      <p:sp>
        <p:nvSpPr>
          <p:cNvPr id="131" name="Google Shape;131;p16"/>
          <p:cNvSpPr/>
          <p:nvPr/>
        </p:nvSpPr>
        <p:spPr>
          <a:xfrm>
            <a:off x="2234785" y="3061458"/>
            <a:ext cx="290005" cy="563825"/>
          </a:xfrm>
          <a:custGeom>
            <a:rect b="b" l="l" r="r" t="t"/>
            <a:pathLst>
              <a:path extrusionOk="0" h="6898" w="3548">
                <a:moveTo>
                  <a:pt x="1417" y="1"/>
                </a:moveTo>
                <a:cubicBezTo>
                  <a:pt x="1344" y="1"/>
                  <a:pt x="1269" y="13"/>
                  <a:pt x="1196" y="38"/>
                </a:cubicBezTo>
                <a:lnTo>
                  <a:pt x="553" y="263"/>
                </a:lnTo>
                <a:cubicBezTo>
                  <a:pt x="195" y="385"/>
                  <a:pt x="1" y="774"/>
                  <a:pt x="123" y="1131"/>
                </a:cubicBezTo>
                <a:lnTo>
                  <a:pt x="235" y="1459"/>
                </a:lnTo>
                <a:lnTo>
                  <a:pt x="2178" y="794"/>
                </a:lnTo>
                <a:lnTo>
                  <a:pt x="2066" y="467"/>
                </a:lnTo>
                <a:cubicBezTo>
                  <a:pt x="1968" y="182"/>
                  <a:pt x="1702" y="1"/>
                  <a:pt x="1417" y="1"/>
                </a:cubicBezTo>
                <a:close/>
                <a:moveTo>
                  <a:pt x="2291" y="1111"/>
                </a:moveTo>
                <a:lnTo>
                  <a:pt x="1964" y="1224"/>
                </a:lnTo>
                <a:lnTo>
                  <a:pt x="3191" y="4792"/>
                </a:lnTo>
                <a:cubicBezTo>
                  <a:pt x="3215" y="4866"/>
                  <a:pt x="3279" y="4913"/>
                  <a:pt x="3351" y="4913"/>
                </a:cubicBezTo>
                <a:cubicBezTo>
                  <a:pt x="3369" y="4913"/>
                  <a:pt x="3387" y="4910"/>
                  <a:pt x="3405" y="4904"/>
                </a:cubicBezTo>
                <a:cubicBezTo>
                  <a:pt x="3497" y="4873"/>
                  <a:pt x="3548" y="4771"/>
                  <a:pt x="3518" y="4679"/>
                </a:cubicBezTo>
                <a:lnTo>
                  <a:pt x="2291" y="1111"/>
                </a:lnTo>
                <a:close/>
                <a:moveTo>
                  <a:pt x="1646" y="1336"/>
                </a:moveTo>
                <a:lnTo>
                  <a:pt x="992" y="1561"/>
                </a:lnTo>
                <a:lnTo>
                  <a:pt x="2219" y="5129"/>
                </a:lnTo>
                <a:cubicBezTo>
                  <a:pt x="2268" y="5268"/>
                  <a:pt x="2403" y="5362"/>
                  <a:pt x="2544" y="5362"/>
                </a:cubicBezTo>
                <a:cubicBezTo>
                  <a:pt x="2579" y="5362"/>
                  <a:pt x="2614" y="5356"/>
                  <a:pt x="2648" y="5344"/>
                </a:cubicBezTo>
                <a:cubicBezTo>
                  <a:pt x="2832" y="5282"/>
                  <a:pt x="2925" y="5088"/>
                  <a:pt x="2863" y="4904"/>
                </a:cubicBezTo>
                <a:lnTo>
                  <a:pt x="1646" y="1336"/>
                </a:lnTo>
                <a:close/>
                <a:moveTo>
                  <a:pt x="665" y="1674"/>
                </a:moveTo>
                <a:lnTo>
                  <a:pt x="348" y="1786"/>
                </a:lnTo>
                <a:lnTo>
                  <a:pt x="1565" y="5354"/>
                </a:lnTo>
                <a:cubicBezTo>
                  <a:pt x="1589" y="5420"/>
                  <a:pt x="1660" y="5465"/>
                  <a:pt x="1734" y="5465"/>
                </a:cubicBezTo>
                <a:cubicBezTo>
                  <a:pt x="1753" y="5465"/>
                  <a:pt x="1771" y="5463"/>
                  <a:pt x="1789" y="5456"/>
                </a:cubicBezTo>
                <a:cubicBezTo>
                  <a:pt x="1871" y="5425"/>
                  <a:pt x="1923" y="5323"/>
                  <a:pt x="1892" y="5241"/>
                </a:cubicBezTo>
                <a:lnTo>
                  <a:pt x="665" y="1674"/>
                </a:lnTo>
                <a:close/>
                <a:moveTo>
                  <a:pt x="3548" y="5211"/>
                </a:moveTo>
                <a:cubicBezTo>
                  <a:pt x="3538" y="5211"/>
                  <a:pt x="3528" y="5221"/>
                  <a:pt x="3518" y="5221"/>
                </a:cubicBezTo>
                <a:cubicBezTo>
                  <a:pt x="3465" y="5240"/>
                  <a:pt x="3413" y="5248"/>
                  <a:pt x="3361" y="5248"/>
                </a:cubicBezTo>
                <a:cubicBezTo>
                  <a:pt x="3302" y="5248"/>
                  <a:pt x="3245" y="5238"/>
                  <a:pt x="3191" y="5221"/>
                </a:cubicBezTo>
                <a:lnTo>
                  <a:pt x="3159" y="5313"/>
                </a:lnTo>
                <a:cubicBezTo>
                  <a:pt x="3078" y="5477"/>
                  <a:pt x="2935" y="5609"/>
                  <a:pt x="2761" y="5661"/>
                </a:cubicBezTo>
                <a:cubicBezTo>
                  <a:pt x="2687" y="5687"/>
                  <a:pt x="2610" y="5700"/>
                  <a:pt x="2535" y="5700"/>
                </a:cubicBezTo>
                <a:cubicBezTo>
                  <a:pt x="2433" y="5700"/>
                  <a:pt x="2333" y="5677"/>
                  <a:pt x="2239" y="5630"/>
                </a:cubicBezTo>
                <a:cubicBezTo>
                  <a:pt x="2209" y="5620"/>
                  <a:pt x="2178" y="5600"/>
                  <a:pt x="2158" y="5579"/>
                </a:cubicBezTo>
                <a:cubicBezTo>
                  <a:pt x="2096" y="5671"/>
                  <a:pt x="2005" y="5743"/>
                  <a:pt x="1892" y="5784"/>
                </a:cubicBezTo>
                <a:lnTo>
                  <a:pt x="1861" y="5784"/>
                </a:lnTo>
                <a:lnTo>
                  <a:pt x="3180" y="6898"/>
                </a:lnTo>
                <a:lnTo>
                  <a:pt x="3548" y="521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nvGrpSpPr>
          <p:cNvPr id="132" name="Google Shape;132;p16"/>
          <p:cNvGrpSpPr/>
          <p:nvPr/>
        </p:nvGrpSpPr>
        <p:grpSpPr>
          <a:xfrm>
            <a:off x="1983362" y="1242917"/>
            <a:ext cx="617622" cy="457159"/>
            <a:chOff x="1772150" y="1471517"/>
            <a:chExt cx="617622" cy="457159"/>
          </a:xfrm>
        </p:grpSpPr>
        <p:sp>
          <p:nvSpPr>
            <p:cNvPr id="133" name="Google Shape;133;p16"/>
            <p:cNvSpPr/>
            <p:nvPr/>
          </p:nvSpPr>
          <p:spPr>
            <a:xfrm>
              <a:off x="2046304" y="1471517"/>
              <a:ext cx="69395" cy="68578"/>
            </a:xfrm>
            <a:custGeom>
              <a:rect b="b" l="l" r="r" t="t"/>
              <a:pathLst>
                <a:path extrusionOk="0" h="839" w="849">
                  <a:moveTo>
                    <a:pt x="419" y="0"/>
                  </a:moveTo>
                  <a:cubicBezTo>
                    <a:pt x="184" y="0"/>
                    <a:pt x="0" y="184"/>
                    <a:pt x="0" y="420"/>
                  </a:cubicBezTo>
                  <a:cubicBezTo>
                    <a:pt x="0" y="654"/>
                    <a:pt x="184" y="838"/>
                    <a:pt x="419" y="838"/>
                  </a:cubicBezTo>
                  <a:lnTo>
                    <a:pt x="430" y="838"/>
                  </a:lnTo>
                  <a:cubicBezTo>
                    <a:pt x="664" y="838"/>
                    <a:pt x="849" y="654"/>
                    <a:pt x="849" y="420"/>
                  </a:cubicBezTo>
                  <a:cubicBezTo>
                    <a:pt x="849" y="184"/>
                    <a:pt x="664" y="0"/>
                    <a:pt x="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a:off x="1772150" y="1740603"/>
              <a:ext cx="68660" cy="68578"/>
            </a:xfrm>
            <a:custGeom>
              <a:rect b="b" l="l" r="r" t="t"/>
              <a:pathLst>
                <a:path extrusionOk="0" h="839" w="840">
                  <a:moveTo>
                    <a:pt x="420" y="0"/>
                  </a:moveTo>
                  <a:cubicBezTo>
                    <a:pt x="195" y="0"/>
                    <a:pt x="1" y="184"/>
                    <a:pt x="1" y="420"/>
                  </a:cubicBezTo>
                  <a:cubicBezTo>
                    <a:pt x="1" y="645"/>
                    <a:pt x="195" y="838"/>
                    <a:pt x="420" y="838"/>
                  </a:cubicBezTo>
                  <a:cubicBezTo>
                    <a:pt x="655" y="838"/>
                    <a:pt x="839" y="645"/>
                    <a:pt x="839" y="420"/>
                  </a:cubicBezTo>
                  <a:cubicBezTo>
                    <a:pt x="839" y="184"/>
                    <a:pt x="655" y="0"/>
                    <a:pt x="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1823973" y="1525792"/>
              <a:ext cx="68660" cy="68659"/>
            </a:xfrm>
            <a:custGeom>
              <a:rect b="b" l="l" r="r" t="t"/>
              <a:pathLst>
                <a:path extrusionOk="0" h="840" w="840">
                  <a:moveTo>
                    <a:pt x="420" y="1"/>
                  </a:moveTo>
                  <a:cubicBezTo>
                    <a:pt x="185" y="1"/>
                    <a:pt x="1" y="185"/>
                    <a:pt x="1" y="420"/>
                  </a:cubicBezTo>
                  <a:cubicBezTo>
                    <a:pt x="1" y="655"/>
                    <a:pt x="185" y="839"/>
                    <a:pt x="420" y="839"/>
                  </a:cubicBezTo>
                  <a:cubicBezTo>
                    <a:pt x="655" y="839"/>
                    <a:pt x="839" y="655"/>
                    <a:pt x="839" y="420"/>
                  </a:cubicBezTo>
                  <a:cubicBezTo>
                    <a:pt x="839" y="185"/>
                    <a:pt x="655" y="1"/>
                    <a:pt x="4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a:off x="1847432" y="1545899"/>
              <a:ext cx="467130" cy="382777"/>
            </a:xfrm>
            <a:custGeom>
              <a:rect b="b" l="l" r="r" t="t"/>
              <a:pathLst>
                <a:path extrusionOk="0" h="4683" w="5715">
                  <a:moveTo>
                    <a:pt x="2863" y="1759"/>
                  </a:moveTo>
                  <a:cubicBezTo>
                    <a:pt x="3159" y="1759"/>
                    <a:pt x="3394" y="1994"/>
                    <a:pt x="3394" y="2291"/>
                  </a:cubicBezTo>
                  <a:cubicBezTo>
                    <a:pt x="3394" y="2587"/>
                    <a:pt x="3159" y="2832"/>
                    <a:pt x="2863" y="2832"/>
                  </a:cubicBezTo>
                  <a:lnTo>
                    <a:pt x="2852" y="2832"/>
                  </a:lnTo>
                  <a:cubicBezTo>
                    <a:pt x="2556" y="2832"/>
                    <a:pt x="2320" y="2587"/>
                    <a:pt x="2320" y="2291"/>
                  </a:cubicBezTo>
                  <a:cubicBezTo>
                    <a:pt x="2320" y="1994"/>
                    <a:pt x="2556" y="1759"/>
                    <a:pt x="2852" y="1759"/>
                  </a:cubicBezTo>
                  <a:close/>
                  <a:moveTo>
                    <a:pt x="3292" y="2914"/>
                  </a:moveTo>
                  <a:cubicBezTo>
                    <a:pt x="3445" y="2914"/>
                    <a:pt x="3578" y="3057"/>
                    <a:pt x="3578" y="3231"/>
                  </a:cubicBezTo>
                  <a:lnTo>
                    <a:pt x="3578" y="4090"/>
                  </a:lnTo>
                  <a:lnTo>
                    <a:pt x="2136" y="4090"/>
                  </a:lnTo>
                  <a:lnTo>
                    <a:pt x="2136" y="3231"/>
                  </a:lnTo>
                  <a:cubicBezTo>
                    <a:pt x="2136" y="3057"/>
                    <a:pt x="2270" y="2914"/>
                    <a:pt x="2423" y="2914"/>
                  </a:cubicBezTo>
                  <a:close/>
                  <a:moveTo>
                    <a:pt x="2689" y="0"/>
                  </a:moveTo>
                  <a:lnTo>
                    <a:pt x="2689" y="1360"/>
                  </a:lnTo>
                  <a:lnTo>
                    <a:pt x="1595" y="1360"/>
                  </a:lnTo>
                  <a:lnTo>
                    <a:pt x="614" y="389"/>
                  </a:lnTo>
                  <a:cubicBezTo>
                    <a:pt x="573" y="491"/>
                    <a:pt x="491" y="573"/>
                    <a:pt x="398" y="624"/>
                  </a:cubicBezTo>
                  <a:lnTo>
                    <a:pt x="1380" y="1605"/>
                  </a:lnTo>
                  <a:lnTo>
                    <a:pt x="1380" y="2638"/>
                  </a:lnTo>
                  <a:lnTo>
                    <a:pt x="0" y="2638"/>
                  </a:lnTo>
                  <a:cubicBezTo>
                    <a:pt x="21" y="2689"/>
                    <a:pt x="30" y="2740"/>
                    <a:pt x="30" y="2802"/>
                  </a:cubicBezTo>
                  <a:cubicBezTo>
                    <a:pt x="30" y="2852"/>
                    <a:pt x="21" y="2904"/>
                    <a:pt x="0" y="2955"/>
                  </a:cubicBezTo>
                  <a:lnTo>
                    <a:pt x="1380" y="2955"/>
                  </a:lnTo>
                  <a:lnTo>
                    <a:pt x="1380" y="4683"/>
                  </a:lnTo>
                  <a:lnTo>
                    <a:pt x="4335" y="4683"/>
                  </a:lnTo>
                  <a:lnTo>
                    <a:pt x="4335" y="2955"/>
                  </a:lnTo>
                  <a:lnTo>
                    <a:pt x="5715" y="2955"/>
                  </a:lnTo>
                  <a:cubicBezTo>
                    <a:pt x="5694" y="2904"/>
                    <a:pt x="5685" y="2852"/>
                    <a:pt x="5685" y="2802"/>
                  </a:cubicBezTo>
                  <a:cubicBezTo>
                    <a:pt x="5685" y="2740"/>
                    <a:pt x="5694" y="2689"/>
                    <a:pt x="5715" y="2638"/>
                  </a:cubicBezTo>
                  <a:lnTo>
                    <a:pt x="4335" y="2638"/>
                  </a:lnTo>
                  <a:lnTo>
                    <a:pt x="4335" y="1605"/>
                  </a:lnTo>
                  <a:lnTo>
                    <a:pt x="5316" y="624"/>
                  </a:lnTo>
                  <a:cubicBezTo>
                    <a:pt x="5224" y="573"/>
                    <a:pt x="5142" y="491"/>
                    <a:pt x="5101" y="389"/>
                  </a:cubicBezTo>
                  <a:lnTo>
                    <a:pt x="4120" y="1360"/>
                  </a:lnTo>
                  <a:lnTo>
                    <a:pt x="3026" y="1360"/>
                  </a:lnTo>
                  <a:lnTo>
                    <a:pt x="3026" y="0"/>
                  </a:lnTo>
                  <a:cubicBezTo>
                    <a:pt x="2975" y="21"/>
                    <a:pt x="2913" y="31"/>
                    <a:pt x="2852" y="31"/>
                  </a:cubicBezTo>
                  <a:cubicBezTo>
                    <a:pt x="2801" y="31"/>
                    <a:pt x="2750" y="21"/>
                    <a:pt x="2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2321194" y="1740603"/>
              <a:ext cx="68578" cy="68578"/>
            </a:xfrm>
            <a:custGeom>
              <a:rect b="b" l="l" r="r" t="t"/>
              <a:pathLst>
                <a:path extrusionOk="0" h="839" w="839">
                  <a:moveTo>
                    <a:pt x="420" y="0"/>
                  </a:moveTo>
                  <a:cubicBezTo>
                    <a:pt x="185" y="0"/>
                    <a:pt x="1" y="184"/>
                    <a:pt x="1" y="420"/>
                  </a:cubicBezTo>
                  <a:cubicBezTo>
                    <a:pt x="1" y="645"/>
                    <a:pt x="185" y="838"/>
                    <a:pt x="420" y="838"/>
                  </a:cubicBezTo>
                  <a:cubicBezTo>
                    <a:pt x="645" y="838"/>
                    <a:pt x="839" y="645"/>
                    <a:pt x="839" y="420"/>
                  </a:cubicBezTo>
                  <a:cubicBezTo>
                    <a:pt x="839" y="184"/>
                    <a:pt x="645" y="0"/>
                    <a:pt x="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a:off x="2269371" y="1525792"/>
              <a:ext cx="68660" cy="68659"/>
            </a:xfrm>
            <a:custGeom>
              <a:rect b="b" l="l" r="r" t="t"/>
              <a:pathLst>
                <a:path extrusionOk="0" h="840" w="840">
                  <a:moveTo>
                    <a:pt x="420" y="1"/>
                  </a:moveTo>
                  <a:cubicBezTo>
                    <a:pt x="185" y="1"/>
                    <a:pt x="1" y="185"/>
                    <a:pt x="1" y="420"/>
                  </a:cubicBezTo>
                  <a:cubicBezTo>
                    <a:pt x="1" y="655"/>
                    <a:pt x="185" y="839"/>
                    <a:pt x="420" y="839"/>
                  </a:cubicBezTo>
                  <a:cubicBezTo>
                    <a:pt x="655" y="839"/>
                    <a:pt x="839" y="655"/>
                    <a:pt x="839" y="420"/>
                  </a:cubicBezTo>
                  <a:cubicBezTo>
                    <a:pt x="839" y="185"/>
                    <a:pt x="655" y="1"/>
                    <a:pt x="4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6"/>
          <p:cNvSpPr/>
          <p:nvPr/>
        </p:nvSpPr>
        <p:spPr>
          <a:xfrm>
            <a:off x="6585273" y="1212296"/>
            <a:ext cx="474731" cy="468519"/>
          </a:xfrm>
          <a:custGeom>
            <a:rect b="b" l="l" r="r" t="t"/>
            <a:pathLst>
              <a:path extrusionOk="0" h="5732" w="5808">
                <a:moveTo>
                  <a:pt x="2966" y="359"/>
                </a:moveTo>
                <a:cubicBezTo>
                  <a:pt x="3088" y="359"/>
                  <a:pt x="3181" y="436"/>
                  <a:pt x="3262" y="589"/>
                </a:cubicBezTo>
                <a:cubicBezTo>
                  <a:pt x="3292" y="671"/>
                  <a:pt x="3324" y="753"/>
                  <a:pt x="3344" y="825"/>
                </a:cubicBezTo>
                <a:cubicBezTo>
                  <a:pt x="3497" y="1346"/>
                  <a:pt x="3354" y="1836"/>
                  <a:pt x="3344" y="1836"/>
                </a:cubicBezTo>
                <a:lnTo>
                  <a:pt x="3252" y="2154"/>
                </a:lnTo>
                <a:lnTo>
                  <a:pt x="4387" y="1826"/>
                </a:lnTo>
                <a:cubicBezTo>
                  <a:pt x="4469" y="1804"/>
                  <a:pt x="4546" y="1792"/>
                  <a:pt x="4618" y="1792"/>
                </a:cubicBezTo>
                <a:cubicBezTo>
                  <a:pt x="4805" y="1792"/>
                  <a:pt x="4959" y="1871"/>
                  <a:pt x="5092" y="2041"/>
                </a:cubicBezTo>
                <a:cubicBezTo>
                  <a:pt x="5378" y="2409"/>
                  <a:pt x="5439" y="3554"/>
                  <a:pt x="5439" y="3963"/>
                </a:cubicBezTo>
                <a:cubicBezTo>
                  <a:pt x="5439" y="3973"/>
                  <a:pt x="5439" y="4249"/>
                  <a:pt x="5123" y="4382"/>
                </a:cubicBezTo>
                <a:cubicBezTo>
                  <a:pt x="4703" y="4577"/>
                  <a:pt x="3894" y="4772"/>
                  <a:pt x="3696" y="4772"/>
                </a:cubicBezTo>
                <a:cubicBezTo>
                  <a:pt x="3686" y="4772"/>
                  <a:pt x="3678" y="4772"/>
                  <a:pt x="3671" y="4771"/>
                </a:cubicBezTo>
                <a:lnTo>
                  <a:pt x="3426" y="4699"/>
                </a:lnTo>
                <a:lnTo>
                  <a:pt x="2965" y="4597"/>
                </a:lnTo>
                <a:cubicBezTo>
                  <a:pt x="2958" y="4596"/>
                  <a:pt x="2950" y="4596"/>
                  <a:pt x="2942" y="4596"/>
                </a:cubicBezTo>
                <a:cubicBezTo>
                  <a:pt x="2834" y="4596"/>
                  <a:pt x="2639" y="4655"/>
                  <a:pt x="2383" y="4740"/>
                </a:cubicBezTo>
                <a:lnTo>
                  <a:pt x="1882" y="3022"/>
                </a:lnTo>
                <a:cubicBezTo>
                  <a:pt x="2127" y="2818"/>
                  <a:pt x="2495" y="2450"/>
                  <a:pt x="2638" y="1990"/>
                </a:cubicBezTo>
                <a:cubicBezTo>
                  <a:pt x="2771" y="1561"/>
                  <a:pt x="2802" y="1070"/>
                  <a:pt x="2822" y="722"/>
                </a:cubicBezTo>
                <a:cubicBezTo>
                  <a:pt x="2822" y="722"/>
                  <a:pt x="2853" y="436"/>
                  <a:pt x="2863" y="375"/>
                </a:cubicBezTo>
                <a:cubicBezTo>
                  <a:pt x="2899" y="364"/>
                  <a:pt x="2934" y="359"/>
                  <a:pt x="2966" y="359"/>
                </a:cubicBezTo>
                <a:close/>
                <a:moveTo>
                  <a:pt x="2967" y="1"/>
                </a:moveTo>
                <a:cubicBezTo>
                  <a:pt x="2869" y="1"/>
                  <a:pt x="2765" y="23"/>
                  <a:pt x="2659" y="68"/>
                </a:cubicBezTo>
                <a:cubicBezTo>
                  <a:pt x="2506" y="129"/>
                  <a:pt x="2495" y="293"/>
                  <a:pt x="2465" y="702"/>
                </a:cubicBezTo>
                <a:cubicBezTo>
                  <a:pt x="2444" y="1029"/>
                  <a:pt x="2413" y="1489"/>
                  <a:pt x="2291" y="1888"/>
                </a:cubicBezTo>
                <a:cubicBezTo>
                  <a:pt x="2209" y="2184"/>
                  <a:pt x="1974" y="2460"/>
                  <a:pt x="1770" y="2644"/>
                </a:cubicBezTo>
                <a:lnTo>
                  <a:pt x="1759" y="2613"/>
                </a:lnTo>
                <a:lnTo>
                  <a:pt x="0" y="3125"/>
                </a:lnTo>
                <a:lnTo>
                  <a:pt x="757" y="5732"/>
                </a:lnTo>
                <a:lnTo>
                  <a:pt x="2515" y="5231"/>
                </a:lnTo>
                <a:lnTo>
                  <a:pt x="2475" y="5078"/>
                </a:lnTo>
                <a:cubicBezTo>
                  <a:pt x="2751" y="4985"/>
                  <a:pt x="2915" y="4955"/>
                  <a:pt x="2955" y="4955"/>
                </a:cubicBezTo>
                <a:lnTo>
                  <a:pt x="3313" y="5047"/>
                </a:lnTo>
                <a:lnTo>
                  <a:pt x="3599" y="5119"/>
                </a:lnTo>
                <a:cubicBezTo>
                  <a:pt x="3624" y="5125"/>
                  <a:pt x="3656" y="5127"/>
                  <a:pt x="3693" y="5127"/>
                </a:cubicBezTo>
                <a:cubicBezTo>
                  <a:pt x="4045" y="5127"/>
                  <a:pt x="4906" y="4886"/>
                  <a:pt x="5276" y="4719"/>
                </a:cubicBezTo>
                <a:cubicBezTo>
                  <a:pt x="5798" y="4474"/>
                  <a:pt x="5808" y="3983"/>
                  <a:pt x="5808" y="3963"/>
                </a:cubicBezTo>
                <a:cubicBezTo>
                  <a:pt x="5808" y="3799"/>
                  <a:pt x="5798" y="2347"/>
                  <a:pt x="5368" y="1816"/>
                </a:cubicBezTo>
                <a:cubicBezTo>
                  <a:pt x="5167" y="1563"/>
                  <a:pt x="4917" y="1435"/>
                  <a:pt x="4627" y="1435"/>
                </a:cubicBezTo>
                <a:cubicBezTo>
                  <a:pt x="4518" y="1435"/>
                  <a:pt x="4404" y="1453"/>
                  <a:pt x="4285" y="1489"/>
                </a:cubicBezTo>
                <a:lnTo>
                  <a:pt x="3753" y="1642"/>
                </a:lnTo>
                <a:cubicBezTo>
                  <a:pt x="3783" y="1407"/>
                  <a:pt x="3794" y="1090"/>
                  <a:pt x="3692" y="732"/>
                </a:cubicBezTo>
                <a:cubicBezTo>
                  <a:pt x="3661" y="630"/>
                  <a:pt x="3630" y="538"/>
                  <a:pt x="3579" y="436"/>
                </a:cubicBezTo>
                <a:cubicBezTo>
                  <a:pt x="3445" y="154"/>
                  <a:pt x="3226"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16"/>
          <p:cNvGrpSpPr/>
          <p:nvPr/>
        </p:nvGrpSpPr>
        <p:grpSpPr>
          <a:xfrm>
            <a:off x="6607564" y="3159087"/>
            <a:ext cx="442205" cy="443018"/>
            <a:chOff x="6774013" y="3311487"/>
            <a:chExt cx="442205" cy="443018"/>
          </a:xfrm>
        </p:grpSpPr>
        <p:sp>
          <p:nvSpPr>
            <p:cNvPr id="141" name="Google Shape;141;p16"/>
            <p:cNvSpPr/>
            <p:nvPr/>
          </p:nvSpPr>
          <p:spPr>
            <a:xfrm>
              <a:off x="6774013" y="3355871"/>
              <a:ext cx="397816" cy="398634"/>
            </a:xfrm>
            <a:custGeom>
              <a:rect b="b" l="l" r="r" t="t"/>
              <a:pathLst>
                <a:path extrusionOk="0" h="4877" w="4867">
                  <a:moveTo>
                    <a:pt x="2434" y="0"/>
                  </a:moveTo>
                  <a:cubicBezTo>
                    <a:pt x="1084" y="0"/>
                    <a:pt x="0" y="1094"/>
                    <a:pt x="0" y="2433"/>
                  </a:cubicBezTo>
                  <a:cubicBezTo>
                    <a:pt x="0" y="3783"/>
                    <a:pt x="1084" y="4876"/>
                    <a:pt x="2434" y="4876"/>
                  </a:cubicBezTo>
                  <a:cubicBezTo>
                    <a:pt x="3783" y="4876"/>
                    <a:pt x="4867" y="3783"/>
                    <a:pt x="4867" y="2433"/>
                  </a:cubicBezTo>
                  <a:cubicBezTo>
                    <a:pt x="4867" y="2024"/>
                    <a:pt x="4765" y="1636"/>
                    <a:pt x="4581" y="1288"/>
                  </a:cubicBezTo>
                  <a:cubicBezTo>
                    <a:pt x="4560" y="1298"/>
                    <a:pt x="4540" y="1298"/>
                    <a:pt x="4519" y="1298"/>
                  </a:cubicBezTo>
                  <a:lnTo>
                    <a:pt x="4489" y="1298"/>
                  </a:lnTo>
                  <a:lnTo>
                    <a:pt x="4182" y="1268"/>
                  </a:lnTo>
                  <a:lnTo>
                    <a:pt x="3957" y="1493"/>
                  </a:lnTo>
                  <a:cubicBezTo>
                    <a:pt x="4131" y="1768"/>
                    <a:pt x="4223" y="2096"/>
                    <a:pt x="4223" y="2433"/>
                  </a:cubicBezTo>
                  <a:cubicBezTo>
                    <a:pt x="4223" y="3425"/>
                    <a:pt x="3426" y="4233"/>
                    <a:pt x="2434" y="4233"/>
                  </a:cubicBezTo>
                  <a:cubicBezTo>
                    <a:pt x="1442" y="4233"/>
                    <a:pt x="645" y="3425"/>
                    <a:pt x="645" y="2433"/>
                  </a:cubicBezTo>
                  <a:cubicBezTo>
                    <a:pt x="645" y="1452"/>
                    <a:pt x="1442" y="644"/>
                    <a:pt x="2434" y="644"/>
                  </a:cubicBezTo>
                  <a:cubicBezTo>
                    <a:pt x="2781" y="644"/>
                    <a:pt x="3099" y="746"/>
                    <a:pt x="3374" y="920"/>
                  </a:cubicBezTo>
                  <a:lnTo>
                    <a:pt x="3579" y="716"/>
                  </a:lnTo>
                  <a:lnTo>
                    <a:pt x="3548" y="357"/>
                  </a:lnTo>
                  <a:lnTo>
                    <a:pt x="3548" y="276"/>
                  </a:lnTo>
                  <a:cubicBezTo>
                    <a:pt x="3221" y="102"/>
                    <a:pt x="2833" y="0"/>
                    <a:pt x="24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6"/>
            <p:cNvSpPr/>
            <p:nvPr/>
          </p:nvSpPr>
          <p:spPr>
            <a:xfrm>
              <a:off x="6875125" y="3456901"/>
              <a:ext cx="195680" cy="196497"/>
            </a:xfrm>
            <a:custGeom>
              <a:rect b="b" l="l" r="r" t="t"/>
              <a:pathLst>
                <a:path extrusionOk="0" h="2404" w="2394">
                  <a:moveTo>
                    <a:pt x="1197" y="1"/>
                  </a:moveTo>
                  <a:cubicBezTo>
                    <a:pt x="532" y="1"/>
                    <a:pt x="1" y="543"/>
                    <a:pt x="1" y="1197"/>
                  </a:cubicBezTo>
                  <a:cubicBezTo>
                    <a:pt x="1" y="1861"/>
                    <a:pt x="532" y="2404"/>
                    <a:pt x="1197" y="2404"/>
                  </a:cubicBezTo>
                  <a:cubicBezTo>
                    <a:pt x="1862" y="2404"/>
                    <a:pt x="2393" y="1861"/>
                    <a:pt x="2393" y="1197"/>
                  </a:cubicBezTo>
                  <a:cubicBezTo>
                    <a:pt x="2393" y="1023"/>
                    <a:pt x="2352" y="850"/>
                    <a:pt x="2280" y="696"/>
                  </a:cubicBezTo>
                  <a:lnTo>
                    <a:pt x="2270" y="707"/>
                  </a:lnTo>
                  <a:lnTo>
                    <a:pt x="1821" y="1156"/>
                  </a:lnTo>
                  <a:lnTo>
                    <a:pt x="1821" y="1197"/>
                  </a:lnTo>
                  <a:cubicBezTo>
                    <a:pt x="1821" y="1545"/>
                    <a:pt x="1544" y="1831"/>
                    <a:pt x="1197" y="1831"/>
                  </a:cubicBezTo>
                  <a:cubicBezTo>
                    <a:pt x="849" y="1831"/>
                    <a:pt x="563" y="1545"/>
                    <a:pt x="563" y="1197"/>
                  </a:cubicBezTo>
                  <a:cubicBezTo>
                    <a:pt x="563" y="850"/>
                    <a:pt x="849" y="573"/>
                    <a:pt x="1197" y="573"/>
                  </a:cubicBezTo>
                  <a:lnTo>
                    <a:pt x="1248" y="573"/>
                  </a:lnTo>
                  <a:lnTo>
                    <a:pt x="1698" y="123"/>
                  </a:lnTo>
                  <a:lnTo>
                    <a:pt x="1708" y="114"/>
                  </a:lnTo>
                  <a:cubicBezTo>
                    <a:pt x="1544" y="42"/>
                    <a:pt x="1381"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6972885" y="3311487"/>
              <a:ext cx="243333" cy="242433"/>
            </a:xfrm>
            <a:custGeom>
              <a:rect b="b" l="l" r="r" t="t"/>
              <a:pathLst>
                <a:path extrusionOk="0" h="2966" w="2977">
                  <a:moveTo>
                    <a:pt x="2066" y="1"/>
                  </a:moveTo>
                  <a:cubicBezTo>
                    <a:pt x="2045" y="1"/>
                    <a:pt x="2035" y="1"/>
                    <a:pt x="2025" y="11"/>
                  </a:cubicBezTo>
                  <a:lnTo>
                    <a:pt x="1371" y="666"/>
                  </a:lnTo>
                  <a:cubicBezTo>
                    <a:pt x="1309" y="727"/>
                    <a:pt x="1279" y="809"/>
                    <a:pt x="1289" y="891"/>
                  </a:cubicBezTo>
                  <a:lnTo>
                    <a:pt x="1289" y="911"/>
                  </a:lnTo>
                  <a:lnTo>
                    <a:pt x="1320" y="1320"/>
                  </a:lnTo>
                  <a:lnTo>
                    <a:pt x="1084" y="1555"/>
                  </a:lnTo>
                  <a:lnTo>
                    <a:pt x="666" y="1984"/>
                  </a:lnTo>
                  <a:lnTo>
                    <a:pt x="655" y="1995"/>
                  </a:lnTo>
                  <a:lnTo>
                    <a:pt x="246" y="2404"/>
                  </a:lnTo>
                  <a:lnTo>
                    <a:pt x="62" y="2577"/>
                  </a:lnTo>
                  <a:cubicBezTo>
                    <a:pt x="32" y="2608"/>
                    <a:pt x="21" y="2639"/>
                    <a:pt x="21" y="2670"/>
                  </a:cubicBezTo>
                  <a:lnTo>
                    <a:pt x="11" y="2813"/>
                  </a:lnTo>
                  <a:cubicBezTo>
                    <a:pt x="1" y="2895"/>
                    <a:pt x="62" y="2966"/>
                    <a:pt x="144" y="2966"/>
                  </a:cubicBezTo>
                  <a:lnTo>
                    <a:pt x="154" y="2966"/>
                  </a:lnTo>
                  <a:lnTo>
                    <a:pt x="307" y="2956"/>
                  </a:lnTo>
                  <a:cubicBezTo>
                    <a:pt x="338" y="2956"/>
                    <a:pt x="379" y="2945"/>
                    <a:pt x="400" y="2915"/>
                  </a:cubicBezTo>
                  <a:lnTo>
                    <a:pt x="1677" y="1637"/>
                  </a:lnTo>
                  <a:lnTo>
                    <a:pt x="2056" y="1668"/>
                  </a:lnTo>
                  <a:lnTo>
                    <a:pt x="2086" y="1668"/>
                  </a:lnTo>
                  <a:cubicBezTo>
                    <a:pt x="2168" y="1668"/>
                    <a:pt x="2240" y="1637"/>
                    <a:pt x="2291" y="1586"/>
                  </a:cubicBezTo>
                  <a:lnTo>
                    <a:pt x="2945" y="932"/>
                  </a:lnTo>
                  <a:cubicBezTo>
                    <a:pt x="2976" y="900"/>
                    <a:pt x="2956" y="839"/>
                    <a:pt x="2904" y="839"/>
                  </a:cubicBezTo>
                  <a:lnTo>
                    <a:pt x="2516" y="809"/>
                  </a:lnTo>
                  <a:lnTo>
                    <a:pt x="2659" y="666"/>
                  </a:lnTo>
                  <a:cubicBezTo>
                    <a:pt x="2720" y="594"/>
                    <a:pt x="2720" y="491"/>
                    <a:pt x="2659" y="430"/>
                  </a:cubicBezTo>
                  <a:lnTo>
                    <a:pt x="2557" y="328"/>
                  </a:lnTo>
                  <a:cubicBezTo>
                    <a:pt x="2526" y="287"/>
                    <a:pt x="2475" y="277"/>
                    <a:pt x="2434" y="277"/>
                  </a:cubicBezTo>
                  <a:cubicBezTo>
                    <a:pt x="2393" y="277"/>
                    <a:pt x="2352" y="287"/>
                    <a:pt x="2322" y="328"/>
                  </a:cubicBezTo>
                  <a:lnTo>
                    <a:pt x="2148" y="491"/>
                  </a:lnTo>
                  <a:lnTo>
                    <a:pt x="2117" y="52"/>
                  </a:lnTo>
                  <a:cubicBezTo>
                    <a:pt x="2117" y="21"/>
                    <a:pt x="2086" y="1"/>
                    <a:pt x="20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16"/>
          <p:cNvSpPr/>
          <p:nvPr/>
        </p:nvSpPr>
        <p:spPr>
          <a:xfrm>
            <a:off x="4414864" y="3647779"/>
            <a:ext cx="380325" cy="483150"/>
          </a:xfrm>
          <a:custGeom>
            <a:rect b="b" l="l" r="r" t="t"/>
            <a:pathLst>
              <a:path extrusionOk="0" h="5911" w="4653">
                <a:moveTo>
                  <a:pt x="338" y="1"/>
                </a:moveTo>
                <a:cubicBezTo>
                  <a:pt x="154" y="1"/>
                  <a:pt x="0" y="154"/>
                  <a:pt x="0" y="348"/>
                </a:cubicBezTo>
                <a:lnTo>
                  <a:pt x="0" y="5562"/>
                </a:lnTo>
                <a:cubicBezTo>
                  <a:pt x="0" y="5757"/>
                  <a:pt x="154" y="5910"/>
                  <a:pt x="338" y="5910"/>
                </a:cubicBezTo>
                <a:lnTo>
                  <a:pt x="4305" y="5910"/>
                </a:lnTo>
                <a:cubicBezTo>
                  <a:pt x="4499" y="5910"/>
                  <a:pt x="4653" y="5757"/>
                  <a:pt x="4653" y="5562"/>
                </a:cubicBezTo>
                <a:lnTo>
                  <a:pt x="4653" y="348"/>
                </a:lnTo>
                <a:cubicBezTo>
                  <a:pt x="4653" y="154"/>
                  <a:pt x="4499" y="1"/>
                  <a:pt x="430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4362224" y="3643610"/>
            <a:ext cx="484785" cy="114596"/>
          </a:xfrm>
          <a:custGeom>
            <a:rect b="b" l="l" r="r" t="t"/>
            <a:pathLst>
              <a:path extrusionOk="0" h="1402" w="5931">
                <a:moveTo>
                  <a:pt x="113" y="1"/>
                </a:moveTo>
                <a:cubicBezTo>
                  <a:pt x="52" y="1"/>
                  <a:pt x="1" y="42"/>
                  <a:pt x="1" y="103"/>
                </a:cubicBezTo>
                <a:lnTo>
                  <a:pt x="1" y="1289"/>
                </a:lnTo>
                <a:cubicBezTo>
                  <a:pt x="1" y="1350"/>
                  <a:pt x="52" y="1401"/>
                  <a:pt x="113" y="1401"/>
                </a:cubicBezTo>
                <a:lnTo>
                  <a:pt x="5828" y="1401"/>
                </a:lnTo>
                <a:cubicBezTo>
                  <a:pt x="5890" y="1401"/>
                  <a:pt x="5931" y="1350"/>
                  <a:pt x="5931" y="1289"/>
                </a:cubicBezTo>
                <a:lnTo>
                  <a:pt x="5931" y="103"/>
                </a:lnTo>
                <a:cubicBezTo>
                  <a:pt x="5931" y="42"/>
                  <a:pt x="5890" y="1"/>
                  <a:pt x="582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4362224" y="3801530"/>
            <a:ext cx="484785" cy="114596"/>
          </a:xfrm>
          <a:custGeom>
            <a:rect b="b" l="l" r="r" t="t"/>
            <a:pathLst>
              <a:path extrusionOk="0" h="1402" w="5931">
                <a:moveTo>
                  <a:pt x="113" y="1"/>
                </a:moveTo>
                <a:cubicBezTo>
                  <a:pt x="52" y="1"/>
                  <a:pt x="1" y="52"/>
                  <a:pt x="1" y="114"/>
                </a:cubicBezTo>
                <a:lnTo>
                  <a:pt x="1" y="1300"/>
                </a:lnTo>
                <a:cubicBezTo>
                  <a:pt x="1" y="1350"/>
                  <a:pt x="52" y="1402"/>
                  <a:pt x="113" y="1402"/>
                </a:cubicBezTo>
                <a:lnTo>
                  <a:pt x="5828" y="1402"/>
                </a:lnTo>
                <a:cubicBezTo>
                  <a:pt x="5890" y="1402"/>
                  <a:pt x="5931" y="1350"/>
                  <a:pt x="5931" y="1300"/>
                </a:cubicBezTo>
                <a:lnTo>
                  <a:pt x="5931" y="114"/>
                </a:lnTo>
                <a:cubicBezTo>
                  <a:pt x="5931" y="52"/>
                  <a:pt x="5890" y="1"/>
                  <a:pt x="582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4362224" y="3955364"/>
            <a:ext cx="484785" cy="114596"/>
          </a:xfrm>
          <a:custGeom>
            <a:rect b="b" l="l" r="r" t="t"/>
            <a:pathLst>
              <a:path extrusionOk="0" h="1402" w="5931">
                <a:moveTo>
                  <a:pt x="113" y="0"/>
                </a:moveTo>
                <a:cubicBezTo>
                  <a:pt x="52" y="0"/>
                  <a:pt x="1" y="52"/>
                  <a:pt x="1" y="102"/>
                </a:cubicBezTo>
                <a:lnTo>
                  <a:pt x="1" y="1288"/>
                </a:lnTo>
                <a:cubicBezTo>
                  <a:pt x="1" y="1350"/>
                  <a:pt x="52" y="1401"/>
                  <a:pt x="113" y="1401"/>
                </a:cubicBezTo>
                <a:lnTo>
                  <a:pt x="5828" y="1401"/>
                </a:lnTo>
                <a:cubicBezTo>
                  <a:pt x="5890" y="1401"/>
                  <a:pt x="5931" y="1350"/>
                  <a:pt x="5931" y="1288"/>
                </a:cubicBezTo>
                <a:lnTo>
                  <a:pt x="5931" y="102"/>
                </a:lnTo>
                <a:cubicBezTo>
                  <a:pt x="5931" y="52"/>
                  <a:pt x="5890" y="0"/>
                  <a:pt x="58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a:off x="4560279" y="4130858"/>
            <a:ext cx="89503" cy="17655"/>
          </a:xfrm>
          <a:custGeom>
            <a:rect b="b" l="l" r="r" t="t"/>
            <a:pathLst>
              <a:path extrusionOk="0" h="216" w="1095">
                <a:moveTo>
                  <a:pt x="0" y="0"/>
                </a:moveTo>
                <a:cubicBezTo>
                  <a:pt x="72" y="123"/>
                  <a:pt x="287" y="215"/>
                  <a:pt x="543" y="215"/>
                </a:cubicBezTo>
                <a:cubicBezTo>
                  <a:pt x="809" y="215"/>
                  <a:pt x="1023" y="123"/>
                  <a:pt x="10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4006249" y="2142712"/>
            <a:ext cx="1197536" cy="570037"/>
          </a:xfrm>
          <a:custGeom>
            <a:rect b="b" l="l" r="r" t="t"/>
            <a:pathLst>
              <a:path extrusionOk="0" h="6974" w="14651">
                <a:moveTo>
                  <a:pt x="7321" y="1"/>
                </a:moveTo>
                <a:cubicBezTo>
                  <a:pt x="3395" y="1"/>
                  <a:pt x="184" y="3088"/>
                  <a:pt x="0" y="6974"/>
                </a:cubicBezTo>
                <a:lnTo>
                  <a:pt x="14651" y="6974"/>
                </a:lnTo>
                <a:cubicBezTo>
                  <a:pt x="14467" y="3088"/>
                  <a:pt x="11256" y="1"/>
                  <a:pt x="73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4310401" y="3358667"/>
            <a:ext cx="589246" cy="285019"/>
          </a:xfrm>
          <a:custGeom>
            <a:rect b="b" l="l" r="r" t="t"/>
            <a:pathLst>
              <a:path extrusionOk="0" h="3487" w="7209">
                <a:moveTo>
                  <a:pt x="1" y="0"/>
                </a:moveTo>
                <a:cubicBezTo>
                  <a:pt x="737" y="1186"/>
                  <a:pt x="1432" y="2536"/>
                  <a:pt x="1514" y="3487"/>
                </a:cubicBezTo>
                <a:lnTo>
                  <a:pt x="5685" y="3487"/>
                </a:lnTo>
                <a:cubicBezTo>
                  <a:pt x="5767" y="2536"/>
                  <a:pt x="6472" y="1186"/>
                  <a:pt x="72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4428269" y="1810687"/>
            <a:ext cx="78631" cy="264666"/>
          </a:xfrm>
          <a:custGeom>
            <a:rect b="b" l="l" r="r" t="t"/>
            <a:pathLst>
              <a:path extrusionOk="0" h="3238" w="962">
                <a:moveTo>
                  <a:pt x="236" y="0"/>
                </a:moveTo>
                <a:cubicBezTo>
                  <a:pt x="222" y="0"/>
                  <a:pt x="209" y="1"/>
                  <a:pt x="195" y="4"/>
                </a:cubicBezTo>
                <a:cubicBezTo>
                  <a:pt x="82" y="24"/>
                  <a:pt x="0" y="137"/>
                  <a:pt x="21" y="249"/>
                </a:cubicBezTo>
                <a:lnTo>
                  <a:pt x="522" y="3050"/>
                </a:lnTo>
                <a:cubicBezTo>
                  <a:pt x="540" y="3160"/>
                  <a:pt x="632" y="3237"/>
                  <a:pt x="732" y="3237"/>
                </a:cubicBezTo>
                <a:cubicBezTo>
                  <a:pt x="744" y="3237"/>
                  <a:pt x="756" y="3236"/>
                  <a:pt x="767" y="3234"/>
                </a:cubicBezTo>
                <a:cubicBezTo>
                  <a:pt x="879" y="3214"/>
                  <a:pt x="961" y="3102"/>
                  <a:pt x="941" y="2979"/>
                </a:cubicBezTo>
                <a:lnTo>
                  <a:pt x="450" y="178"/>
                </a:lnTo>
                <a:cubicBezTo>
                  <a:pt x="432" y="69"/>
                  <a:pt x="342" y="0"/>
                  <a:pt x="2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4131637" y="1918092"/>
            <a:ext cx="157181" cy="236712"/>
          </a:xfrm>
          <a:custGeom>
            <a:rect b="b" l="l" r="r" t="t"/>
            <a:pathLst>
              <a:path extrusionOk="0" h="2896" w="1923">
                <a:moveTo>
                  <a:pt x="247" y="1"/>
                </a:moveTo>
                <a:cubicBezTo>
                  <a:pt x="212" y="1"/>
                  <a:pt x="176" y="10"/>
                  <a:pt x="143" y="29"/>
                </a:cubicBezTo>
                <a:cubicBezTo>
                  <a:pt x="41" y="91"/>
                  <a:pt x="0" y="223"/>
                  <a:pt x="61" y="325"/>
                </a:cubicBezTo>
                <a:lnTo>
                  <a:pt x="1482" y="2790"/>
                </a:lnTo>
                <a:cubicBezTo>
                  <a:pt x="1524" y="2859"/>
                  <a:pt x="1599" y="2896"/>
                  <a:pt x="1675" y="2896"/>
                </a:cubicBezTo>
                <a:cubicBezTo>
                  <a:pt x="1711" y="2896"/>
                  <a:pt x="1746" y="2888"/>
                  <a:pt x="1779" y="2872"/>
                </a:cubicBezTo>
                <a:cubicBezTo>
                  <a:pt x="1881" y="2810"/>
                  <a:pt x="1922" y="2677"/>
                  <a:pt x="1861" y="2575"/>
                </a:cubicBezTo>
                <a:lnTo>
                  <a:pt x="439" y="111"/>
                </a:lnTo>
                <a:cubicBezTo>
                  <a:pt x="398" y="42"/>
                  <a:pt x="32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p:nvPr/>
        </p:nvSpPr>
        <p:spPr>
          <a:xfrm>
            <a:off x="4702342" y="1810687"/>
            <a:ext cx="78631" cy="264666"/>
          </a:xfrm>
          <a:custGeom>
            <a:rect b="b" l="l" r="r" t="t"/>
            <a:pathLst>
              <a:path extrusionOk="0" h="3238" w="962">
                <a:moveTo>
                  <a:pt x="726" y="0"/>
                </a:moveTo>
                <a:cubicBezTo>
                  <a:pt x="621" y="0"/>
                  <a:pt x="530" y="69"/>
                  <a:pt x="512" y="178"/>
                </a:cubicBezTo>
                <a:lnTo>
                  <a:pt x="21" y="2979"/>
                </a:lnTo>
                <a:cubicBezTo>
                  <a:pt x="0" y="3102"/>
                  <a:pt x="82" y="3214"/>
                  <a:pt x="195" y="3234"/>
                </a:cubicBezTo>
                <a:cubicBezTo>
                  <a:pt x="208" y="3236"/>
                  <a:pt x="220" y="3237"/>
                  <a:pt x="233" y="3237"/>
                </a:cubicBezTo>
                <a:cubicBezTo>
                  <a:pt x="340" y="3237"/>
                  <a:pt x="432" y="3160"/>
                  <a:pt x="450" y="3050"/>
                </a:cubicBezTo>
                <a:lnTo>
                  <a:pt x="941" y="249"/>
                </a:lnTo>
                <a:cubicBezTo>
                  <a:pt x="962" y="137"/>
                  <a:pt x="880" y="24"/>
                  <a:pt x="768" y="4"/>
                </a:cubicBezTo>
                <a:cubicBezTo>
                  <a:pt x="754" y="1"/>
                  <a:pt x="740"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4920504" y="1918092"/>
            <a:ext cx="157181" cy="236712"/>
          </a:xfrm>
          <a:custGeom>
            <a:rect b="b" l="l" r="r" t="t"/>
            <a:pathLst>
              <a:path extrusionOk="0" h="2896" w="1923">
                <a:moveTo>
                  <a:pt x="1675" y="1"/>
                </a:moveTo>
                <a:cubicBezTo>
                  <a:pt x="1600" y="1"/>
                  <a:pt x="1527" y="42"/>
                  <a:pt x="1493" y="111"/>
                </a:cubicBezTo>
                <a:lnTo>
                  <a:pt x="62" y="2575"/>
                </a:lnTo>
                <a:cubicBezTo>
                  <a:pt x="0" y="2677"/>
                  <a:pt x="41" y="2810"/>
                  <a:pt x="143" y="2872"/>
                </a:cubicBezTo>
                <a:cubicBezTo>
                  <a:pt x="176" y="2888"/>
                  <a:pt x="212" y="2896"/>
                  <a:pt x="247" y="2896"/>
                </a:cubicBezTo>
                <a:cubicBezTo>
                  <a:pt x="323" y="2896"/>
                  <a:pt x="398" y="2859"/>
                  <a:pt x="440" y="2790"/>
                </a:cubicBezTo>
                <a:lnTo>
                  <a:pt x="1861" y="325"/>
                </a:lnTo>
                <a:cubicBezTo>
                  <a:pt x="1922" y="223"/>
                  <a:pt x="1882" y="91"/>
                  <a:pt x="1779" y="29"/>
                </a:cubicBezTo>
                <a:cubicBezTo>
                  <a:pt x="1747" y="10"/>
                  <a:pt x="1711" y="1"/>
                  <a:pt x="16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a:off x="5100168" y="2120070"/>
            <a:ext cx="218157" cy="184890"/>
          </a:xfrm>
          <a:custGeom>
            <a:rect b="b" l="l" r="r" t="t"/>
            <a:pathLst>
              <a:path extrusionOk="0" h="2262" w="2669">
                <a:moveTo>
                  <a:pt x="2420" y="1"/>
                </a:moveTo>
                <a:cubicBezTo>
                  <a:pt x="2371" y="1"/>
                  <a:pt x="2321" y="17"/>
                  <a:pt x="2280" y="53"/>
                </a:cubicBezTo>
                <a:lnTo>
                  <a:pt x="102" y="1883"/>
                </a:lnTo>
                <a:cubicBezTo>
                  <a:pt x="11" y="1955"/>
                  <a:pt x="0" y="2098"/>
                  <a:pt x="72" y="2189"/>
                </a:cubicBezTo>
                <a:cubicBezTo>
                  <a:pt x="118" y="2235"/>
                  <a:pt x="180" y="2262"/>
                  <a:pt x="242" y="2262"/>
                </a:cubicBezTo>
                <a:cubicBezTo>
                  <a:pt x="290" y="2262"/>
                  <a:pt x="338" y="2246"/>
                  <a:pt x="379" y="2210"/>
                </a:cubicBezTo>
                <a:lnTo>
                  <a:pt x="2567" y="380"/>
                </a:lnTo>
                <a:cubicBezTo>
                  <a:pt x="2648" y="308"/>
                  <a:pt x="2669" y="165"/>
                  <a:pt x="2587" y="73"/>
                </a:cubicBezTo>
                <a:cubicBezTo>
                  <a:pt x="2547" y="27"/>
                  <a:pt x="2484" y="1"/>
                  <a:pt x="24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3891732" y="2120070"/>
            <a:ext cx="217340" cy="184890"/>
          </a:xfrm>
          <a:custGeom>
            <a:rect b="b" l="l" r="r" t="t"/>
            <a:pathLst>
              <a:path extrusionOk="0" h="2262" w="2659">
                <a:moveTo>
                  <a:pt x="239" y="1"/>
                </a:moveTo>
                <a:cubicBezTo>
                  <a:pt x="175" y="1"/>
                  <a:pt x="112" y="27"/>
                  <a:pt x="72" y="73"/>
                </a:cubicBezTo>
                <a:cubicBezTo>
                  <a:pt x="0" y="165"/>
                  <a:pt x="11" y="308"/>
                  <a:pt x="103" y="380"/>
                </a:cubicBezTo>
                <a:lnTo>
                  <a:pt x="2281" y="2210"/>
                </a:lnTo>
                <a:cubicBezTo>
                  <a:pt x="2321" y="2246"/>
                  <a:pt x="2369" y="2262"/>
                  <a:pt x="2417" y="2262"/>
                </a:cubicBezTo>
                <a:cubicBezTo>
                  <a:pt x="2479" y="2262"/>
                  <a:pt x="2541" y="2235"/>
                  <a:pt x="2587" y="2189"/>
                </a:cubicBezTo>
                <a:cubicBezTo>
                  <a:pt x="2659" y="2098"/>
                  <a:pt x="2649" y="1955"/>
                  <a:pt x="2556" y="1883"/>
                </a:cubicBezTo>
                <a:lnTo>
                  <a:pt x="379" y="53"/>
                </a:lnTo>
                <a:cubicBezTo>
                  <a:pt x="339" y="17"/>
                  <a:pt x="288" y="1"/>
                  <a:pt x="2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p16"/>
          <p:cNvGrpSpPr/>
          <p:nvPr/>
        </p:nvGrpSpPr>
        <p:grpSpPr>
          <a:xfrm>
            <a:off x="5442002" y="1651465"/>
            <a:ext cx="3099559" cy="986397"/>
            <a:chOff x="5442002" y="1651465"/>
            <a:chExt cx="3099559" cy="986397"/>
          </a:xfrm>
        </p:grpSpPr>
        <p:sp>
          <p:nvSpPr>
            <p:cNvPr id="158" name="Google Shape;158;p16"/>
            <p:cNvSpPr/>
            <p:nvPr/>
          </p:nvSpPr>
          <p:spPr>
            <a:xfrm>
              <a:off x="5442002" y="2077566"/>
              <a:ext cx="987798" cy="276681"/>
            </a:xfrm>
            <a:custGeom>
              <a:rect b="b" l="l" r="r" t="t"/>
              <a:pathLst>
                <a:path extrusionOk="0" h="3385" w="12085">
                  <a:moveTo>
                    <a:pt x="11399" y="0"/>
                  </a:moveTo>
                  <a:cubicBezTo>
                    <a:pt x="11011" y="0"/>
                    <a:pt x="10704" y="307"/>
                    <a:pt x="10704" y="685"/>
                  </a:cubicBezTo>
                  <a:cubicBezTo>
                    <a:pt x="10704" y="1012"/>
                    <a:pt x="10940" y="1278"/>
                    <a:pt x="11246" y="1350"/>
                  </a:cubicBezTo>
                  <a:lnTo>
                    <a:pt x="11246" y="3088"/>
                  </a:lnTo>
                  <a:lnTo>
                    <a:pt x="0" y="3088"/>
                  </a:lnTo>
                  <a:lnTo>
                    <a:pt x="0" y="3384"/>
                  </a:lnTo>
                  <a:lnTo>
                    <a:pt x="11542" y="3384"/>
                  </a:lnTo>
                  <a:lnTo>
                    <a:pt x="11542" y="1350"/>
                  </a:lnTo>
                  <a:cubicBezTo>
                    <a:pt x="11849" y="1278"/>
                    <a:pt x="12085" y="1012"/>
                    <a:pt x="12085" y="685"/>
                  </a:cubicBezTo>
                  <a:cubicBezTo>
                    <a:pt x="12085" y="307"/>
                    <a:pt x="11778" y="0"/>
                    <a:pt x="113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txBox="1"/>
            <p:nvPr/>
          </p:nvSpPr>
          <p:spPr>
            <a:xfrm>
              <a:off x="6504561" y="1651465"/>
              <a:ext cx="12717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Step 2</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60" name="Google Shape;160;p16"/>
            <p:cNvSpPr txBox="1"/>
            <p:nvPr/>
          </p:nvSpPr>
          <p:spPr>
            <a:xfrm>
              <a:off x="6504561" y="1944562"/>
              <a:ext cx="20370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Used the basics of HTML to construct a static website.</a:t>
              </a:r>
              <a:endParaRPr b="0" i="0" sz="1200" u="none" cap="none" strike="noStrike">
                <a:solidFill>
                  <a:srgbClr val="000000"/>
                </a:solidFill>
                <a:latin typeface="Roboto"/>
                <a:ea typeface="Roboto"/>
                <a:cs typeface="Roboto"/>
                <a:sym typeface="Roboto"/>
              </a:endParaRPr>
            </a:p>
          </p:txBody>
        </p:sp>
      </p:grpSp>
      <p:grpSp>
        <p:nvGrpSpPr>
          <p:cNvPr id="161" name="Google Shape;161;p16"/>
          <p:cNvGrpSpPr/>
          <p:nvPr/>
        </p:nvGrpSpPr>
        <p:grpSpPr>
          <a:xfrm>
            <a:off x="5442002" y="3581800"/>
            <a:ext cx="3109773" cy="986385"/>
            <a:chOff x="5442002" y="3581800"/>
            <a:chExt cx="3109773" cy="986385"/>
          </a:xfrm>
        </p:grpSpPr>
        <p:sp>
          <p:nvSpPr>
            <p:cNvPr id="162" name="Google Shape;162;p16"/>
            <p:cNvSpPr/>
            <p:nvPr/>
          </p:nvSpPr>
          <p:spPr>
            <a:xfrm>
              <a:off x="5442002" y="3728864"/>
              <a:ext cx="987798" cy="277581"/>
            </a:xfrm>
            <a:custGeom>
              <a:rect b="b" l="l" r="r" t="t"/>
              <a:pathLst>
                <a:path extrusionOk="0" h="3396" w="12085">
                  <a:moveTo>
                    <a:pt x="0" y="1"/>
                  </a:moveTo>
                  <a:lnTo>
                    <a:pt x="0" y="307"/>
                  </a:lnTo>
                  <a:lnTo>
                    <a:pt x="11246" y="307"/>
                  </a:lnTo>
                  <a:lnTo>
                    <a:pt x="11246" y="2046"/>
                  </a:lnTo>
                  <a:cubicBezTo>
                    <a:pt x="10940" y="2107"/>
                    <a:pt x="10704" y="2383"/>
                    <a:pt x="10704" y="2710"/>
                  </a:cubicBezTo>
                  <a:cubicBezTo>
                    <a:pt x="10704" y="3088"/>
                    <a:pt x="11011" y="3395"/>
                    <a:pt x="11399" y="3395"/>
                  </a:cubicBezTo>
                  <a:cubicBezTo>
                    <a:pt x="11778" y="3395"/>
                    <a:pt x="12085" y="3088"/>
                    <a:pt x="12085" y="2710"/>
                  </a:cubicBezTo>
                  <a:cubicBezTo>
                    <a:pt x="12085" y="2383"/>
                    <a:pt x="11849" y="2107"/>
                    <a:pt x="11542" y="2046"/>
                  </a:cubicBezTo>
                  <a:lnTo>
                    <a:pt x="1154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txBox="1"/>
            <p:nvPr/>
          </p:nvSpPr>
          <p:spPr>
            <a:xfrm>
              <a:off x="6514775" y="3581800"/>
              <a:ext cx="20370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3"/>
                  </a:solidFill>
                  <a:latin typeface="Fira Sans Extra Condensed"/>
                  <a:ea typeface="Fira Sans Extra Condensed"/>
                  <a:cs typeface="Fira Sans Extra Condensed"/>
                  <a:sym typeface="Fira Sans Extra Condensed"/>
                </a:rPr>
                <a:t>Step 4</a:t>
              </a:r>
              <a:endParaRPr b="1" i="0" sz="17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164" name="Google Shape;164;p16"/>
            <p:cNvSpPr txBox="1"/>
            <p:nvPr/>
          </p:nvSpPr>
          <p:spPr>
            <a:xfrm>
              <a:off x="6514775" y="3874885"/>
              <a:ext cx="20370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Linked a period tracker created using basic javascript/</a:t>
              </a:r>
              <a:endParaRPr b="0" i="0" sz="1200" u="none" cap="none" strike="noStrike">
                <a:solidFill>
                  <a:srgbClr val="000000"/>
                </a:solidFill>
                <a:latin typeface="Roboto"/>
                <a:ea typeface="Roboto"/>
                <a:cs typeface="Roboto"/>
                <a:sym typeface="Roboto"/>
              </a:endParaRPr>
            </a:p>
          </p:txBody>
        </p:sp>
      </p:grpSp>
      <p:grpSp>
        <p:nvGrpSpPr>
          <p:cNvPr id="165" name="Google Shape;165;p16"/>
          <p:cNvGrpSpPr/>
          <p:nvPr/>
        </p:nvGrpSpPr>
        <p:grpSpPr>
          <a:xfrm>
            <a:off x="668412" y="1670890"/>
            <a:ext cx="3099706" cy="986397"/>
            <a:chOff x="668412" y="1670890"/>
            <a:chExt cx="3099706" cy="986397"/>
          </a:xfrm>
        </p:grpSpPr>
        <p:sp>
          <p:nvSpPr>
            <p:cNvPr id="166" name="Google Shape;166;p16"/>
            <p:cNvSpPr/>
            <p:nvPr/>
          </p:nvSpPr>
          <p:spPr>
            <a:xfrm>
              <a:off x="2781955" y="2090889"/>
              <a:ext cx="986163" cy="263358"/>
            </a:xfrm>
            <a:custGeom>
              <a:rect b="b" l="l" r="r" t="t"/>
              <a:pathLst>
                <a:path extrusionOk="0" h="3222" w="12065">
                  <a:moveTo>
                    <a:pt x="685" y="1"/>
                  </a:moveTo>
                  <a:cubicBezTo>
                    <a:pt x="307" y="1"/>
                    <a:pt x="0" y="308"/>
                    <a:pt x="0" y="686"/>
                  </a:cubicBezTo>
                  <a:cubicBezTo>
                    <a:pt x="0" y="1013"/>
                    <a:pt x="225" y="1279"/>
                    <a:pt x="522" y="1351"/>
                  </a:cubicBezTo>
                  <a:lnTo>
                    <a:pt x="522" y="3221"/>
                  </a:lnTo>
                  <a:lnTo>
                    <a:pt x="12064" y="3221"/>
                  </a:lnTo>
                  <a:lnTo>
                    <a:pt x="12064" y="2925"/>
                  </a:lnTo>
                  <a:lnTo>
                    <a:pt x="818" y="2925"/>
                  </a:lnTo>
                  <a:lnTo>
                    <a:pt x="818" y="1360"/>
                  </a:lnTo>
                  <a:cubicBezTo>
                    <a:pt x="1135" y="1299"/>
                    <a:pt x="1370" y="1023"/>
                    <a:pt x="1370" y="686"/>
                  </a:cubicBezTo>
                  <a:cubicBezTo>
                    <a:pt x="1370" y="308"/>
                    <a:pt x="1063" y="1"/>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txBox="1"/>
            <p:nvPr/>
          </p:nvSpPr>
          <p:spPr>
            <a:xfrm>
              <a:off x="1433712" y="1670890"/>
              <a:ext cx="1271700" cy="29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700"/>
                <a:buFont typeface="Arial"/>
                <a:buNone/>
              </a:pPr>
              <a:r>
                <a:rPr b="1" i="0" lang="en" sz="1700" u="none" cap="none" strike="noStrike">
                  <a:solidFill>
                    <a:schemeClr val="accent1"/>
                  </a:solidFill>
                  <a:latin typeface="Fira Sans Extra Condensed"/>
                  <a:ea typeface="Fira Sans Extra Condensed"/>
                  <a:cs typeface="Fira Sans Extra Condensed"/>
                  <a:sym typeface="Fira Sans Extra Condensed"/>
                </a:rPr>
                <a:t>Step 1</a:t>
              </a:r>
              <a:endParaRPr b="1" i="0" sz="17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168" name="Google Shape;168;p16"/>
            <p:cNvSpPr txBox="1"/>
            <p:nvPr/>
          </p:nvSpPr>
          <p:spPr>
            <a:xfrm>
              <a:off x="668412" y="1963987"/>
              <a:ext cx="2037000" cy="693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Researched about menstruation and gathered information from verified sources.</a:t>
              </a:r>
              <a:endParaRPr b="0" i="0" sz="1200" u="none" cap="none" strike="noStrike">
                <a:solidFill>
                  <a:srgbClr val="000000"/>
                </a:solidFill>
                <a:latin typeface="Roboto"/>
                <a:ea typeface="Roboto"/>
                <a:cs typeface="Roboto"/>
                <a:sym typeface="Roboto"/>
              </a:endParaRPr>
            </a:p>
          </p:txBody>
        </p:sp>
      </p:grpSp>
      <p:grpSp>
        <p:nvGrpSpPr>
          <p:cNvPr id="169" name="Google Shape;169;p16"/>
          <p:cNvGrpSpPr/>
          <p:nvPr/>
        </p:nvGrpSpPr>
        <p:grpSpPr>
          <a:xfrm>
            <a:off x="592212" y="3601213"/>
            <a:ext cx="3175906" cy="986397"/>
            <a:chOff x="592212" y="3601213"/>
            <a:chExt cx="3175906" cy="986397"/>
          </a:xfrm>
        </p:grpSpPr>
        <p:sp>
          <p:nvSpPr>
            <p:cNvPr id="170" name="Google Shape;170;p16"/>
            <p:cNvSpPr/>
            <p:nvPr/>
          </p:nvSpPr>
          <p:spPr>
            <a:xfrm>
              <a:off x="2781955" y="3728864"/>
              <a:ext cx="986163" cy="277581"/>
            </a:xfrm>
            <a:custGeom>
              <a:rect b="b" l="l" r="r" t="t"/>
              <a:pathLst>
                <a:path extrusionOk="0" h="3396" w="12065">
                  <a:moveTo>
                    <a:pt x="522" y="1"/>
                  </a:moveTo>
                  <a:lnTo>
                    <a:pt x="522" y="2046"/>
                  </a:lnTo>
                  <a:cubicBezTo>
                    <a:pt x="225" y="2117"/>
                    <a:pt x="0" y="2393"/>
                    <a:pt x="0" y="2710"/>
                  </a:cubicBezTo>
                  <a:cubicBezTo>
                    <a:pt x="0" y="3088"/>
                    <a:pt x="307" y="3395"/>
                    <a:pt x="685" y="3395"/>
                  </a:cubicBezTo>
                  <a:cubicBezTo>
                    <a:pt x="1063" y="3395"/>
                    <a:pt x="1370" y="3088"/>
                    <a:pt x="1370" y="2710"/>
                  </a:cubicBezTo>
                  <a:cubicBezTo>
                    <a:pt x="1370" y="2373"/>
                    <a:pt x="1135" y="2096"/>
                    <a:pt x="818" y="2035"/>
                  </a:cubicBezTo>
                  <a:lnTo>
                    <a:pt x="818" y="307"/>
                  </a:lnTo>
                  <a:lnTo>
                    <a:pt x="12064" y="307"/>
                  </a:lnTo>
                  <a:lnTo>
                    <a:pt x="1206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6"/>
            <p:cNvSpPr txBox="1"/>
            <p:nvPr/>
          </p:nvSpPr>
          <p:spPr>
            <a:xfrm>
              <a:off x="1357512" y="3601213"/>
              <a:ext cx="1271700" cy="29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700"/>
                <a:buFont typeface="Arial"/>
                <a:buNone/>
              </a:pPr>
              <a:r>
                <a:rPr b="1" i="0" lang="en" sz="1700" u="none" cap="none" strike="noStrike">
                  <a:solidFill>
                    <a:schemeClr val="accent4"/>
                  </a:solidFill>
                  <a:latin typeface="Fira Sans Extra Condensed"/>
                  <a:ea typeface="Fira Sans Extra Condensed"/>
                  <a:cs typeface="Fira Sans Extra Condensed"/>
                  <a:sym typeface="Fira Sans Extra Condensed"/>
                </a:rPr>
                <a:t>Step 3</a:t>
              </a:r>
              <a:endParaRPr b="1" i="0" sz="17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172" name="Google Shape;172;p16"/>
            <p:cNvSpPr txBox="1"/>
            <p:nvPr/>
          </p:nvSpPr>
          <p:spPr>
            <a:xfrm>
              <a:off x="592212" y="3894310"/>
              <a:ext cx="2037000" cy="693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Added relevant images and used CSS to beautify the website.  </a:t>
              </a:r>
              <a:endParaRPr b="0" i="0" sz="1200" u="none" cap="none" strike="noStrike">
                <a:solidFill>
                  <a:srgbClr val="000000"/>
                </a:solidFill>
                <a:latin typeface="Roboto"/>
                <a:ea typeface="Roboto"/>
                <a:cs typeface="Roboto"/>
                <a:sym typeface="Roboto"/>
              </a:endParaRPr>
            </a:p>
          </p:txBody>
        </p:sp>
      </p:grpSp>
      <p:sp>
        <p:nvSpPr>
          <p:cNvPr id="173" name="Google Shape;173;p16"/>
          <p:cNvSpPr txBox="1"/>
          <p:nvPr/>
        </p:nvSpPr>
        <p:spPr>
          <a:xfrm>
            <a:off x="4006375" y="2714760"/>
            <a:ext cx="1197600" cy="48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000000"/>
                </a:solidFill>
                <a:latin typeface="Fira Sans Extra Condensed"/>
                <a:ea typeface="Fira Sans Extra Condensed"/>
                <a:cs typeface="Fira Sans Extra Condensed"/>
                <a:sym typeface="Fira Sans Extra Condensed"/>
              </a:rPr>
              <a:t>2021</a:t>
            </a:r>
            <a:endParaRPr b="0" i="0" sz="2500" u="none" cap="none" strike="noStrike">
              <a:solidFill>
                <a:schemeClr val="accent6"/>
              </a:solidFill>
              <a:latin typeface="Fira Sans Extra Condensed"/>
              <a:ea typeface="Fira Sans Extra Condensed"/>
              <a:cs typeface="Fira Sans Extra Condensed"/>
              <a:sym typeface="Fira Sans Extra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2500"/>
                                        <p:tgtEl>
                                          <p:spTgt spid="16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Novelty of the Solution</a:t>
            </a:r>
            <a:endParaRPr/>
          </a:p>
        </p:txBody>
      </p:sp>
      <p:sp>
        <p:nvSpPr>
          <p:cNvPr id="179" name="Google Shape;179;p17"/>
          <p:cNvSpPr txBox="1"/>
          <p:nvPr>
            <p:ph type="title"/>
          </p:nvPr>
        </p:nvSpPr>
        <p:spPr>
          <a:xfrm>
            <a:off x="674950" y="1022600"/>
            <a:ext cx="7857600" cy="36900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rgbClr val="0E101A"/>
              </a:buClr>
              <a:buSzPts val="1700"/>
              <a:buFont typeface="Arial"/>
              <a:buChar char="●"/>
            </a:pPr>
            <a:r>
              <a:rPr b="0" lang="en" sz="1800">
                <a:solidFill>
                  <a:srgbClr val="0E101A"/>
                </a:solidFill>
                <a:latin typeface="Times New Roman"/>
                <a:ea typeface="Times New Roman"/>
                <a:cs typeface="Times New Roman"/>
                <a:sym typeface="Times New Roman"/>
              </a:rPr>
              <a:t>Menstruation has always been surrounded by taboos and myths that exclude women from many aspects of socio-cultural life. We want to challenge these beliefs, bust the myths and remove the stigma surrounding the same.</a:t>
            </a:r>
            <a:endParaRPr b="0" sz="1800">
              <a:solidFill>
                <a:srgbClr val="0E101A"/>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Menstrual tracker helps women feel more in control of their health through awareness and education about their cycles and bodies.</a:t>
            </a:r>
            <a:endParaRPr b="0" sz="1800">
              <a:solidFill>
                <a:srgbClr val="0E101A"/>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Our projects provides a minimalistic and easily accessible approach for the same and provide, a menstrual tracker, tips, advice from various verified sources, and answer frequently asked questions.</a:t>
            </a:r>
            <a:endParaRPr b="0" sz="1800">
              <a:solidFill>
                <a:srgbClr val="0E101A"/>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In modern times it is essential to remove the stigma associated with menstruation and make it part of our daily conversations</a:t>
            </a:r>
            <a:endParaRPr b="0" sz="1800">
              <a:solidFill>
                <a:srgbClr val="0E101A"/>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accent6"/>
              </a:buClr>
              <a:buSzPts val="1100"/>
              <a:buFont typeface="Arial"/>
              <a:buNone/>
            </a:pPr>
            <a:r>
              <a:t/>
            </a:r>
            <a:endParaRPr b="0" sz="1900">
              <a:solidFill>
                <a:schemeClr val="accent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2159626" y="281875"/>
            <a:ext cx="4833900" cy="69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sz="3400">
                <a:solidFill>
                  <a:schemeClr val="accent6"/>
                </a:solidFill>
              </a:rPr>
              <a:t>Growth Plan of the Product</a:t>
            </a:r>
            <a:endParaRPr sz="3400"/>
          </a:p>
        </p:txBody>
      </p:sp>
      <p:grpSp>
        <p:nvGrpSpPr>
          <p:cNvPr id="185" name="Google Shape;185;p18"/>
          <p:cNvGrpSpPr/>
          <p:nvPr/>
        </p:nvGrpSpPr>
        <p:grpSpPr>
          <a:xfrm>
            <a:off x="552650" y="1173675"/>
            <a:ext cx="8038699" cy="773611"/>
            <a:chOff x="552650" y="1173675"/>
            <a:chExt cx="8038699" cy="773611"/>
          </a:xfrm>
        </p:grpSpPr>
        <p:grpSp>
          <p:nvGrpSpPr>
            <p:cNvPr id="186" name="Google Shape;186;p18"/>
            <p:cNvGrpSpPr/>
            <p:nvPr/>
          </p:nvGrpSpPr>
          <p:grpSpPr>
            <a:xfrm>
              <a:off x="552651" y="1173675"/>
              <a:ext cx="8038698" cy="773611"/>
              <a:chOff x="552651" y="1173675"/>
              <a:chExt cx="8038698" cy="773611"/>
            </a:xfrm>
          </p:grpSpPr>
          <p:sp>
            <p:nvSpPr>
              <p:cNvPr id="187" name="Google Shape;187;p18"/>
              <p:cNvSpPr/>
              <p:nvPr/>
            </p:nvSpPr>
            <p:spPr>
              <a:xfrm>
                <a:off x="4591976" y="1185375"/>
                <a:ext cx="3999373" cy="760150"/>
              </a:xfrm>
              <a:custGeom>
                <a:rect b="b" l="l" r="r" t="t"/>
                <a:pathLst>
                  <a:path extrusionOk="0" h="8199" w="30018">
                    <a:moveTo>
                      <a:pt x="0" y="0"/>
                    </a:moveTo>
                    <a:lnTo>
                      <a:pt x="0" y="20"/>
                    </a:lnTo>
                    <a:lnTo>
                      <a:pt x="793" y="20"/>
                    </a:lnTo>
                    <a:cubicBezTo>
                      <a:pt x="1061" y="20"/>
                      <a:pt x="1309" y="119"/>
                      <a:pt x="1498" y="298"/>
                    </a:cubicBezTo>
                    <a:cubicBezTo>
                      <a:pt x="1537" y="337"/>
                      <a:pt x="1577" y="377"/>
                      <a:pt x="1616" y="426"/>
                    </a:cubicBezTo>
                    <a:lnTo>
                      <a:pt x="3936" y="3499"/>
                    </a:lnTo>
                    <a:cubicBezTo>
                      <a:pt x="4214" y="3866"/>
                      <a:pt x="4214" y="4372"/>
                      <a:pt x="3936" y="4739"/>
                    </a:cubicBezTo>
                    <a:lnTo>
                      <a:pt x="1616" y="7812"/>
                    </a:lnTo>
                    <a:cubicBezTo>
                      <a:pt x="1597" y="7841"/>
                      <a:pt x="1567" y="7871"/>
                      <a:pt x="1547" y="7901"/>
                    </a:cubicBezTo>
                    <a:cubicBezTo>
                      <a:pt x="1537" y="7911"/>
                      <a:pt x="1527" y="7911"/>
                      <a:pt x="1517" y="7921"/>
                    </a:cubicBezTo>
                    <a:lnTo>
                      <a:pt x="1467" y="7971"/>
                    </a:lnTo>
                    <a:cubicBezTo>
                      <a:pt x="1458" y="7980"/>
                      <a:pt x="1448" y="7990"/>
                      <a:pt x="1428" y="8000"/>
                    </a:cubicBezTo>
                    <a:cubicBezTo>
                      <a:pt x="1418" y="8010"/>
                      <a:pt x="1408" y="8020"/>
                      <a:pt x="1388" y="8030"/>
                    </a:cubicBezTo>
                    <a:cubicBezTo>
                      <a:pt x="1368" y="8040"/>
                      <a:pt x="1359" y="8059"/>
                      <a:pt x="1339" y="8070"/>
                    </a:cubicBezTo>
                    <a:cubicBezTo>
                      <a:pt x="1329" y="8070"/>
                      <a:pt x="1329" y="8070"/>
                      <a:pt x="1319" y="8079"/>
                    </a:cubicBezTo>
                    <a:cubicBezTo>
                      <a:pt x="1249" y="8119"/>
                      <a:pt x="1170" y="8158"/>
                      <a:pt x="1081" y="8178"/>
                    </a:cubicBezTo>
                    <a:cubicBezTo>
                      <a:pt x="1051" y="8189"/>
                      <a:pt x="1022" y="8198"/>
                      <a:pt x="992" y="8198"/>
                    </a:cubicBezTo>
                    <a:lnTo>
                      <a:pt x="28550" y="8198"/>
                    </a:lnTo>
                    <a:cubicBezTo>
                      <a:pt x="29363" y="8198"/>
                      <a:pt x="30017" y="7544"/>
                      <a:pt x="30017" y="6731"/>
                    </a:cubicBezTo>
                    <a:lnTo>
                      <a:pt x="30017" y="1468"/>
                    </a:lnTo>
                    <a:cubicBezTo>
                      <a:pt x="30017" y="655"/>
                      <a:pt x="29363" y="0"/>
                      <a:pt x="2855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a:off x="2278401" y="1187229"/>
                <a:ext cx="2932867" cy="760057"/>
              </a:xfrm>
              <a:custGeom>
                <a:rect b="b" l="l" r="r" t="t"/>
                <a:pathLst>
                  <a:path extrusionOk="0" h="8198" w="31634">
                    <a:moveTo>
                      <a:pt x="27718" y="1913"/>
                    </a:moveTo>
                    <a:cubicBezTo>
                      <a:pt x="28918" y="1913"/>
                      <a:pt x="29889" y="2885"/>
                      <a:pt x="29889" y="4084"/>
                    </a:cubicBezTo>
                    <a:cubicBezTo>
                      <a:pt x="29889" y="5274"/>
                      <a:pt x="28918" y="6245"/>
                      <a:pt x="27718" y="6245"/>
                    </a:cubicBezTo>
                    <a:cubicBezTo>
                      <a:pt x="26528" y="6245"/>
                      <a:pt x="25557" y="5274"/>
                      <a:pt x="25557" y="4084"/>
                    </a:cubicBezTo>
                    <a:cubicBezTo>
                      <a:pt x="25557" y="2885"/>
                      <a:pt x="26528" y="1913"/>
                      <a:pt x="27718" y="1913"/>
                    </a:cubicBezTo>
                    <a:close/>
                    <a:moveTo>
                      <a:pt x="1022" y="0"/>
                    </a:moveTo>
                    <a:cubicBezTo>
                      <a:pt x="457" y="0"/>
                      <a:pt x="1" y="456"/>
                      <a:pt x="1" y="1021"/>
                    </a:cubicBezTo>
                    <a:lnTo>
                      <a:pt x="1" y="7177"/>
                    </a:lnTo>
                    <a:cubicBezTo>
                      <a:pt x="1" y="7742"/>
                      <a:pt x="457" y="8198"/>
                      <a:pt x="1022" y="8198"/>
                    </a:cubicBezTo>
                    <a:lnTo>
                      <a:pt x="28213" y="8198"/>
                    </a:lnTo>
                    <a:cubicBezTo>
                      <a:pt x="28283" y="8198"/>
                      <a:pt x="28343" y="8198"/>
                      <a:pt x="28412" y="8178"/>
                    </a:cubicBezTo>
                    <a:cubicBezTo>
                      <a:pt x="28442" y="8178"/>
                      <a:pt x="28471" y="8169"/>
                      <a:pt x="28501" y="8158"/>
                    </a:cubicBezTo>
                    <a:cubicBezTo>
                      <a:pt x="28590" y="8138"/>
                      <a:pt x="28669" y="8099"/>
                      <a:pt x="28739" y="8059"/>
                    </a:cubicBezTo>
                    <a:cubicBezTo>
                      <a:pt x="28749" y="8050"/>
                      <a:pt x="28749" y="8050"/>
                      <a:pt x="28759" y="8050"/>
                    </a:cubicBezTo>
                    <a:cubicBezTo>
                      <a:pt x="28779" y="8039"/>
                      <a:pt x="28788" y="8020"/>
                      <a:pt x="28808" y="8010"/>
                    </a:cubicBezTo>
                    <a:cubicBezTo>
                      <a:pt x="28828" y="8000"/>
                      <a:pt x="28838" y="7990"/>
                      <a:pt x="28848" y="7980"/>
                    </a:cubicBezTo>
                    <a:cubicBezTo>
                      <a:pt x="28868" y="7970"/>
                      <a:pt x="28878" y="7960"/>
                      <a:pt x="28887" y="7951"/>
                    </a:cubicBezTo>
                    <a:lnTo>
                      <a:pt x="28937" y="7901"/>
                    </a:lnTo>
                    <a:cubicBezTo>
                      <a:pt x="28947" y="7891"/>
                      <a:pt x="28957" y="7891"/>
                      <a:pt x="28967" y="7881"/>
                    </a:cubicBezTo>
                    <a:cubicBezTo>
                      <a:pt x="28987" y="7851"/>
                      <a:pt x="29017" y="7821"/>
                      <a:pt x="29036" y="7792"/>
                    </a:cubicBezTo>
                    <a:lnTo>
                      <a:pt x="31356" y="4719"/>
                    </a:lnTo>
                    <a:cubicBezTo>
                      <a:pt x="31634" y="4352"/>
                      <a:pt x="31634" y="3846"/>
                      <a:pt x="31356" y="3479"/>
                    </a:cubicBezTo>
                    <a:lnTo>
                      <a:pt x="29036" y="406"/>
                    </a:lnTo>
                    <a:cubicBezTo>
                      <a:pt x="28997" y="357"/>
                      <a:pt x="28957" y="317"/>
                      <a:pt x="28918" y="278"/>
                    </a:cubicBezTo>
                    <a:cubicBezTo>
                      <a:pt x="28729" y="99"/>
                      <a:pt x="28481" y="0"/>
                      <a:pt x="282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552651" y="1173675"/>
                <a:ext cx="1591200" cy="749400"/>
              </a:xfrm>
              <a:prstGeom prst="roundRect">
                <a:avLst>
                  <a:gd fmla="val 1481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18"/>
            <p:cNvSpPr txBox="1"/>
            <p:nvPr/>
          </p:nvSpPr>
          <p:spPr>
            <a:xfrm>
              <a:off x="2532452" y="1317825"/>
              <a:ext cx="20526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Roboto"/>
                  <a:ea typeface="Roboto"/>
                  <a:cs typeface="Roboto"/>
                  <a:sym typeface="Roboto"/>
                </a:rPr>
                <a:t>Checkpoint 1</a:t>
              </a:r>
              <a:endParaRPr b="0" i="0" sz="2000" u="none" cap="none" strike="noStrike">
                <a:solidFill>
                  <a:srgbClr val="FFFFFF"/>
                </a:solidFill>
                <a:latin typeface="Roboto"/>
                <a:ea typeface="Roboto"/>
                <a:cs typeface="Roboto"/>
                <a:sym typeface="Roboto"/>
              </a:endParaRPr>
            </a:p>
          </p:txBody>
        </p:sp>
        <p:sp>
          <p:nvSpPr>
            <p:cNvPr id="191" name="Google Shape;191;p18"/>
            <p:cNvSpPr txBox="1"/>
            <p:nvPr/>
          </p:nvSpPr>
          <p:spPr>
            <a:xfrm>
              <a:off x="5216410" y="1185375"/>
              <a:ext cx="32505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Designing the basic outlook of the website and research for the solution.</a:t>
              </a:r>
              <a:endParaRPr b="0" i="0" sz="1200" u="none" cap="none" strike="noStrike">
                <a:solidFill>
                  <a:srgbClr val="000000"/>
                </a:solidFill>
                <a:latin typeface="Roboto"/>
                <a:ea typeface="Roboto"/>
                <a:cs typeface="Roboto"/>
                <a:sym typeface="Roboto"/>
              </a:endParaRPr>
            </a:p>
          </p:txBody>
        </p:sp>
        <p:sp>
          <p:nvSpPr>
            <p:cNvPr id="192" name="Google Shape;192;p18"/>
            <p:cNvSpPr txBox="1"/>
            <p:nvPr/>
          </p:nvSpPr>
          <p:spPr>
            <a:xfrm>
              <a:off x="552650" y="1235856"/>
              <a:ext cx="1591200" cy="46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10%</a:t>
              </a:r>
              <a:endParaRPr b="1" i="0" sz="3000" u="none" cap="none" strike="noStrike">
                <a:solidFill>
                  <a:srgbClr val="FFFFFF"/>
                </a:solidFill>
                <a:latin typeface="Roboto"/>
                <a:ea typeface="Roboto"/>
                <a:cs typeface="Roboto"/>
                <a:sym typeface="Roboto"/>
              </a:endParaRPr>
            </a:p>
          </p:txBody>
        </p:sp>
      </p:grpSp>
      <p:grpSp>
        <p:nvGrpSpPr>
          <p:cNvPr id="193" name="Google Shape;193;p18"/>
          <p:cNvGrpSpPr/>
          <p:nvPr/>
        </p:nvGrpSpPr>
        <p:grpSpPr>
          <a:xfrm>
            <a:off x="552650" y="2034275"/>
            <a:ext cx="8038697" cy="765961"/>
            <a:chOff x="552650" y="2034275"/>
            <a:chExt cx="8038697" cy="765961"/>
          </a:xfrm>
        </p:grpSpPr>
        <p:grpSp>
          <p:nvGrpSpPr>
            <p:cNvPr id="194" name="Google Shape;194;p18"/>
            <p:cNvGrpSpPr/>
            <p:nvPr/>
          </p:nvGrpSpPr>
          <p:grpSpPr>
            <a:xfrm>
              <a:off x="552651" y="2034275"/>
              <a:ext cx="8038696" cy="765961"/>
              <a:chOff x="552651" y="2034275"/>
              <a:chExt cx="8038696" cy="765961"/>
            </a:xfrm>
          </p:grpSpPr>
          <p:sp>
            <p:nvSpPr>
              <p:cNvPr id="195" name="Google Shape;195;p18"/>
              <p:cNvSpPr/>
              <p:nvPr/>
            </p:nvSpPr>
            <p:spPr>
              <a:xfrm>
                <a:off x="4697627" y="2039159"/>
                <a:ext cx="3893720" cy="761077"/>
              </a:xfrm>
              <a:custGeom>
                <a:rect b="b" l="l" r="r" t="t"/>
                <a:pathLst>
                  <a:path extrusionOk="0" h="8209" w="29225">
                    <a:moveTo>
                      <a:pt x="0" y="0"/>
                    </a:moveTo>
                    <a:cubicBezTo>
                      <a:pt x="258" y="0"/>
                      <a:pt x="506" y="99"/>
                      <a:pt x="694" y="268"/>
                    </a:cubicBezTo>
                    <a:cubicBezTo>
                      <a:pt x="734" y="308"/>
                      <a:pt x="784" y="357"/>
                      <a:pt x="823" y="407"/>
                    </a:cubicBezTo>
                    <a:lnTo>
                      <a:pt x="3143" y="3490"/>
                    </a:lnTo>
                    <a:cubicBezTo>
                      <a:pt x="3421" y="3857"/>
                      <a:pt x="3421" y="4362"/>
                      <a:pt x="3143" y="4719"/>
                    </a:cubicBezTo>
                    <a:lnTo>
                      <a:pt x="823" y="7802"/>
                    </a:lnTo>
                    <a:cubicBezTo>
                      <a:pt x="625" y="8060"/>
                      <a:pt x="328" y="8208"/>
                      <a:pt x="0" y="8208"/>
                    </a:cubicBezTo>
                    <a:lnTo>
                      <a:pt x="27757" y="8208"/>
                    </a:lnTo>
                    <a:cubicBezTo>
                      <a:pt x="28570" y="8208"/>
                      <a:pt x="29224" y="7545"/>
                      <a:pt x="29224" y="6732"/>
                    </a:cubicBezTo>
                    <a:lnTo>
                      <a:pt x="29224" y="1478"/>
                    </a:lnTo>
                    <a:cubicBezTo>
                      <a:pt x="29224" y="665"/>
                      <a:pt x="28570" y="0"/>
                      <a:pt x="277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2278401" y="2039158"/>
                <a:ext cx="2932867" cy="761077"/>
              </a:xfrm>
              <a:custGeom>
                <a:rect b="b" l="l" r="r" t="t"/>
                <a:pathLst>
                  <a:path extrusionOk="0" h="8209" w="31634">
                    <a:moveTo>
                      <a:pt x="27718" y="1943"/>
                    </a:moveTo>
                    <a:cubicBezTo>
                      <a:pt x="28918" y="1943"/>
                      <a:pt x="29889" y="2905"/>
                      <a:pt x="29889" y="4104"/>
                    </a:cubicBezTo>
                    <a:cubicBezTo>
                      <a:pt x="29889" y="5304"/>
                      <a:pt x="28918" y="6276"/>
                      <a:pt x="27718" y="6276"/>
                    </a:cubicBezTo>
                    <a:cubicBezTo>
                      <a:pt x="26528" y="6276"/>
                      <a:pt x="25557" y="5304"/>
                      <a:pt x="25557" y="4104"/>
                    </a:cubicBezTo>
                    <a:cubicBezTo>
                      <a:pt x="25557" y="2905"/>
                      <a:pt x="26528" y="1943"/>
                      <a:pt x="27718" y="1943"/>
                    </a:cubicBezTo>
                    <a:close/>
                    <a:moveTo>
                      <a:pt x="1022" y="0"/>
                    </a:moveTo>
                    <a:cubicBezTo>
                      <a:pt x="457" y="0"/>
                      <a:pt x="1" y="467"/>
                      <a:pt x="1" y="1031"/>
                    </a:cubicBezTo>
                    <a:lnTo>
                      <a:pt x="1" y="7177"/>
                    </a:lnTo>
                    <a:cubicBezTo>
                      <a:pt x="1" y="7752"/>
                      <a:pt x="457" y="8208"/>
                      <a:pt x="1022" y="8208"/>
                    </a:cubicBezTo>
                    <a:lnTo>
                      <a:pt x="28213" y="8208"/>
                    </a:lnTo>
                    <a:cubicBezTo>
                      <a:pt x="28541" y="8208"/>
                      <a:pt x="28838" y="8060"/>
                      <a:pt x="29036" y="7802"/>
                    </a:cubicBezTo>
                    <a:lnTo>
                      <a:pt x="31356" y="4719"/>
                    </a:lnTo>
                    <a:cubicBezTo>
                      <a:pt x="31634" y="4362"/>
                      <a:pt x="31634" y="3857"/>
                      <a:pt x="31356" y="3490"/>
                    </a:cubicBezTo>
                    <a:lnTo>
                      <a:pt x="29036" y="407"/>
                    </a:lnTo>
                    <a:cubicBezTo>
                      <a:pt x="28997" y="357"/>
                      <a:pt x="28947" y="308"/>
                      <a:pt x="28907" y="268"/>
                    </a:cubicBezTo>
                    <a:cubicBezTo>
                      <a:pt x="28719" y="99"/>
                      <a:pt x="28471" y="0"/>
                      <a:pt x="282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552651" y="2034275"/>
                <a:ext cx="1591200" cy="749400"/>
              </a:xfrm>
              <a:prstGeom prst="roundRect">
                <a:avLst>
                  <a:gd fmla="val 14818"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18"/>
            <p:cNvSpPr txBox="1"/>
            <p:nvPr/>
          </p:nvSpPr>
          <p:spPr>
            <a:xfrm>
              <a:off x="2532452" y="2169144"/>
              <a:ext cx="20526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b="0" i="0" lang="en" sz="2000" u="none" cap="none" strike="noStrike">
                  <a:solidFill>
                    <a:srgbClr val="FFFFFF"/>
                  </a:solidFill>
                  <a:latin typeface="Roboto"/>
                  <a:ea typeface="Roboto"/>
                  <a:cs typeface="Roboto"/>
                  <a:sym typeface="Roboto"/>
                </a:rPr>
                <a:t>Checkpoint 2</a:t>
              </a:r>
              <a:endParaRPr b="0" i="0" sz="20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Roboto"/>
                <a:ea typeface="Roboto"/>
                <a:cs typeface="Roboto"/>
                <a:sym typeface="Roboto"/>
              </a:endParaRPr>
            </a:p>
          </p:txBody>
        </p:sp>
        <p:sp>
          <p:nvSpPr>
            <p:cNvPr id="199" name="Google Shape;199;p18"/>
            <p:cNvSpPr txBox="1"/>
            <p:nvPr/>
          </p:nvSpPr>
          <p:spPr>
            <a:xfrm>
              <a:off x="5216376" y="2040633"/>
              <a:ext cx="32505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Designed the basic structure of the website and got in touch with the </a:t>
              </a:r>
              <a:r>
                <a:rPr lang="en" sz="1200">
                  <a:solidFill>
                    <a:schemeClr val="accent6"/>
                  </a:solidFill>
                  <a:latin typeface="Roboto"/>
                  <a:ea typeface="Roboto"/>
                  <a:cs typeface="Roboto"/>
                  <a:sym typeface="Roboto"/>
                </a:rPr>
                <a:t>professionals</a:t>
              </a:r>
              <a:r>
                <a:rPr lang="en" sz="1200">
                  <a:solidFill>
                    <a:schemeClr val="accent6"/>
                  </a:solidFill>
                  <a:latin typeface="Roboto"/>
                  <a:ea typeface="Roboto"/>
                  <a:cs typeface="Roboto"/>
                  <a:sym typeface="Roboto"/>
                </a:rPr>
                <a:t> </a:t>
              </a:r>
              <a:r>
                <a:rPr lang="en" sz="1200">
                  <a:solidFill>
                    <a:schemeClr val="accent6"/>
                  </a:solidFill>
                  <a:latin typeface="Roboto"/>
                  <a:ea typeface="Roboto"/>
                  <a:cs typeface="Roboto"/>
                  <a:sym typeface="Roboto"/>
                </a:rPr>
                <a:t>working</a:t>
              </a:r>
              <a:r>
                <a:rPr lang="en" sz="1200">
                  <a:solidFill>
                    <a:schemeClr val="accent6"/>
                  </a:solidFill>
                  <a:latin typeface="Roboto"/>
                  <a:ea typeface="Roboto"/>
                  <a:cs typeface="Roboto"/>
                  <a:sym typeface="Roboto"/>
                </a:rPr>
                <a:t> in this field</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200" name="Google Shape;200;p18"/>
            <p:cNvSpPr txBox="1"/>
            <p:nvPr/>
          </p:nvSpPr>
          <p:spPr>
            <a:xfrm>
              <a:off x="552650" y="2090606"/>
              <a:ext cx="1591200" cy="46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25%</a:t>
              </a:r>
              <a:endParaRPr b="1" i="0" sz="3000" u="none" cap="none" strike="noStrike">
                <a:solidFill>
                  <a:srgbClr val="FFFFFF"/>
                </a:solidFill>
                <a:latin typeface="Roboto"/>
                <a:ea typeface="Roboto"/>
                <a:cs typeface="Roboto"/>
                <a:sym typeface="Roboto"/>
              </a:endParaRPr>
            </a:p>
          </p:txBody>
        </p:sp>
      </p:grpSp>
      <p:grpSp>
        <p:nvGrpSpPr>
          <p:cNvPr id="201" name="Google Shape;201;p18"/>
          <p:cNvGrpSpPr/>
          <p:nvPr/>
        </p:nvGrpSpPr>
        <p:grpSpPr>
          <a:xfrm>
            <a:off x="552650" y="2893868"/>
            <a:ext cx="8038697" cy="760246"/>
            <a:chOff x="552650" y="2893868"/>
            <a:chExt cx="8038697" cy="760246"/>
          </a:xfrm>
        </p:grpSpPr>
        <p:grpSp>
          <p:nvGrpSpPr>
            <p:cNvPr id="202" name="Google Shape;202;p18"/>
            <p:cNvGrpSpPr/>
            <p:nvPr/>
          </p:nvGrpSpPr>
          <p:grpSpPr>
            <a:xfrm>
              <a:off x="552651" y="2893868"/>
              <a:ext cx="8038696" cy="760246"/>
              <a:chOff x="552651" y="2893868"/>
              <a:chExt cx="8038696" cy="760246"/>
            </a:xfrm>
          </p:grpSpPr>
          <p:sp>
            <p:nvSpPr>
              <p:cNvPr id="203" name="Google Shape;203;p18"/>
              <p:cNvSpPr/>
              <p:nvPr/>
            </p:nvSpPr>
            <p:spPr>
              <a:xfrm>
                <a:off x="4697627" y="2893871"/>
                <a:ext cx="3893720" cy="760243"/>
              </a:xfrm>
              <a:custGeom>
                <a:rect b="b" l="l" r="r" t="t"/>
                <a:pathLst>
                  <a:path extrusionOk="0" h="8200" w="29225">
                    <a:moveTo>
                      <a:pt x="0" y="0"/>
                    </a:moveTo>
                    <a:cubicBezTo>
                      <a:pt x="288" y="0"/>
                      <a:pt x="566" y="119"/>
                      <a:pt x="754" y="328"/>
                    </a:cubicBezTo>
                    <a:cubicBezTo>
                      <a:pt x="784" y="357"/>
                      <a:pt x="804" y="377"/>
                      <a:pt x="823" y="407"/>
                    </a:cubicBezTo>
                    <a:lnTo>
                      <a:pt x="3143" y="3480"/>
                    </a:lnTo>
                    <a:cubicBezTo>
                      <a:pt x="3421" y="3847"/>
                      <a:pt x="3421" y="4353"/>
                      <a:pt x="3143" y="4719"/>
                    </a:cubicBezTo>
                    <a:lnTo>
                      <a:pt x="823" y="7792"/>
                    </a:lnTo>
                    <a:cubicBezTo>
                      <a:pt x="625" y="8050"/>
                      <a:pt x="328" y="8199"/>
                      <a:pt x="0" y="8199"/>
                    </a:cubicBezTo>
                    <a:lnTo>
                      <a:pt x="27757" y="8199"/>
                    </a:lnTo>
                    <a:cubicBezTo>
                      <a:pt x="28570" y="8199"/>
                      <a:pt x="29224" y="7545"/>
                      <a:pt x="29224" y="6732"/>
                    </a:cubicBezTo>
                    <a:lnTo>
                      <a:pt x="29224" y="1468"/>
                    </a:lnTo>
                    <a:cubicBezTo>
                      <a:pt x="29224" y="655"/>
                      <a:pt x="28570" y="0"/>
                      <a:pt x="277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a:off x="2278401" y="2893868"/>
                <a:ext cx="2932867" cy="760243"/>
              </a:xfrm>
              <a:custGeom>
                <a:rect b="b" l="l" r="r" t="t"/>
                <a:pathLst>
                  <a:path extrusionOk="0" h="8200" w="31634">
                    <a:moveTo>
                      <a:pt x="27718" y="1934"/>
                    </a:moveTo>
                    <a:cubicBezTo>
                      <a:pt x="28918" y="1934"/>
                      <a:pt x="29889" y="2905"/>
                      <a:pt x="29889" y="4105"/>
                    </a:cubicBezTo>
                    <a:cubicBezTo>
                      <a:pt x="29889" y="5294"/>
                      <a:pt x="28918" y="6266"/>
                      <a:pt x="27718" y="6266"/>
                    </a:cubicBezTo>
                    <a:cubicBezTo>
                      <a:pt x="26528" y="6266"/>
                      <a:pt x="25557" y="5294"/>
                      <a:pt x="25557" y="4105"/>
                    </a:cubicBezTo>
                    <a:cubicBezTo>
                      <a:pt x="25557" y="2905"/>
                      <a:pt x="26528" y="1934"/>
                      <a:pt x="27718" y="1934"/>
                    </a:cubicBezTo>
                    <a:close/>
                    <a:moveTo>
                      <a:pt x="1022" y="0"/>
                    </a:moveTo>
                    <a:cubicBezTo>
                      <a:pt x="457" y="0"/>
                      <a:pt x="1" y="456"/>
                      <a:pt x="1" y="1022"/>
                    </a:cubicBezTo>
                    <a:lnTo>
                      <a:pt x="1" y="7178"/>
                    </a:lnTo>
                    <a:cubicBezTo>
                      <a:pt x="1" y="7743"/>
                      <a:pt x="457" y="8199"/>
                      <a:pt x="1022" y="8199"/>
                    </a:cubicBezTo>
                    <a:lnTo>
                      <a:pt x="28213" y="8199"/>
                    </a:lnTo>
                    <a:cubicBezTo>
                      <a:pt x="28541" y="8199"/>
                      <a:pt x="28838" y="8050"/>
                      <a:pt x="29036" y="7792"/>
                    </a:cubicBezTo>
                    <a:lnTo>
                      <a:pt x="31356" y="4719"/>
                    </a:lnTo>
                    <a:cubicBezTo>
                      <a:pt x="31634" y="4353"/>
                      <a:pt x="31634" y="3847"/>
                      <a:pt x="31356" y="3480"/>
                    </a:cubicBezTo>
                    <a:lnTo>
                      <a:pt x="29036" y="407"/>
                    </a:lnTo>
                    <a:cubicBezTo>
                      <a:pt x="29017" y="377"/>
                      <a:pt x="28997" y="357"/>
                      <a:pt x="28967" y="328"/>
                    </a:cubicBezTo>
                    <a:cubicBezTo>
                      <a:pt x="28779" y="119"/>
                      <a:pt x="28501" y="0"/>
                      <a:pt x="282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552651" y="2894875"/>
                <a:ext cx="1591200" cy="749400"/>
              </a:xfrm>
              <a:prstGeom prst="roundRect">
                <a:avLst>
                  <a:gd fmla="val 1481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p18"/>
            <p:cNvSpPr txBox="1"/>
            <p:nvPr/>
          </p:nvSpPr>
          <p:spPr>
            <a:xfrm>
              <a:off x="2532451" y="3024246"/>
              <a:ext cx="20526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b="0" i="0" lang="en" sz="2000" u="none" cap="none" strike="noStrike">
                  <a:solidFill>
                    <a:srgbClr val="FFFFFF"/>
                  </a:solidFill>
                  <a:latin typeface="Roboto"/>
                  <a:ea typeface="Roboto"/>
                  <a:cs typeface="Roboto"/>
                  <a:sym typeface="Roboto"/>
                </a:rPr>
                <a:t>Checkpoint 3</a:t>
              </a:r>
              <a:endParaRPr b="0" i="0" sz="20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Roboto"/>
                <a:ea typeface="Roboto"/>
                <a:cs typeface="Roboto"/>
                <a:sym typeface="Roboto"/>
              </a:endParaRPr>
            </a:p>
          </p:txBody>
        </p:sp>
        <p:sp>
          <p:nvSpPr>
            <p:cNvPr id="207" name="Google Shape;207;p18"/>
            <p:cNvSpPr txBox="1"/>
            <p:nvPr/>
          </p:nvSpPr>
          <p:spPr>
            <a:xfrm>
              <a:off x="5216410" y="2894875"/>
              <a:ext cx="32505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Beautified the website and made it </a:t>
              </a:r>
              <a:r>
                <a:rPr lang="en" sz="1200">
                  <a:solidFill>
                    <a:schemeClr val="accent6"/>
                  </a:solidFill>
                  <a:latin typeface="Roboto"/>
                  <a:ea typeface="Roboto"/>
                  <a:cs typeface="Roboto"/>
                  <a:sym typeface="Roboto"/>
                </a:rPr>
                <a:t>aesthetically</a:t>
              </a:r>
              <a:r>
                <a:rPr lang="en" sz="1200">
                  <a:solidFill>
                    <a:schemeClr val="accent6"/>
                  </a:solidFill>
                  <a:latin typeface="Roboto"/>
                  <a:ea typeface="Roboto"/>
                  <a:cs typeface="Roboto"/>
                  <a:sym typeface="Roboto"/>
                </a:rPr>
                <a:t> pleasing </a:t>
              </a:r>
              <a:r>
                <a:rPr lang="en" sz="1200">
                  <a:solidFill>
                    <a:schemeClr val="accent6"/>
                  </a:solidFill>
                  <a:latin typeface="Roboto"/>
                  <a:ea typeface="Roboto"/>
                  <a:cs typeface="Roboto"/>
                  <a:sym typeface="Roboto"/>
                </a:rPr>
                <a:t>retaining its ergonomic capabilities.</a:t>
              </a:r>
              <a:r>
                <a:rPr lang="en" sz="1200">
                  <a:solidFill>
                    <a:schemeClr val="accent6"/>
                  </a:solidFill>
                  <a:latin typeface="Roboto"/>
                  <a:ea typeface="Roboto"/>
                  <a:cs typeface="Roboto"/>
                  <a:sym typeface="Roboto"/>
                </a:rPr>
                <a:t> </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208" name="Google Shape;208;p18"/>
            <p:cNvSpPr txBox="1"/>
            <p:nvPr/>
          </p:nvSpPr>
          <p:spPr>
            <a:xfrm>
              <a:off x="552650" y="2948281"/>
              <a:ext cx="1591200" cy="46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rgbClr val="FFFFFF"/>
                  </a:solidFill>
                  <a:latin typeface="Roboto"/>
                  <a:ea typeface="Roboto"/>
                  <a:cs typeface="Roboto"/>
                  <a:sym typeface="Roboto"/>
                </a:rPr>
                <a:t>60</a:t>
              </a:r>
              <a:r>
                <a:rPr b="1" i="0" lang="en" sz="3000" u="none" cap="none" strike="noStrike">
                  <a:solidFill>
                    <a:srgbClr val="FFFFFF"/>
                  </a:solidFill>
                  <a:latin typeface="Roboto"/>
                  <a:ea typeface="Roboto"/>
                  <a:cs typeface="Roboto"/>
                  <a:sym typeface="Roboto"/>
                </a:rPr>
                <a:t>%</a:t>
              </a:r>
              <a:endParaRPr b="1" i="0" sz="3000" u="none" cap="none" strike="noStrike">
                <a:solidFill>
                  <a:srgbClr val="FFFFFF"/>
                </a:solidFill>
                <a:latin typeface="Roboto"/>
                <a:ea typeface="Roboto"/>
                <a:cs typeface="Roboto"/>
                <a:sym typeface="Roboto"/>
              </a:endParaRPr>
            </a:p>
          </p:txBody>
        </p:sp>
      </p:grpSp>
      <p:grpSp>
        <p:nvGrpSpPr>
          <p:cNvPr id="209" name="Google Shape;209;p18"/>
          <p:cNvGrpSpPr/>
          <p:nvPr/>
        </p:nvGrpSpPr>
        <p:grpSpPr>
          <a:xfrm>
            <a:off x="552650" y="3747744"/>
            <a:ext cx="8038697" cy="761081"/>
            <a:chOff x="552650" y="3747744"/>
            <a:chExt cx="8038697" cy="761081"/>
          </a:xfrm>
        </p:grpSpPr>
        <p:grpSp>
          <p:nvGrpSpPr>
            <p:cNvPr id="210" name="Google Shape;210;p18"/>
            <p:cNvGrpSpPr/>
            <p:nvPr/>
          </p:nvGrpSpPr>
          <p:grpSpPr>
            <a:xfrm>
              <a:off x="552651" y="3747744"/>
              <a:ext cx="8038696" cy="761081"/>
              <a:chOff x="552651" y="3747744"/>
              <a:chExt cx="8038696" cy="761081"/>
            </a:xfrm>
          </p:grpSpPr>
          <p:sp>
            <p:nvSpPr>
              <p:cNvPr id="211" name="Google Shape;211;p18"/>
              <p:cNvSpPr/>
              <p:nvPr/>
            </p:nvSpPr>
            <p:spPr>
              <a:xfrm>
                <a:off x="4697627" y="3747748"/>
                <a:ext cx="3893720" cy="761077"/>
              </a:xfrm>
              <a:custGeom>
                <a:rect b="b" l="l" r="r" t="t"/>
                <a:pathLst>
                  <a:path extrusionOk="0" h="8209" w="29225">
                    <a:moveTo>
                      <a:pt x="0" y="0"/>
                    </a:moveTo>
                    <a:cubicBezTo>
                      <a:pt x="318" y="0"/>
                      <a:pt x="615" y="148"/>
                      <a:pt x="813" y="397"/>
                    </a:cubicBezTo>
                    <a:cubicBezTo>
                      <a:pt x="813" y="406"/>
                      <a:pt x="823" y="406"/>
                      <a:pt x="823" y="406"/>
                    </a:cubicBezTo>
                    <a:lnTo>
                      <a:pt x="3143" y="3490"/>
                    </a:lnTo>
                    <a:cubicBezTo>
                      <a:pt x="3421" y="3856"/>
                      <a:pt x="3421" y="4362"/>
                      <a:pt x="3143" y="4728"/>
                    </a:cubicBezTo>
                    <a:lnTo>
                      <a:pt x="823" y="7801"/>
                    </a:lnTo>
                    <a:cubicBezTo>
                      <a:pt x="625" y="8059"/>
                      <a:pt x="328" y="8208"/>
                      <a:pt x="0" y="8208"/>
                    </a:cubicBezTo>
                    <a:lnTo>
                      <a:pt x="27757" y="8208"/>
                    </a:lnTo>
                    <a:cubicBezTo>
                      <a:pt x="28570" y="8208"/>
                      <a:pt x="29224" y="7554"/>
                      <a:pt x="29224" y="6741"/>
                    </a:cubicBezTo>
                    <a:lnTo>
                      <a:pt x="29224" y="1477"/>
                    </a:lnTo>
                    <a:cubicBezTo>
                      <a:pt x="29224" y="664"/>
                      <a:pt x="28570" y="0"/>
                      <a:pt x="277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2278401" y="3747744"/>
                <a:ext cx="2932867" cy="761077"/>
              </a:xfrm>
              <a:custGeom>
                <a:rect b="b" l="l" r="r" t="t"/>
                <a:pathLst>
                  <a:path extrusionOk="0" h="8209" w="31634">
                    <a:moveTo>
                      <a:pt x="27718" y="1943"/>
                    </a:moveTo>
                    <a:cubicBezTo>
                      <a:pt x="28918" y="1943"/>
                      <a:pt x="29889" y="2915"/>
                      <a:pt x="29889" y="4104"/>
                    </a:cubicBezTo>
                    <a:cubicBezTo>
                      <a:pt x="29889" y="5303"/>
                      <a:pt x="28918" y="6275"/>
                      <a:pt x="27718" y="6275"/>
                    </a:cubicBezTo>
                    <a:cubicBezTo>
                      <a:pt x="26528" y="6275"/>
                      <a:pt x="25557" y="5303"/>
                      <a:pt x="25557" y="4104"/>
                    </a:cubicBezTo>
                    <a:cubicBezTo>
                      <a:pt x="25557" y="2915"/>
                      <a:pt x="26528" y="1943"/>
                      <a:pt x="27718" y="1943"/>
                    </a:cubicBezTo>
                    <a:close/>
                    <a:moveTo>
                      <a:pt x="1022" y="0"/>
                    </a:moveTo>
                    <a:cubicBezTo>
                      <a:pt x="457" y="0"/>
                      <a:pt x="1" y="466"/>
                      <a:pt x="1" y="1031"/>
                    </a:cubicBezTo>
                    <a:lnTo>
                      <a:pt x="1" y="7177"/>
                    </a:lnTo>
                    <a:cubicBezTo>
                      <a:pt x="1" y="7752"/>
                      <a:pt x="457" y="8208"/>
                      <a:pt x="1022" y="8208"/>
                    </a:cubicBezTo>
                    <a:lnTo>
                      <a:pt x="28213" y="8208"/>
                    </a:lnTo>
                    <a:cubicBezTo>
                      <a:pt x="28541" y="8208"/>
                      <a:pt x="28838" y="8059"/>
                      <a:pt x="29036" y="7801"/>
                    </a:cubicBezTo>
                    <a:lnTo>
                      <a:pt x="31356" y="4728"/>
                    </a:lnTo>
                    <a:cubicBezTo>
                      <a:pt x="31634" y="4362"/>
                      <a:pt x="31634" y="3856"/>
                      <a:pt x="31356" y="3490"/>
                    </a:cubicBezTo>
                    <a:lnTo>
                      <a:pt x="29036" y="406"/>
                    </a:lnTo>
                    <a:cubicBezTo>
                      <a:pt x="29036" y="406"/>
                      <a:pt x="29026" y="406"/>
                      <a:pt x="29026" y="397"/>
                    </a:cubicBezTo>
                    <a:cubicBezTo>
                      <a:pt x="28828" y="148"/>
                      <a:pt x="28531" y="0"/>
                      <a:pt x="282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552651" y="3755475"/>
                <a:ext cx="1591200" cy="749400"/>
              </a:xfrm>
              <a:prstGeom prst="roundRect">
                <a:avLst>
                  <a:gd fmla="val 1481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18"/>
            <p:cNvSpPr txBox="1"/>
            <p:nvPr/>
          </p:nvSpPr>
          <p:spPr>
            <a:xfrm>
              <a:off x="2532452" y="3888574"/>
              <a:ext cx="20526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b="0" i="0" lang="en" sz="2000" u="none" cap="none" strike="noStrike">
                  <a:solidFill>
                    <a:srgbClr val="FFFFFF"/>
                  </a:solidFill>
                  <a:latin typeface="Roboto"/>
                  <a:ea typeface="Roboto"/>
                  <a:cs typeface="Roboto"/>
                  <a:sym typeface="Roboto"/>
                </a:rPr>
                <a:t>Checkpoint 4</a:t>
              </a:r>
              <a:endParaRPr b="0" i="0" sz="20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Roboto"/>
                <a:ea typeface="Roboto"/>
                <a:cs typeface="Roboto"/>
                <a:sym typeface="Roboto"/>
              </a:endParaRPr>
            </a:p>
          </p:txBody>
        </p:sp>
        <p:sp>
          <p:nvSpPr>
            <p:cNvPr id="215" name="Google Shape;215;p18"/>
            <p:cNvSpPr txBox="1"/>
            <p:nvPr/>
          </p:nvSpPr>
          <p:spPr>
            <a:xfrm>
              <a:off x="5211269" y="3747775"/>
              <a:ext cx="32505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Designed the Period Tracker and Linked the multiple pages and other handles associated with the team and the project.</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216" name="Google Shape;216;p18"/>
            <p:cNvSpPr txBox="1"/>
            <p:nvPr/>
          </p:nvSpPr>
          <p:spPr>
            <a:xfrm>
              <a:off x="552650" y="3805956"/>
              <a:ext cx="1591200" cy="46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rgbClr val="FFFFFF"/>
                  </a:solidFill>
                  <a:latin typeface="Roboto"/>
                  <a:ea typeface="Roboto"/>
                  <a:cs typeface="Roboto"/>
                  <a:sym typeface="Roboto"/>
                </a:rPr>
                <a:t>90</a:t>
              </a:r>
              <a:r>
                <a:rPr b="1" i="0" lang="en" sz="3000" u="none" cap="none" strike="noStrike">
                  <a:solidFill>
                    <a:srgbClr val="FFFFFF"/>
                  </a:solidFill>
                  <a:latin typeface="Roboto"/>
                  <a:ea typeface="Roboto"/>
                  <a:cs typeface="Roboto"/>
                  <a:sym typeface="Roboto"/>
                </a:rPr>
                <a:t>%</a:t>
              </a:r>
              <a:endParaRPr b="1" i="0" sz="3000" u="none" cap="none" strike="noStrike">
                <a:solidFill>
                  <a:srgbClr val="FFFFFF"/>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800"/>
                                        <p:tgtEl>
                                          <p:spTgt spid="185"/>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800"/>
                                        <p:tgtEl>
                                          <p:spTgt spid="193"/>
                                        </p:tgtEl>
                                      </p:cBhvr>
                                    </p:animEffect>
                                  </p:childTnLst>
                                </p:cTn>
                              </p:par>
                            </p:childTnLst>
                          </p:cTn>
                        </p:par>
                        <p:par>
                          <p:cTn fill="hold">
                            <p:stCondLst>
                              <p:cond delay="46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8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Business Aspects of the Hack</a:t>
            </a:r>
            <a:endParaRPr/>
          </a:p>
        </p:txBody>
      </p:sp>
      <p:grpSp>
        <p:nvGrpSpPr>
          <p:cNvPr id="222" name="Google Shape;222;p19"/>
          <p:cNvGrpSpPr/>
          <p:nvPr/>
        </p:nvGrpSpPr>
        <p:grpSpPr>
          <a:xfrm>
            <a:off x="385306" y="1052522"/>
            <a:ext cx="8027419" cy="855377"/>
            <a:chOff x="385306" y="1052522"/>
            <a:chExt cx="8027419" cy="855377"/>
          </a:xfrm>
        </p:grpSpPr>
        <p:grpSp>
          <p:nvGrpSpPr>
            <p:cNvPr id="223" name="Google Shape;223;p19"/>
            <p:cNvGrpSpPr/>
            <p:nvPr/>
          </p:nvGrpSpPr>
          <p:grpSpPr>
            <a:xfrm>
              <a:off x="970694" y="1052522"/>
              <a:ext cx="3679131" cy="855377"/>
              <a:chOff x="970694" y="1052522"/>
              <a:chExt cx="3679131" cy="855377"/>
            </a:xfrm>
          </p:grpSpPr>
          <p:cxnSp>
            <p:nvCxnSpPr>
              <p:cNvPr id="224" name="Google Shape;224;p19"/>
              <p:cNvCxnSpPr/>
              <p:nvPr/>
            </p:nvCxnSpPr>
            <p:spPr>
              <a:xfrm rot="10800000">
                <a:off x="3072425" y="1477288"/>
                <a:ext cx="1577400" cy="0"/>
              </a:xfrm>
              <a:prstGeom prst="straightConnector1">
                <a:avLst/>
              </a:prstGeom>
              <a:noFill/>
              <a:ln cap="flat" cmpd="sng" w="19050">
                <a:solidFill>
                  <a:schemeClr val="accent1"/>
                </a:solidFill>
                <a:prstDash val="solid"/>
                <a:round/>
                <a:headEnd len="sm" w="sm" type="none"/>
                <a:tailEnd len="sm" w="sm" type="none"/>
              </a:ln>
            </p:spPr>
          </p:cxnSp>
          <p:sp>
            <p:nvSpPr>
              <p:cNvPr id="225" name="Google Shape;225;p19"/>
              <p:cNvSpPr/>
              <p:nvPr/>
            </p:nvSpPr>
            <p:spPr>
              <a:xfrm>
                <a:off x="970694" y="1052522"/>
                <a:ext cx="524008" cy="855377"/>
              </a:xfrm>
              <a:custGeom>
                <a:rect b="b" l="l" r="r" t="t"/>
                <a:pathLst>
                  <a:path extrusionOk="0" h="6474" w="3966">
                    <a:moveTo>
                      <a:pt x="681" y="0"/>
                    </a:moveTo>
                    <a:cubicBezTo>
                      <a:pt x="541" y="0"/>
                      <a:pt x="402" y="55"/>
                      <a:pt x="298" y="164"/>
                    </a:cubicBezTo>
                    <a:lnTo>
                      <a:pt x="1" y="451"/>
                    </a:lnTo>
                    <a:lnTo>
                      <a:pt x="2399" y="2850"/>
                    </a:lnTo>
                    <a:cubicBezTo>
                      <a:pt x="2618" y="3069"/>
                      <a:pt x="2618" y="3415"/>
                      <a:pt x="2399" y="3624"/>
                    </a:cubicBezTo>
                    <a:lnTo>
                      <a:pt x="1" y="6023"/>
                    </a:lnTo>
                    <a:lnTo>
                      <a:pt x="298" y="6310"/>
                    </a:lnTo>
                    <a:cubicBezTo>
                      <a:pt x="402" y="6419"/>
                      <a:pt x="541" y="6473"/>
                      <a:pt x="681" y="6473"/>
                    </a:cubicBezTo>
                    <a:cubicBezTo>
                      <a:pt x="821" y="6473"/>
                      <a:pt x="962" y="6419"/>
                      <a:pt x="1071" y="6310"/>
                    </a:cubicBezTo>
                    <a:lnTo>
                      <a:pt x="3758" y="3624"/>
                    </a:lnTo>
                    <a:cubicBezTo>
                      <a:pt x="3966" y="3415"/>
                      <a:pt x="3966" y="3069"/>
                      <a:pt x="3758" y="2850"/>
                    </a:cubicBezTo>
                    <a:lnTo>
                      <a:pt x="1071" y="164"/>
                    </a:lnTo>
                    <a:cubicBezTo>
                      <a:pt x="962" y="55"/>
                      <a:pt x="821" y="0"/>
                      <a:pt x="6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9"/>
              <p:cNvSpPr/>
              <p:nvPr/>
            </p:nvSpPr>
            <p:spPr>
              <a:xfrm>
                <a:off x="1033586" y="1342141"/>
                <a:ext cx="158682" cy="276273"/>
              </a:xfrm>
              <a:custGeom>
                <a:rect b="b" l="l" r="r" t="t"/>
                <a:pathLst>
                  <a:path extrusionOk="0" h="2091" w="1201">
                    <a:moveTo>
                      <a:pt x="266" y="1"/>
                    </a:moveTo>
                    <a:cubicBezTo>
                      <a:pt x="130" y="1"/>
                      <a:pt x="0" y="106"/>
                      <a:pt x="0" y="262"/>
                    </a:cubicBezTo>
                    <a:lnTo>
                      <a:pt x="0" y="1828"/>
                    </a:lnTo>
                    <a:cubicBezTo>
                      <a:pt x="0" y="1989"/>
                      <a:pt x="127" y="2091"/>
                      <a:pt x="262" y="2091"/>
                    </a:cubicBezTo>
                    <a:cubicBezTo>
                      <a:pt x="326" y="2091"/>
                      <a:pt x="392" y="2067"/>
                      <a:pt x="447" y="2016"/>
                    </a:cubicBezTo>
                    <a:lnTo>
                      <a:pt x="942" y="1520"/>
                    </a:lnTo>
                    <a:cubicBezTo>
                      <a:pt x="1200" y="1253"/>
                      <a:pt x="1200" y="837"/>
                      <a:pt x="942" y="579"/>
                    </a:cubicBezTo>
                    <a:lnTo>
                      <a:pt x="447" y="73"/>
                    </a:lnTo>
                    <a:cubicBezTo>
                      <a:pt x="393" y="23"/>
                      <a:pt x="329" y="1"/>
                      <a:pt x="2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9"/>
              <p:cNvSpPr/>
              <p:nvPr/>
            </p:nvSpPr>
            <p:spPr>
              <a:xfrm>
                <a:off x="1168487" y="1131665"/>
                <a:ext cx="2641971" cy="696959"/>
              </a:xfrm>
              <a:custGeom>
                <a:rect b="b" l="l" r="r" t="t"/>
                <a:pathLst>
                  <a:path extrusionOk="0" h="5275" w="19996">
                    <a:moveTo>
                      <a:pt x="1" y="1"/>
                    </a:moveTo>
                    <a:lnTo>
                      <a:pt x="2261" y="2251"/>
                    </a:lnTo>
                    <a:cubicBezTo>
                      <a:pt x="2370" y="2360"/>
                      <a:pt x="2420" y="2499"/>
                      <a:pt x="2420" y="2638"/>
                    </a:cubicBezTo>
                    <a:cubicBezTo>
                      <a:pt x="2420" y="2776"/>
                      <a:pt x="2370" y="2915"/>
                      <a:pt x="2261" y="3025"/>
                    </a:cubicBezTo>
                    <a:lnTo>
                      <a:pt x="10" y="5275"/>
                    </a:lnTo>
                    <a:lnTo>
                      <a:pt x="17388" y="5275"/>
                    </a:lnTo>
                    <a:lnTo>
                      <a:pt x="19995" y="2638"/>
                    </a:lnTo>
                    <a:lnTo>
                      <a:pt x="17388"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228" name="Google Shape;228;p19"/>
            <p:cNvSpPr txBox="1"/>
            <p:nvPr/>
          </p:nvSpPr>
          <p:spPr>
            <a:xfrm>
              <a:off x="1527175" y="1184914"/>
              <a:ext cx="1946700" cy="35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chemeClr val="accent1"/>
                  </a:solidFill>
                  <a:latin typeface="Fira Sans Extra Condensed"/>
                  <a:ea typeface="Fira Sans Extra Condensed"/>
                  <a:cs typeface="Fira Sans Extra Condensed"/>
                  <a:sym typeface="Fira Sans Extra Condensed"/>
                </a:rPr>
                <a:t>Market Impact</a:t>
              </a:r>
              <a:endParaRPr b="0" i="0" sz="23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229" name="Google Shape;229;p19"/>
            <p:cNvSpPr txBox="1"/>
            <p:nvPr/>
          </p:nvSpPr>
          <p:spPr>
            <a:xfrm>
              <a:off x="385306" y="1111057"/>
              <a:ext cx="649200" cy="67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accent1"/>
                  </a:solidFill>
                  <a:latin typeface="Fira Sans Extra Condensed"/>
                  <a:ea typeface="Fira Sans Extra Condensed"/>
                  <a:cs typeface="Fira Sans Extra Condensed"/>
                  <a:sym typeface="Fira Sans Extra Condensed"/>
                </a:rPr>
                <a:t>01</a:t>
              </a:r>
              <a:endParaRPr b="0" i="0" sz="35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230" name="Google Shape;230;p19"/>
            <p:cNvSpPr txBox="1"/>
            <p:nvPr/>
          </p:nvSpPr>
          <p:spPr>
            <a:xfrm>
              <a:off x="4649825" y="1227950"/>
              <a:ext cx="3762900" cy="520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Provides a user friendly and easily accessible platform to track periods and garner more information about menstruation. </a:t>
              </a:r>
              <a:endParaRPr b="0" i="0" sz="1200" u="none" cap="none" strike="noStrike">
                <a:solidFill>
                  <a:srgbClr val="000000"/>
                </a:solidFill>
                <a:latin typeface="Roboto"/>
                <a:ea typeface="Roboto"/>
                <a:cs typeface="Roboto"/>
                <a:sym typeface="Roboto"/>
              </a:endParaRPr>
            </a:p>
          </p:txBody>
        </p:sp>
      </p:grpSp>
      <p:grpSp>
        <p:nvGrpSpPr>
          <p:cNvPr id="231" name="Google Shape;231;p19"/>
          <p:cNvGrpSpPr/>
          <p:nvPr/>
        </p:nvGrpSpPr>
        <p:grpSpPr>
          <a:xfrm>
            <a:off x="385306" y="3036454"/>
            <a:ext cx="8027419" cy="873805"/>
            <a:chOff x="385306" y="3036454"/>
            <a:chExt cx="8027419" cy="873805"/>
          </a:xfrm>
        </p:grpSpPr>
        <p:grpSp>
          <p:nvGrpSpPr>
            <p:cNvPr id="232" name="Google Shape;232;p19"/>
            <p:cNvGrpSpPr/>
            <p:nvPr/>
          </p:nvGrpSpPr>
          <p:grpSpPr>
            <a:xfrm>
              <a:off x="970694" y="3055939"/>
              <a:ext cx="3679131" cy="854320"/>
              <a:chOff x="970694" y="3055939"/>
              <a:chExt cx="3679131" cy="854320"/>
            </a:xfrm>
          </p:grpSpPr>
          <p:cxnSp>
            <p:nvCxnSpPr>
              <p:cNvPr id="233" name="Google Shape;233;p19"/>
              <p:cNvCxnSpPr/>
              <p:nvPr/>
            </p:nvCxnSpPr>
            <p:spPr>
              <a:xfrm rot="10800000">
                <a:off x="3524525" y="3482349"/>
                <a:ext cx="1125300" cy="0"/>
              </a:xfrm>
              <a:prstGeom prst="straightConnector1">
                <a:avLst/>
              </a:prstGeom>
              <a:noFill/>
              <a:ln cap="flat" cmpd="sng" w="19050">
                <a:solidFill>
                  <a:schemeClr val="accent2"/>
                </a:solidFill>
                <a:prstDash val="solid"/>
                <a:round/>
                <a:headEnd len="sm" w="sm" type="none"/>
                <a:tailEnd len="sm" w="sm" type="none"/>
              </a:ln>
            </p:spPr>
          </p:cxnSp>
          <p:sp>
            <p:nvSpPr>
              <p:cNvPr id="234" name="Google Shape;234;p19"/>
              <p:cNvSpPr/>
              <p:nvPr/>
            </p:nvSpPr>
            <p:spPr>
              <a:xfrm>
                <a:off x="970694" y="3055939"/>
                <a:ext cx="524008" cy="854320"/>
              </a:xfrm>
              <a:custGeom>
                <a:rect b="b" l="l" r="r" t="t"/>
                <a:pathLst>
                  <a:path extrusionOk="0" h="6466" w="3966">
                    <a:moveTo>
                      <a:pt x="681" y="0"/>
                    </a:moveTo>
                    <a:cubicBezTo>
                      <a:pt x="541" y="0"/>
                      <a:pt x="402" y="55"/>
                      <a:pt x="298" y="164"/>
                    </a:cubicBezTo>
                    <a:lnTo>
                      <a:pt x="1" y="451"/>
                    </a:lnTo>
                    <a:lnTo>
                      <a:pt x="2399" y="2850"/>
                    </a:lnTo>
                    <a:cubicBezTo>
                      <a:pt x="2618" y="3058"/>
                      <a:pt x="2618" y="3405"/>
                      <a:pt x="2399" y="3623"/>
                    </a:cubicBezTo>
                    <a:lnTo>
                      <a:pt x="1" y="6022"/>
                    </a:lnTo>
                    <a:lnTo>
                      <a:pt x="298" y="6310"/>
                    </a:lnTo>
                    <a:cubicBezTo>
                      <a:pt x="402" y="6414"/>
                      <a:pt x="541" y="6466"/>
                      <a:pt x="681" y="6466"/>
                    </a:cubicBezTo>
                    <a:cubicBezTo>
                      <a:pt x="821" y="6466"/>
                      <a:pt x="962" y="6414"/>
                      <a:pt x="1071" y="6310"/>
                    </a:cubicBezTo>
                    <a:lnTo>
                      <a:pt x="3758" y="3623"/>
                    </a:lnTo>
                    <a:cubicBezTo>
                      <a:pt x="3966" y="3405"/>
                      <a:pt x="3966" y="3058"/>
                      <a:pt x="3758" y="2850"/>
                    </a:cubicBezTo>
                    <a:lnTo>
                      <a:pt x="1071" y="164"/>
                    </a:lnTo>
                    <a:cubicBezTo>
                      <a:pt x="962" y="55"/>
                      <a:pt x="821" y="0"/>
                      <a:pt x="6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9"/>
              <p:cNvSpPr/>
              <p:nvPr/>
            </p:nvSpPr>
            <p:spPr>
              <a:xfrm>
                <a:off x="1033586" y="3344634"/>
                <a:ext cx="158682" cy="276934"/>
              </a:xfrm>
              <a:custGeom>
                <a:rect b="b" l="l" r="r" t="t"/>
                <a:pathLst>
                  <a:path extrusionOk="0" h="2096" w="1201">
                    <a:moveTo>
                      <a:pt x="261" y="1"/>
                    </a:moveTo>
                    <a:cubicBezTo>
                      <a:pt x="127" y="1"/>
                      <a:pt x="0" y="107"/>
                      <a:pt x="0" y="268"/>
                    </a:cubicBezTo>
                    <a:lnTo>
                      <a:pt x="0" y="1834"/>
                    </a:lnTo>
                    <a:cubicBezTo>
                      <a:pt x="0" y="1991"/>
                      <a:pt x="130" y="2096"/>
                      <a:pt x="266" y="2096"/>
                    </a:cubicBezTo>
                    <a:cubicBezTo>
                      <a:pt x="329" y="2096"/>
                      <a:pt x="393" y="2073"/>
                      <a:pt x="447" y="2023"/>
                    </a:cubicBezTo>
                    <a:lnTo>
                      <a:pt x="942" y="1517"/>
                    </a:lnTo>
                    <a:cubicBezTo>
                      <a:pt x="1200" y="1259"/>
                      <a:pt x="1200" y="834"/>
                      <a:pt x="942" y="576"/>
                    </a:cubicBezTo>
                    <a:lnTo>
                      <a:pt x="447" y="80"/>
                    </a:lnTo>
                    <a:cubicBezTo>
                      <a:pt x="392" y="25"/>
                      <a:pt x="326"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9"/>
              <p:cNvSpPr/>
              <p:nvPr/>
            </p:nvSpPr>
            <p:spPr>
              <a:xfrm>
                <a:off x="1168487" y="3133761"/>
                <a:ext cx="2641971" cy="698281"/>
              </a:xfrm>
              <a:custGeom>
                <a:rect b="b" l="l" r="r" t="t"/>
                <a:pathLst>
                  <a:path extrusionOk="0" h="5285" w="19996">
                    <a:moveTo>
                      <a:pt x="1" y="0"/>
                    </a:moveTo>
                    <a:lnTo>
                      <a:pt x="2261" y="2261"/>
                    </a:lnTo>
                    <a:cubicBezTo>
                      <a:pt x="2370" y="2360"/>
                      <a:pt x="2420" y="2509"/>
                      <a:pt x="2420" y="2648"/>
                    </a:cubicBezTo>
                    <a:cubicBezTo>
                      <a:pt x="2420" y="2786"/>
                      <a:pt x="2370" y="2925"/>
                      <a:pt x="2261" y="3034"/>
                    </a:cubicBezTo>
                    <a:lnTo>
                      <a:pt x="10" y="5285"/>
                    </a:lnTo>
                    <a:lnTo>
                      <a:pt x="17388" y="5285"/>
                    </a:lnTo>
                    <a:lnTo>
                      <a:pt x="19995" y="2648"/>
                    </a:lnTo>
                    <a:lnTo>
                      <a:pt x="17388" y="0"/>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237" name="Google Shape;237;p19"/>
            <p:cNvSpPr txBox="1"/>
            <p:nvPr/>
          </p:nvSpPr>
          <p:spPr>
            <a:xfrm>
              <a:off x="1527177" y="3036454"/>
              <a:ext cx="1946700" cy="35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chemeClr val="accent3"/>
                  </a:solidFill>
                  <a:latin typeface="Fira Sans Extra Condensed"/>
                  <a:ea typeface="Fira Sans Extra Condensed"/>
                  <a:cs typeface="Fira Sans Extra Condensed"/>
                  <a:sym typeface="Fira Sans Extra Condensed"/>
                </a:rPr>
                <a:t>Financial Sustainability</a:t>
              </a:r>
              <a:endParaRPr b="0" i="0" sz="23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238" name="Google Shape;238;p19"/>
            <p:cNvSpPr txBox="1"/>
            <p:nvPr/>
          </p:nvSpPr>
          <p:spPr>
            <a:xfrm>
              <a:off x="385306" y="3103777"/>
              <a:ext cx="649200" cy="67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accent3"/>
                  </a:solidFill>
                  <a:latin typeface="Fira Sans Extra Condensed"/>
                  <a:ea typeface="Fira Sans Extra Condensed"/>
                  <a:cs typeface="Fira Sans Extra Condensed"/>
                  <a:sym typeface="Fira Sans Extra Condensed"/>
                </a:rPr>
                <a:t>03</a:t>
              </a:r>
              <a:endParaRPr b="0" i="0" sz="35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239" name="Google Shape;239;p19"/>
            <p:cNvSpPr txBox="1"/>
            <p:nvPr/>
          </p:nvSpPr>
          <p:spPr>
            <a:xfrm>
              <a:off x="4649825" y="3211188"/>
              <a:ext cx="3762900" cy="520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Using the google adsense revenue system to </a:t>
              </a:r>
              <a:r>
                <a:rPr lang="en" sz="1200">
                  <a:solidFill>
                    <a:schemeClr val="accent6"/>
                  </a:solidFill>
                  <a:latin typeface="Roboto"/>
                  <a:ea typeface="Roboto"/>
                  <a:cs typeface="Roboto"/>
                  <a:sym typeface="Roboto"/>
                </a:rPr>
                <a:t>stabilize</a:t>
              </a:r>
              <a:r>
                <a:rPr lang="en" sz="1200">
                  <a:solidFill>
                    <a:schemeClr val="accent6"/>
                  </a:solidFill>
                  <a:latin typeface="Roboto"/>
                  <a:ea typeface="Roboto"/>
                  <a:cs typeface="Roboto"/>
                  <a:sym typeface="Roboto"/>
                </a:rPr>
                <a:t> the product in the market with future ideas of subscription system</a:t>
              </a:r>
              <a:endParaRPr b="0" i="0" sz="1200" u="none" cap="none" strike="noStrike">
                <a:solidFill>
                  <a:srgbClr val="000000"/>
                </a:solidFill>
                <a:latin typeface="Roboto"/>
                <a:ea typeface="Roboto"/>
                <a:cs typeface="Roboto"/>
                <a:sym typeface="Roboto"/>
              </a:endParaRPr>
            </a:p>
          </p:txBody>
        </p:sp>
      </p:grpSp>
      <p:grpSp>
        <p:nvGrpSpPr>
          <p:cNvPr id="240" name="Google Shape;240;p19"/>
          <p:cNvGrpSpPr/>
          <p:nvPr/>
        </p:nvGrpSpPr>
        <p:grpSpPr>
          <a:xfrm>
            <a:off x="385300" y="1986046"/>
            <a:ext cx="8027581" cy="883083"/>
            <a:chOff x="385300" y="1986046"/>
            <a:chExt cx="8027581" cy="883083"/>
          </a:xfrm>
        </p:grpSpPr>
        <p:grpSp>
          <p:nvGrpSpPr>
            <p:cNvPr id="241" name="Google Shape;241;p19"/>
            <p:cNvGrpSpPr/>
            <p:nvPr/>
          </p:nvGrpSpPr>
          <p:grpSpPr>
            <a:xfrm>
              <a:off x="4148200" y="1986046"/>
              <a:ext cx="3670513" cy="883083"/>
              <a:chOff x="4148200" y="1986046"/>
              <a:chExt cx="3670513" cy="883083"/>
            </a:xfrm>
          </p:grpSpPr>
          <p:cxnSp>
            <p:nvCxnSpPr>
              <p:cNvPr id="242" name="Google Shape;242;p19"/>
              <p:cNvCxnSpPr/>
              <p:nvPr/>
            </p:nvCxnSpPr>
            <p:spPr>
              <a:xfrm rot="10800000">
                <a:off x="4148200" y="2439044"/>
                <a:ext cx="1577400" cy="0"/>
              </a:xfrm>
              <a:prstGeom prst="straightConnector1">
                <a:avLst/>
              </a:prstGeom>
              <a:noFill/>
              <a:ln cap="flat" cmpd="sng" w="19050">
                <a:solidFill>
                  <a:schemeClr val="accent3"/>
                </a:solidFill>
                <a:prstDash val="solid"/>
                <a:round/>
                <a:headEnd len="sm" w="sm" type="none"/>
                <a:tailEnd len="sm" w="sm" type="none"/>
              </a:ln>
            </p:spPr>
          </p:cxnSp>
          <p:sp>
            <p:nvSpPr>
              <p:cNvPr id="243" name="Google Shape;243;p19"/>
              <p:cNvSpPr/>
              <p:nvPr/>
            </p:nvSpPr>
            <p:spPr>
              <a:xfrm>
                <a:off x="7294573" y="2013752"/>
                <a:ext cx="524140" cy="855377"/>
              </a:xfrm>
              <a:custGeom>
                <a:rect b="b" l="l" r="r" t="t"/>
                <a:pathLst>
                  <a:path extrusionOk="0" h="6474" w="3967">
                    <a:moveTo>
                      <a:pt x="3288" y="1"/>
                    </a:moveTo>
                    <a:cubicBezTo>
                      <a:pt x="3148" y="1"/>
                      <a:pt x="3009" y="55"/>
                      <a:pt x="2905" y="164"/>
                    </a:cubicBezTo>
                    <a:lnTo>
                      <a:pt x="219" y="2851"/>
                    </a:lnTo>
                    <a:cubicBezTo>
                      <a:pt x="1" y="3069"/>
                      <a:pt x="1" y="3416"/>
                      <a:pt x="219" y="3624"/>
                    </a:cubicBezTo>
                    <a:lnTo>
                      <a:pt x="2905" y="6310"/>
                    </a:lnTo>
                    <a:cubicBezTo>
                      <a:pt x="3009" y="6419"/>
                      <a:pt x="3148" y="6474"/>
                      <a:pt x="3288" y="6474"/>
                    </a:cubicBezTo>
                    <a:cubicBezTo>
                      <a:pt x="3428" y="6474"/>
                      <a:pt x="3569" y="6419"/>
                      <a:pt x="3678" y="6310"/>
                    </a:cubicBezTo>
                    <a:lnTo>
                      <a:pt x="3966" y="6023"/>
                    </a:lnTo>
                    <a:lnTo>
                      <a:pt x="1567" y="3624"/>
                    </a:lnTo>
                    <a:cubicBezTo>
                      <a:pt x="1359" y="3416"/>
                      <a:pt x="1359" y="3069"/>
                      <a:pt x="1567" y="2851"/>
                    </a:cubicBezTo>
                    <a:lnTo>
                      <a:pt x="3966" y="452"/>
                    </a:lnTo>
                    <a:lnTo>
                      <a:pt x="3678" y="164"/>
                    </a:lnTo>
                    <a:cubicBezTo>
                      <a:pt x="3569" y="55"/>
                      <a:pt x="3428" y="1"/>
                      <a:pt x="32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9"/>
              <p:cNvSpPr/>
              <p:nvPr/>
            </p:nvSpPr>
            <p:spPr>
              <a:xfrm>
                <a:off x="7597142" y="2303503"/>
                <a:ext cx="159871" cy="276273"/>
              </a:xfrm>
              <a:custGeom>
                <a:rect b="b" l="l" r="r" t="t"/>
                <a:pathLst>
                  <a:path extrusionOk="0" h="2091" w="1210">
                    <a:moveTo>
                      <a:pt x="940" y="0"/>
                    </a:moveTo>
                    <a:cubicBezTo>
                      <a:pt x="877" y="0"/>
                      <a:pt x="814" y="23"/>
                      <a:pt x="764" y="73"/>
                    </a:cubicBezTo>
                    <a:lnTo>
                      <a:pt x="258" y="579"/>
                    </a:lnTo>
                    <a:cubicBezTo>
                      <a:pt x="0" y="836"/>
                      <a:pt x="0" y="1253"/>
                      <a:pt x="258" y="1520"/>
                    </a:cubicBezTo>
                    <a:lnTo>
                      <a:pt x="764" y="2016"/>
                    </a:lnTo>
                    <a:cubicBezTo>
                      <a:pt x="815" y="2067"/>
                      <a:pt x="880" y="2090"/>
                      <a:pt x="944" y="2090"/>
                    </a:cubicBezTo>
                    <a:cubicBezTo>
                      <a:pt x="1078" y="2090"/>
                      <a:pt x="1210" y="1989"/>
                      <a:pt x="1210" y="1828"/>
                    </a:cubicBezTo>
                    <a:lnTo>
                      <a:pt x="1210" y="261"/>
                    </a:lnTo>
                    <a:cubicBezTo>
                      <a:pt x="1210" y="105"/>
                      <a:pt x="1075" y="0"/>
                      <a:pt x="9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9"/>
              <p:cNvSpPr/>
              <p:nvPr/>
            </p:nvSpPr>
            <p:spPr>
              <a:xfrm>
                <a:off x="4980256" y="2093027"/>
                <a:ext cx="2640518" cy="696959"/>
              </a:xfrm>
              <a:custGeom>
                <a:rect b="b" l="l" r="r" t="t"/>
                <a:pathLst>
                  <a:path extrusionOk="0" h="5275" w="19985">
                    <a:moveTo>
                      <a:pt x="2597" y="0"/>
                    </a:moveTo>
                    <a:lnTo>
                      <a:pt x="0" y="2637"/>
                    </a:lnTo>
                    <a:lnTo>
                      <a:pt x="2597" y="5274"/>
                    </a:lnTo>
                    <a:lnTo>
                      <a:pt x="19985" y="5274"/>
                    </a:lnTo>
                    <a:lnTo>
                      <a:pt x="17735" y="3024"/>
                    </a:lnTo>
                    <a:cubicBezTo>
                      <a:pt x="17625" y="2915"/>
                      <a:pt x="17566" y="2776"/>
                      <a:pt x="17566" y="2637"/>
                    </a:cubicBezTo>
                    <a:cubicBezTo>
                      <a:pt x="17566" y="2498"/>
                      <a:pt x="17625" y="2360"/>
                      <a:pt x="17735" y="2251"/>
                    </a:cubicBezTo>
                    <a:lnTo>
                      <a:pt x="19985" y="0"/>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246" name="Google Shape;246;p19"/>
              <p:cNvSpPr txBox="1"/>
              <p:nvPr/>
            </p:nvSpPr>
            <p:spPr>
              <a:xfrm>
                <a:off x="5324335" y="1986046"/>
                <a:ext cx="1946700" cy="35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accent2"/>
                    </a:solidFill>
                    <a:latin typeface="Fira Sans Extra Condensed"/>
                    <a:ea typeface="Fira Sans Extra Condensed"/>
                    <a:cs typeface="Fira Sans Extra Condensed"/>
                    <a:sym typeface="Fira Sans Extra Condensed"/>
                  </a:rPr>
                  <a:t>Target Consumers</a:t>
                </a:r>
                <a:endParaRPr b="0" i="0" sz="2300" u="none" cap="none" strike="noStrike">
                  <a:solidFill>
                    <a:schemeClr val="accent2"/>
                  </a:solidFill>
                  <a:latin typeface="Fira Sans Extra Condensed"/>
                  <a:ea typeface="Fira Sans Extra Condensed"/>
                  <a:cs typeface="Fira Sans Extra Condensed"/>
                  <a:sym typeface="Fira Sans Extra Condensed"/>
                </a:endParaRPr>
              </a:p>
            </p:txBody>
          </p:sp>
        </p:grpSp>
        <p:sp>
          <p:nvSpPr>
            <p:cNvPr id="247" name="Google Shape;247;p19"/>
            <p:cNvSpPr txBox="1"/>
            <p:nvPr/>
          </p:nvSpPr>
          <p:spPr>
            <a:xfrm>
              <a:off x="7763681" y="2070087"/>
              <a:ext cx="649200" cy="67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accent2"/>
                  </a:solidFill>
                  <a:latin typeface="Fira Sans Extra Condensed"/>
                  <a:ea typeface="Fira Sans Extra Condensed"/>
                  <a:cs typeface="Fira Sans Extra Condensed"/>
                  <a:sym typeface="Fira Sans Extra Condensed"/>
                </a:rPr>
                <a:t>02</a:t>
              </a:r>
              <a:endParaRPr b="0" i="0" sz="35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248" name="Google Shape;248;p19"/>
            <p:cNvSpPr txBox="1"/>
            <p:nvPr/>
          </p:nvSpPr>
          <p:spPr>
            <a:xfrm>
              <a:off x="385300" y="2184238"/>
              <a:ext cx="3762900" cy="52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Anyone who menstruates and others who wish to learn about it.</a:t>
              </a:r>
              <a:endParaRPr b="0" i="0" sz="1200" u="none" cap="none" strike="noStrike">
                <a:solidFill>
                  <a:srgbClr val="000000"/>
                </a:solidFill>
                <a:latin typeface="Roboto"/>
                <a:ea typeface="Roboto"/>
                <a:cs typeface="Roboto"/>
                <a:sym typeface="Roboto"/>
              </a:endParaRPr>
            </a:p>
          </p:txBody>
        </p:sp>
      </p:grpSp>
      <p:grpSp>
        <p:nvGrpSpPr>
          <p:cNvPr id="249" name="Google Shape;249;p19"/>
          <p:cNvGrpSpPr/>
          <p:nvPr/>
        </p:nvGrpSpPr>
        <p:grpSpPr>
          <a:xfrm>
            <a:off x="385300" y="4011558"/>
            <a:ext cx="8027581" cy="854717"/>
            <a:chOff x="385300" y="4011558"/>
            <a:chExt cx="8027581" cy="854717"/>
          </a:xfrm>
        </p:grpSpPr>
        <p:grpSp>
          <p:nvGrpSpPr>
            <p:cNvPr id="250" name="Google Shape;250;p19"/>
            <p:cNvGrpSpPr/>
            <p:nvPr/>
          </p:nvGrpSpPr>
          <p:grpSpPr>
            <a:xfrm>
              <a:off x="4062650" y="4011558"/>
              <a:ext cx="3756063" cy="854717"/>
              <a:chOff x="4062650" y="4011558"/>
              <a:chExt cx="3756063" cy="854717"/>
            </a:xfrm>
          </p:grpSpPr>
          <p:cxnSp>
            <p:nvCxnSpPr>
              <p:cNvPr id="251" name="Google Shape;251;p19"/>
              <p:cNvCxnSpPr/>
              <p:nvPr/>
            </p:nvCxnSpPr>
            <p:spPr>
              <a:xfrm rot="10800000">
                <a:off x="4062650" y="4435702"/>
                <a:ext cx="1577400" cy="0"/>
              </a:xfrm>
              <a:prstGeom prst="straightConnector1">
                <a:avLst/>
              </a:prstGeom>
              <a:noFill/>
              <a:ln cap="flat" cmpd="sng" w="19050">
                <a:solidFill>
                  <a:schemeClr val="accent4"/>
                </a:solidFill>
                <a:prstDash val="solid"/>
                <a:round/>
                <a:headEnd len="sm" w="sm" type="none"/>
                <a:tailEnd len="sm" w="sm" type="none"/>
              </a:ln>
            </p:spPr>
          </p:cxnSp>
          <p:sp>
            <p:nvSpPr>
              <p:cNvPr id="252" name="Google Shape;252;p19"/>
              <p:cNvSpPr/>
              <p:nvPr/>
            </p:nvSpPr>
            <p:spPr>
              <a:xfrm>
                <a:off x="7294573" y="4011558"/>
                <a:ext cx="524140" cy="854717"/>
              </a:xfrm>
              <a:custGeom>
                <a:rect b="b" l="l" r="r" t="t"/>
                <a:pathLst>
                  <a:path extrusionOk="0" h="6469" w="3967">
                    <a:moveTo>
                      <a:pt x="3288" y="0"/>
                    </a:moveTo>
                    <a:cubicBezTo>
                      <a:pt x="3148" y="0"/>
                      <a:pt x="3009" y="52"/>
                      <a:pt x="2905" y="156"/>
                    </a:cubicBezTo>
                    <a:lnTo>
                      <a:pt x="219" y="2852"/>
                    </a:lnTo>
                    <a:cubicBezTo>
                      <a:pt x="1" y="3061"/>
                      <a:pt x="1" y="3407"/>
                      <a:pt x="219" y="3625"/>
                    </a:cubicBezTo>
                    <a:lnTo>
                      <a:pt x="2905" y="6312"/>
                    </a:lnTo>
                    <a:cubicBezTo>
                      <a:pt x="3009" y="6416"/>
                      <a:pt x="3148" y="6468"/>
                      <a:pt x="3288" y="6468"/>
                    </a:cubicBezTo>
                    <a:cubicBezTo>
                      <a:pt x="3428" y="6468"/>
                      <a:pt x="3569" y="6416"/>
                      <a:pt x="3678" y="6312"/>
                    </a:cubicBezTo>
                    <a:lnTo>
                      <a:pt x="3966" y="6024"/>
                    </a:lnTo>
                    <a:lnTo>
                      <a:pt x="1567" y="3625"/>
                    </a:lnTo>
                    <a:cubicBezTo>
                      <a:pt x="1359" y="3407"/>
                      <a:pt x="1359" y="3061"/>
                      <a:pt x="1567" y="2852"/>
                    </a:cubicBezTo>
                    <a:lnTo>
                      <a:pt x="3966" y="453"/>
                    </a:lnTo>
                    <a:lnTo>
                      <a:pt x="3678" y="156"/>
                    </a:lnTo>
                    <a:cubicBezTo>
                      <a:pt x="3569" y="52"/>
                      <a:pt x="3428" y="0"/>
                      <a:pt x="328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9"/>
              <p:cNvSpPr/>
              <p:nvPr/>
            </p:nvSpPr>
            <p:spPr>
              <a:xfrm>
                <a:off x="7597142" y="4300649"/>
                <a:ext cx="159871" cy="276538"/>
              </a:xfrm>
              <a:custGeom>
                <a:rect b="b" l="l" r="r" t="t"/>
                <a:pathLst>
                  <a:path extrusionOk="0" h="2093" w="1210">
                    <a:moveTo>
                      <a:pt x="945" y="0"/>
                    </a:moveTo>
                    <a:cubicBezTo>
                      <a:pt x="880" y="0"/>
                      <a:pt x="815" y="25"/>
                      <a:pt x="764" y="80"/>
                    </a:cubicBezTo>
                    <a:lnTo>
                      <a:pt x="258" y="575"/>
                    </a:lnTo>
                    <a:cubicBezTo>
                      <a:pt x="0" y="833"/>
                      <a:pt x="0" y="1259"/>
                      <a:pt x="258" y="1517"/>
                    </a:cubicBezTo>
                    <a:lnTo>
                      <a:pt x="764" y="2012"/>
                    </a:lnTo>
                    <a:cubicBezTo>
                      <a:pt x="816" y="2068"/>
                      <a:pt x="881" y="2092"/>
                      <a:pt x="946" y="2092"/>
                    </a:cubicBezTo>
                    <a:cubicBezTo>
                      <a:pt x="1079" y="2092"/>
                      <a:pt x="1210" y="1988"/>
                      <a:pt x="1210" y="1834"/>
                    </a:cubicBezTo>
                    <a:lnTo>
                      <a:pt x="1210" y="268"/>
                    </a:lnTo>
                    <a:cubicBezTo>
                      <a:pt x="1210" y="107"/>
                      <a:pt x="1079" y="0"/>
                      <a:pt x="9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9"/>
              <p:cNvSpPr/>
              <p:nvPr/>
            </p:nvSpPr>
            <p:spPr>
              <a:xfrm>
                <a:off x="4980256" y="4089776"/>
                <a:ext cx="2640518" cy="698281"/>
              </a:xfrm>
              <a:custGeom>
                <a:rect b="b" l="l" r="r" t="t"/>
                <a:pathLst>
                  <a:path extrusionOk="0" h="5285" w="19985">
                    <a:moveTo>
                      <a:pt x="2597" y="0"/>
                    </a:moveTo>
                    <a:lnTo>
                      <a:pt x="0" y="2647"/>
                    </a:lnTo>
                    <a:lnTo>
                      <a:pt x="2597" y="5284"/>
                    </a:lnTo>
                    <a:lnTo>
                      <a:pt x="19985" y="5284"/>
                    </a:lnTo>
                    <a:lnTo>
                      <a:pt x="17735" y="3033"/>
                    </a:lnTo>
                    <a:cubicBezTo>
                      <a:pt x="17625" y="2925"/>
                      <a:pt x="17566" y="2786"/>
                      <a:pt x="17566" y="2647"/>
                    </a:cubicBezTo>
                    <a:cubicBezTo>
                      <a:pt x="17566" y="2508"/>
                      <a:pt x="17625" y="2359"/>
                      <a:pt x="17735" y="2260"/>
                    </a:cubicBezTo>
                    <a:lnTo>
                      <a:pt x="19985" y="0"/>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255" name="Google Shape;255;p19"/>
            <p:cNvSpPr txBox="1"/>
            <p:nvPr/>
          </p:nvSpPr>
          <p:spPr>
            <a:xfrm>
              <a:off x="5157724" y="4161100"/>
              <a:ext cx="2113200" cy="35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accent4"/>
                  </a:solidFill>
                  <a:latin typeface="Fira Sans Extra Condensed"/>
                  <a:ea typeface="Fira Sans Extra Condensed"/>
                  <a:cs typeface="Fira Sans Extra Condensed"/>
                  <a:sym typeface="Fira Sans Extra Condensed"/>
                </a:rPr>
                <a:t>Product &gt; Project</a:t>
              </a:r>
              <a:endParaRPr b="0" i="0" sz="23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256" name="Google Shape;256;p19"/>
            <p:cNvSpPr txBox="1"/>
            <p:nvPr/>
          </p:nvSpPr>
          <p:spPr>
            <a:xfrm>
              <a:off x="7763681" y="4065321"/>
              <a:ext cx="649200" cy="67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 sz="3500" u="none" cap="none" strike="noStrike">
                  <a:solidFill>
                    <a:schemeClr val="accent4"/>
                  </a:solidFill>
                  <a:latin typeface="Fira Sans Extra Condensed"/>
                  <a:ea typeface="Fira Sans Extra Condensed"/>
                  <a:cs typeface="Fira Sans Extra Condensed"/>
                  <a:sym typeface="Fira Sans Extra Condensed"/>
                </a:rPr>
                <a:t>04</a:t>
              </a:r>
              <a:endParaRPr b="0" i="0" sz="35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257" name="Google Shape;257;p19"/>
            <p:cNvSpPr txBox="1"/>
            <p:nvPr/>
          </p:nvSpPr>
          <p:spPr>
            <a:xfrm>
              <a:off x="385300" y="4197263"/>
              <a:ext cx="3762900" cy="52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With the continuous efforts on the project it can be deployed in the market .</a:t>
              </a:r>
              <a:endParaRPr b="0" i="0" sz="1200" u="none" cap="none" strike="noStrike">
                <a:solidFill>
                  <a:srgbClr val="000000"/>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700"/>
                                        <p:tgtEl>
                                          <p:spTgt spid="222"/>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700"/>
                                        <p:tgtEl>
                                          <p:spTgt spid="240"/>
                                        </p:tgtEl>
                                      </p:cBhvr>
                                    </p:animEffect>
                                  </p:childTnLst>
                                </p:cTn>
                              </p:par>
                            </p:childTnLst>
                          </p:cTn>
                        </p:par>
                        <p:par>
                          <p:cTn fill="hold">
                            <p:stCondLst>
                              <p:cond delay="440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700"/>
                                        <p:tgtEl>
                                          <p:spTgt spid="231"/>
                                        </p:tgtEl>
                                      </p:cBhvr>
                                    </p:animEffect>
                                  </p:childTnLst>
                                </p:cTn>
                              </p:par>
                            </p:childTnLst>
                          </p:cTn>
                        </p:par>
                        <p:par>
                          <p:cTn fill="hold">
                            <p:stCondLst>
                              <p:cond delay="6100"/>
                            </p:stCondLst>
                            <p:childTnLst>
                              <p:par>
                                <p:cTn fill="hold" nodeType="after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7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Social Impact</a:t>
            </a:r>
            <a:endParaRPr/>
          </a:p>
        </p:txBody>
      </p:sp>
      <p:sp>
        <p:nvSpPr>
          <p:cNvPr id="263" name="Google Shape;263;p20"/>
          <p:cNvSpPr txBox="1"/>
          <p:nvPr>
            <p:ph type="title"/>
          </p:nvPr>
        </p:nvSpPr>
        <p:spPr>
          <a:xfrm>
            <a:off x="643200" y="1011900"/>
            <a:ext cx="7857600" cy="36900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Historically people haven’t wanted to talk about menstruation as it’s been deemed an area of significant embarrassment. The first thing, we want to achieve is to get the conversation going.</a:t>
            </a:r>
            <a:endParaRPr b="0" sz="1800">
              <a:solidFill>
                <a:srgbClr val="0E101A"/>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As menstruation has always been a taboo and stigmatic topic women and girls have been missing out on various socio-cultural activities, ranging from not </a:t>
            </a:r>
            <a:r>
              <a:rPr b="0" lang="en" sz="1800">
                <a:solidFill>
                  <a:srgbClr val="0E101A"/>
                </a:solidFill>
                <a:latin typeface="Times New Roman"/>
                <a:ea typeface="Times New Roman"/>
                <a:cs typeface="Times New Roman"/>
                <a:sym typeface="Times New Roman"/>
              </a:rPr>
              <a:t>being</a:t>
            </a:r>
            <a:r>
              <a:rPr b="0" lang="en" sz="1800">
                <a:solidFill>
                  <a:srgbClr val="0E101A"/>
                </a:solidFill>
                <a:latin typeface="Times New Roman"/>
                <a:ea typeface="Times New Roman"/>
                <a:cs typeface="Times New Roman"/>
                <a:sym typeface="Times New Roman"/>
              </a:rPr>
              <a:t> able to schools and offices and not being able to attend social and religious gatherings.</a:t>
            </a:r>
            <a:endParaRPr b="0" sz="1800">
              <a:solidFill>
                <a:srgbClr val="0E101A"/>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E101A"/>
              </a:buClr>
              <a:buSzPts val="1800"/>
              <a:buFont typeface="Times New Roman"/>
              <a:buChar char="●"/>
            </a:pPr>
            <a:r>
              <a:rPr b="0" lang="en" sz="1800">
                <a:solidFill>
                  <a:srgbClr val="0E101A"/>
                </a:solidFill>
                <a:latin typeface="Times New Roman"/>
                <a:ea typeface="Times New Roman"/>
                <a:cs typeface="Times New Roman"/>
                <a:sym typeface="Times New Roman"/>
              </a:rPr>
              <a:t>Due to lack of proper knowledge period related disorders have become common and in some cases they turned out to be life threatening, we wish to reduce such situations by spreading awareness and making people understand the importance of talking about menstruation.</a:t>
            </a:r>
            <a:endParaRPr b="0" sz="1800">
              <a:solidFill>
                <a:srgbClr val="0E101A"/>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accent6"/>
              </a:buClr>
              <a:buSzPts val="1100"/>
              <a:buFont typeface="Arial"/>
              <a:buNone/>
            </a:pPr>
            <a:r>
              <a:t/>
            </a:r>
            <a:endParaRPr b="0" sz="1900">
              <a:solidFill>
                <a:schemeClr val="accent6"/>
              </a:solidFill>
              <a:latin typeface="Roboto"/>
              <a:ea typeface="Roboto"/>
              <a:cs typeface="Roboto"/>
              <a:sym typeface="Roboto"/>
            </a:endParaRPr>
          </a:p>
        </p:txBody>
      </p:sp>
    </p:spTree>
  </p:cSld>
  <p:clrMapOvr>
    <a:masterClrMapping/>
  </p:clrMapOvr>
  <mc:AlternateContent>
    <mc:Choice Requires="p14">
      <p:transition spd="slow" p14:dur="11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500"/>
                                        <p:tgtEl>
                                          <p:spTgt spid="263">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500"/>
                                        <p:tgtEl>
                                          <p:spTgt spid="263">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500"/>
                                        <p:tgtEl>
                                          <p:spTgt spid="263">
                                            <p:txEl>
                                              <p:pRg end="2" st="2"/>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500"/>
                                        <p:tgtEl>
                                          <p:spTgt spid="2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type="title"/>
          </p:nvPr>
        </p:nvSpPr>
        <p:spPr>
          <a:xfrm>
            <a:off x="2312025" y="205675"/>
            <a:ext cx="4519800" cy="7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Care4U</a:t>
            </a:r>
            <a:endParaRPr sz="3800"/>
          </a:p>
        </p:txBody>
      </p:sp>
      <p:pic>
        <p:nvPicPr>
          <p:cNvPr id="269" name="Google Shape;269;p21"/>
          <p:cNvPicPr preferRelativeResize="0"/>
          <p:nvPr/>
        </p:nvPicPr>
        <p:blipFill>
          <a:blip r:embed="rId3">
            <a:alphaModFix/>
          </a:blip>
          <a:stretch>
            <a:fillRect/>
          </a:stretch>
        </p:blipFill>
        <p:spPr>
          <a:xfrm>
            <a:off x="152400" y="981475"/>
            <a:ext cx="8839200" cy="39223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at Startup Infographics by Slidesgo">
  <a:themeElements>
    <a:clrScheme name="Simple Light">
      <a:dk1>
        <a:srgbClr val="D81652"/>
      </a:dk1>
      <a:lt1>
        <a:srgbClr val="0A5F9E"/>
      </a:lt1>
      <a:dk2>
        <a:srgbClr val="5C1CA0"/>
      </a:dk2>
      <a:lt2>
        <a:srgbClr val="FF6700"/>
      </a:lt2>
      <a:accent1>
        <a:srgbClr val="024F59"/>
      </a:accent1>
      <a:accent2>
        <a:srgbClr val="327B8A"/>
      </a:accent2>
      <a:accent3>
        <a:srgbClr val="7BACB0"/>
      </a:accent3>
      <a:accent4>
        <a:srgbClr val="86B4C2"/>
      </a:accent4>
      <a:accent5>
        <a:srgbClr val="C7D4CF"/>
      </a:accent5>
      <a:accent6>
        <a:srgbClr val="000000"/>
      </a:accent6>
      <a:hlink>
        <a:srgbClr val="86B4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