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9" r:id="rId2"/>
    <p:sldId id="267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06F-DAE5-4E49-BFC2-A4A6DF9C2E4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8DAFA-29CD-4070-A3D8-ECA35561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1600210"/>
            <a:ext cx="7803728" cy="1779684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3520440"/>
            <a:ext cx="17068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3703319"/>
            <a:ext cx="5365328" cy="59435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" y="457200"/>
            <a:ext cx="1219200" cy="914400"/>
          </a:xfrm>
          <a:prstGeom prst="rect">
            <a:avLst/>
          </a:prstGeom>
        </p:spPr>
      </p:pic>
      <p:pic>
        <p:nvPicPr>
          <p:cNvPr id="11" name="Stagecoach">
            <a:extLst>
              <a:ext uri="{FF2B5EF4-FFF2-40B4-BE49-F238E27FC236}">
                <a16:creationId xmlns:a16="http://schemas.microsoft.com/office/drawing/2014/main" id="{A26612B5-24FF-6E41-901D-FB3602B3B6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02"/>
          <a:stretch/>
        </p:blipFill>
        <p:spPr bwMode="auto">
          <a:xfrm>
            <a:off x="3206496" y="4608578"/>
            <a:ext cx="8985504" cy="18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73152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1" y="1600200"/>
            <a:ext cx="341375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8768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8912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9056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768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8912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9056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4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834" y="457200"/>
            <a:ext cx="7316047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6834" y="1600200"/>
            <a:ext cx="7316047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560" y="0"/>
            <a:ext cx="3901440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1121664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73152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9056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0561" y="1600200"/>
            <a:ext cx="341376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0560" y="2103120"/>
            <a:ext cx="3901440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679" y="4114800"/>
            <a:ext cx="11217487" cy="1143000"/>
          </a:xfrm>
        </p:spPr>
        <p:txBody>
          <a:bodyPr anchor="b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5394960"/>
            <a:ext cx="17068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680" y="5577841"/>
            <a:ext cx="5364481" cy="59435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31D0059C-D109-154B-9A0F-5AADEDCA264F}"/>
              </a:ext>
            </a:extLst>
          </p:cNvPr>
          <p:cNvSpPr/>
          <p:nvPr/>
        </p:nvSpPr>
        <p:spPr bwMode="hidden">
          <a:xfrm>
            <a:off x="0" y="0"/>
            <a:ext cx="12192000" cy="3977639"/>
          </a:xfrm>
          <a:prstGeom prst="rect">
            <a:avLst/>
          </a:prstGeom>
          <a:solidFill>
            <a:srgbClr val="FFF7E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350"/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4" y="457200"/>
            <a:ext cx="1219200" cy="914400"/>
          </a:xfrm>
          <a:prstGeom prst="rect">
            <a:avLst/>
          </a:prstGeom>
        </p:spPr>
      </p:pic>
      <p:pic>
        <p:nvPicPr>
          <p:cNvPr id="5" name="Stagecoach">
            <a:extLst>
              <a:ext uri="{FF2B5EF4-FFF2-40B4-BE49-F238E27FC236}">
                <a16:creationId xmlns:a16="http://schemas.microsoft.com/office/drawing/2014/main" id="{2B4A41CF-69FE-814B-B7AA-8E3333F98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6"/>
          <a:stretch/>
        </p:blipFill>
        <p:spPr bwMode="auto">
          <a:xfrm>
            <a:off x="0" y="1754506"/>
            <a:ext cx="1182624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457200"/>
            <a:ext cx="1219200" cy="914400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/>
        </p:nvSpPr>
        <p:spPr>
          <a:xfrm>
            <a:off x="487679" y="1600202"/>
            <a:ext cx="11217487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4341847"/>
            <a:ext cx="341376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1471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8800"/>
            <a:ext cx="536448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/>
        </p:nvCxnSpPr>
        <p:spPr bwMode="hidden">
          <a:xfrm>
            <a:off x="633984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828802"/>
            <a:ext cx="11217487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1600202"/>
            <a:ext cx="1121664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600202"/>
            <a:ext cx="73152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0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0562" y="1600200"/>
            <a:ext cx="3414605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1" y="1600200"/>
            <a:ext cx="73151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600200"/>
            <a:ext cx="11216640" cy="4572000"/>
          </a:xfrm>
          <a:prstGeom prst="rect">
            <a:avLst/>
          </a:prstGeom>
        </p:spPr>
        <p:txBody>
          <a:bodyPr vert="horz" lIns="0" tIns="0" rIns="0" bIns="0" spcCol="36576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199" y="2971800"/>
            <a:ext cx="10048461" cy="15544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Wells Fargo Technology Hackathon 2022</a:t>
            </a:r>
            <a:br>
              <a:rPr lang="en-US" smtClean="0"/>
            </a:br>
            <a:r>
              <a:rPr lang="en-US" smtClean="0">
                <a:solidFill>
                  <a:schemeClr val="accent1"/>
                </a:solidFill>
              </a:rPr>
              <a:t>Name Pronunciation Tool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199" y="4937759"/>
            <a:ext cx="5943599" cy="1024501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Zion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May 2022</a:t>
            </a:r>
          </a:p>
          <a:p>
            <a:endParaRPr lang="en-US" sz="180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8" y="4208105"/>
            <a:ext cx="3456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BEFCE-94B2-5643-A065-2BCF49A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11" y="296584"/>
            <a:ext cx="11780940" cy="379141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D</a:t>
            </a:r>
            <a:r>
              <a:rPr lang="en-US" dirty="0" smtClean="0"/>
              <a:t>ifferentiation </a:t>
            </a:r>
            <a:r>
              <a:rPr lang="en-US" dirty="0"/>
              <a:t>of </a:t>
            </a:r>
            <a:r>
              <a:rPr lang="en-US" dirty="0" smtClean="0"/>
              <a:t>Our </a:t>
            </a:r>
            <a:r>
              <a:rPr lang="en-US" dirty="0"/>
              <a:t>S</a:t>
            </a:r>
            <a:r>
              <a:rPr lang="en-US" dirty="0" smtClean="0"/>
              <a:t>olution 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 rot="5400000">
            <a:off x="-1758976" y="3048654"/>
            <a:ext cx="5938437" cy="1192577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6532" y="688788"/>
            <a:ext cx="10141628" cy="59253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1986932" y="676340"/>
            <a:ext cx="9961228" cy="581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 employee or contingent workers, can hear the pronunciation of my name so that they can address me in the way team member prefer to be addressed.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System that provides a </a:t>
            </a:r>
            <a:r>
              <a:rPr lang="en-US" b="1" dirty="0"/>
              <a:t>standard pronunciation of my name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System that </a:t>
            </a:r>
            <a:r>
              <a:rPr lang="en-US" b="1" dirty="0"/>
              <a:t>provides a custom pronunciation</a:t>
            </a:r>
            <a:r>
              <a:rPr lang="en-US" dirty="0"/>
              <a:t> to override the suggested pronunciation of my name.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System that provides </a:t>
            </a:r>
            <a:r>
              <a:rPr lang="en-US" b="1" dirty="0" smtClean="0"/>
              <a:t>pronunciation and recording of name in Sign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System that </a:t>
            </a:r>
            <a:r>
              <a:rPr lang="en-US" b="1" dirty="0" smtClean="0"/>
              <a:t>provides to practice custom pronunciation of name 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Team member able to opt out of the pronunciation service.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Pronounce name as per selected Country.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Pronounce names fast or slowly as per input provided.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 employee looking to pronounce another employee’s name,  able to hear the non-standard pronunciation,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Able to </a:t>
            </a:r>
            <a:r>
              <a:rPr lang="en-US" dirty="0"/>
              <a:t>maintain pronunciations so that the system operates properly.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Compliant </a:t>
            </a:r>
            <a:r>
              <a:rPr lang="en-US" dirty="0"/>
              <a:t>with WCAG 2.0 AA, so that my adaptive tech works </a:t>
            </a:r>
            <a:r>
              <a:rPr lang="en-US" dirty="0" smtClean="0"/>
              <a:t>appropriately.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Authenticate </a:t>
            </a:r>
            <a:r>
              <a:rPr lang="en-US" dirty="0"/>
              <a:t>silently through OKTA and authentication is simple and compliant with enterprise authentication approach.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LDAP and fetch details like Ad-Ent,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Able to call the API for the name pronunciation service, passing in a spelling and receiving back the pronunciation and phonetics.  The content and format of the payload are negotiable and comply to industry norms.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Can be integrated in internal portals like </a:t>
            </a:r>
            <a:r>
              <a:rPr lang="en-US" dirty="0" err="1"/>
              <a:t>Teamworks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BEFCE-94B2-5643-A065-2BCF49A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11" y="296584"/>
            <a:ext cx="11780940" cy="379141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D</a:t>
            </a:r>
            <a:r>
              <a:rPr lang="en-US" dirty="0" smtClean="0"/>
              <a:t>ifferentiation </a:t>
            </a:r>
            <a:r>
              <a:rPr lang="en-US" dirty="0"/>
              <a:t>of </a:t>
            </a:r>
            <a:r>
              <a:rPr lang="en-US" dirty="0" smtClean="0"/>
              <a:t>Our Solution </a:t>
            </a:r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BCBEFCE-94B2-5643-A065-2BCF49AF993C}"/>
              </a:ext>
            </a:extLst>
          </p:cNvPr>
          <p:cNvSpPr txBox="1">
            <a:spLocks/>
          </p:cNvSpPr>
          <p:nvPr/>
        </p:nvSpPr>
        <p:spPr>
          <a:xfrm>
            <a:off x="514433" y="961436"/>
            <a:ext cx="2944999" cy="3791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 Strength </a:t>
            </a:r>
            <a:endParaRPr lang="en-US" dirty="0"/>
          </a:p>
        </p:txBody>
      </p:sp>
      <p:sp>
        <p:nvSpPr>
          <p:cNvPr id="32" name="Chevron 31"/>
          <p:cNvSpPr/>
          <p:nvPr/>
        </p:nvSpPr>
        <p:spPr>
          <a:xfrm rot="5400000">
            <a:off x="96232" y="2118821"/>
            <a:ext cx="2480734" cy="1192577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32888" y="1487805"/>
            <a:ext cx="9349148" cy="186677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2113290" y="1573022"/>
            <a:ext cx="9287693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Working independently toward one goal in </a:t>
            </a:r>
            <a:r>
              <a:rPr lang="en-US" dirty="0" smtClean="0"/>
              <a:t>unison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Diverse expertise skills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Dedicated, committed, responsible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Meets the needs of the present without compromising the 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51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0" y="3028950"/>
            <a:ext cx="56769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4400" dirty="0" smtClean="0">
                <a:solidFill>
                  <a:schemeClr val="tx2"/>
                </a:solidFill>
              </a:rPr>
              <a:t>Thank You 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CD41"/>
    </a:custClr>
    <a:custClr name="WF Yellow Tint 1">
      <a:srgbClr val="FFDC78"/>
    </a:custClr>
    <a:custClr name="WF Yellow Tint 2">
      <a:srgbClr val="FFE6A0"/>
    </a:custClr>
    <a:custClr name="WF Yellow Tint 3">
      <a:srgbClr val="FFF0C8"/>
    </a:custClr>
    <a:custClr name="WF Yellow Tint 4">
      <a:srgbClr val="FFF7E2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1">
      <a:srgbClr val="FFC5A3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1">
      <a:srgbClr val="FFB1A6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1">
      <a:srgbClr val="FFA6BE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1">
      <a:srgbClr val="F2A5DC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1">
      <a:srgbClr val="E5A2F2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1">
      <a:srgbClr val="BFB3F2"/>
    </a:custClr>
  </a:custClrLst>
  <a:extLst>
    <a:ext uri="{05A4C25C-085E-4340-85A3-A5531E510DB2}">
      <thm15:themeFamily xmlns:thm15="http://schemas.microsoft.com/office/thememl/2012/main" name="WF 4x3 WFSans Embedded PowerPoint 14Jan2019" id="{37235440-38E2-4781-A1D6-A9CBFAD5DBC4}" vid="{EC9BF043-F230-4E7C-8BC9-60E3895A76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Wells Fargo Sans</vt:lpstr>
      <vt:lpstr>Wells Fargo Sans Display</vt:lpstr>
      <vt:lpstr>Wingdings</vt:lpstr>
      <vt:lpstr>Wells Fargo 2019</vt:lpstr>
      <vt:lpstr>PowerPoint Presentation</vt:lpstr>
      <vt:lpstr>Key Differentiation of Our Solution </vt:lpstr>
      <vt:lpstr>Key Differentiation of Our Solution </vt:lpstr>
      <vt:lpstr>PowerPoint Presentation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 Technology Hackathon 2021 Inner Sourcing Platform</dc:title>
  <dc:creator>Ravikumar.Gokanakonda@wellsfargo.com</dc:creator>
  <cp:lastModifiedBy>Ravi Kumar G</cp:lastModifiedBy>
  <cp:revision>107</cp:revision>
  <dcterms:created xsi:type="dcterms:W3CDTF">2019-04-14T08:19:00Z</dcterms:created>
  <dcterms:modified xsi:type="dcterms:W3CDTF">2022-05-16T10:10:24Z</dcterms:modified>
</cp:coreProperties>
</file>