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3" r:id="rId3"/>
    <p:sldId id="265" r:id="rId4"/>
    <p:sldId id="272" r:id="rId5"/>
    <p:sldId id="271" r:id="rId6"/>
    <p:sldId id="270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06F-DAE5-4E49-BFC2-A4A6DF9C2E4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8DAFA-29CD-4070-A3D8-ECA35561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1600210"/>
            <a:ext cx="7803728" cy="1779684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352044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3703319"/>
            <a:ext cx="5365328" cy="59435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" y="457200"/>
            <a:ext cx="1219200" cy="914400"/>
          </a:xfrm>
          <a:prstGeom prst="rect">
            <a:avLst/>
          </a:prstGeom>
        </p:spPr>
      </p:pic>
      <p:pic>
        <p:nvPicPr>
          <p:cNvPr id="11" name="Stagecoach">
            <a:extLst>
              <a:ext uri="{FF2B5EF4-FFF2-40B4-BE49-F238E27FC236}">
                <a16:creationId xmlns:a16="http://schemas.microsoft.com/office/drawing/2014/main" id="{A26612B5-24FF-6E41-901D-FB3602B3B6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02"/>
          <a:stretch/>
        </p:blipFill>
        <p:spPr bwMode="auto">
          <a:xfrm>
            <a:off x="3206496" y="4608578"/>
            <a:ext cx="8985504" cy="18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73152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1" y="1600200"/>
            <a:ext cx="341375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768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8912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9056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768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8912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9056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4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834" y="457200"/>
            <a:ext cx="7316047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6834" y="1600200"/>
            <a:ext cx="7316047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560" y="0"/>
            <a:ext cx="390144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1121664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73152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9056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0561" y="1600200"/>
            <a:ext cx="341376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0560" y="2103120"/>
            <a:ext cx="390144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679" y="4114800"/>
            <a:ext cx="11217487" cy="1143000"/>
          </a:xfrm>
        </p:spPr>
        <p:txBody>
          <a:bodyPr anchor="b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539496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680" y="5577841"/>
            <a:ext cx="5364481" cy="59435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31D0059C-D109-154B-9A0F-5AADEDCA264F}"/>
              </a:ext>
            </a:extLst>
          </p:cNvPr>
          <p:cNvSpPr/>
          <p:nvPr/>
        </p:nvSpPr>
        <p:spPr bwMode="hidden">
          <a:xfrm>
            <a:off x="0" y="0"/>
            <a:ext cx="12192000" cy="3977639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350"/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4" y="457200"/>
            <a:ext cx="1219200" cy="914400"/>
          </a:xfrm>
          <a:prstGeom prst="rect">
            <a:avLst/>
          </a:prstGeom>
        </p:spPr>
      </p:pic>
      <p:pic>
        <p:nvPicPr>
          <p:cNvPr id="5" name="Stagecoach">
            <a:extLst>
              <a:ext uri="{FF2B5EF4-FFF2-40B4-BE49-F238E27FC236}">
                <a16:creationId xmlns:a16="http://schemas.microsoft.com/office/drawing/2014/main" id="{2B4A41CF-69FE-814B-B7AA-8E3333F98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6"/>
          <a:stretch/>
        </p:blipFill>
        <p:spPr bwMode="auto">
          <a:xfrm>
            <a:off x="0" y="1754506"/>
            <a:ext cx="1182624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457200"/>
            <a:ext cx="1219200" cy="914400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/>
        </p:nvSpPr>
        <p:spPr>
          <a:xfrm>
            <a:off x="487679" y="1600202"/>
            <a:ext cx="11217487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4341847"/>
            <a:ext cx="341376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1471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8800"/>
            <a:ext cx="536448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/>
        </p:nvCxnSpPr>
        <p:spPr bwMode="hidden">
          <a:xfrm>
            <a:off x="633984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8802"/>
            <a:ext cx="11217487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1121664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00202"/>
            <a:ext cx="73152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0562" y="1600200"/>
            <a:ext cx="3414605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1" y="1600200"/>
            <a:ext cx="73151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</p:spPr>
        <p:txBody>
          <a:bodyPr vert="horz" lIns="0" tIns="0" rIns="0" bIns="0" spcCol="36576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" y="2971800"/>
            <a:ext cx="10048461" cy="15544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Wells Fargo Technology Hackathon 2022</a:t>
            </a:r>
            <a:br>
              <a:rPr lang="en-US" smtClean="0"/>
            </a:br>
            <a:r>
              <a:rPr lang="en-US" smtClean="0">
                <a:solidFill>
                  <a:schemeClr val="accent1"/>
                </a:solidFill>
              </a:rPr>
              <a:t>Name Pronunciation Tool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199" y="4937759"/>
            <a:ext cx="5943599" cy="1024501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Zion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May 2022</a:t>
            </a:r>
          </a:p>
          <a:p>
            <a:endParaRPr lang="en-US" sz="180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8" y="4208105"/>
            <a:ext cx="3456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BEFCE-94B2-5643-A065-2BCF49A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11" y="296584"/>
            <a:ext cx="11780940" cy="379141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hevron 5"/>
          <p:cNvSpPr/>
          <p:nvPr/>
        </p:nvSpPr>
        <p:spPr>
          <a:xfrm rot="5400000">
            <a:off x="-138391" y="1394024"/>
            <a:ext cx="2697266" cy="1192577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6529" y="654741"/>
            <a:ext cx="9349151" cy="21125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32" name="Chevron 31"/>
          <p:cNvSpPr/>
          <p:nvPr/>
        </p:nvSpPr>
        <p:spPr>
          <a:xfrm rot="5400000">
            <a:off x="291624" y="3223314"/>
            <a:ext cx="1837233" cy="1192577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06531" y="2933702"/>
            <a:ext cx="9349148" cy="12285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842729" y="1570955"/>
            <a:ext cx="88067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 smtClean="0">
                <a:solidFill>
                  <a:schemeClr val="bg1"/>
                </a:solidFill>
              </a:rPr>
              <a:t>Our Solution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874" y="3472607"/>
            <a:ext cx="10901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 smtClean="0">
                <a:solidFill>
                  <a:schemeClr val="bg1"/>
                </a:solidFill>
              </a:rPr>
              <a:t>Technology Used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55640" y="5024048"/>
            <a:ext cx="2309201" cy="1192577"/>
          </a:xfrm>
          <a:prstGeom prst="chevr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06531" y="4459720"/>
            <a:ext cx="9349148" cy="173332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806576" y="5259326"/>
            <a:ext cx="10901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 smtClean="0">
                <a:solidFill>
                  <a:schemeClr val="bg1"/>
                </a:solidFill>
              </a:rPr>
              <a:t>Team Members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6933" y="4465736"/>
            <a:ext cx="928769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Raha, Garima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Tatiparthy, Sriram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Nandipalli, Ramesh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Arjariya, Ranjana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Adumulla, Gangashekar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Ravi Kumar Gokanakonda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42326" y="634522"/>
            <a:ext cx="9287693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System that provides a </a:t>
            </a:r>
            <a:r>
              <a:rPr lang="en-US" b="1" dirty="0"/>
              <a:t>standard pronunciation of my name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System that </a:t>
            </a:r>
            <a:r>
              <a:rPr lang="en-US" b="1" dirty="0"/>
              <a:t>provides a custom pronunciation</a:t>
            </a:r>
            <a:r>
              <a:rPr lang="en-US" dirty="0"/>
              <a:t> to override the suggested pronunciation of my name.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System that provides </a:t>
            </a:r>
            <a:r>
              <a:rPr lang="en-US" b="1" dirty="0"/>
              <a:t>pronunciation and recording of name in Sign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System that </a:t>
            </a:r>
            <a:r>
              <a:rPr lang="en-US" b="1" dirty="0"/>
              <a:t>provides to practice custom pronunciation of name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Pronounce name as per selected Country.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Able to call the API for the name pronunciation service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42325" y="2933702"/>
            <a:ext cx="262088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Microsoft .NET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Azure 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Azure Blog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Java Script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7394" y="2933702"/>
            <a:ext cx="262088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Python Flask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OpenCV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GTTS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08277" y="2943609"/>
            <a:ext cx="26208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OKTA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5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0" y="3028950"/>
            <a:ext cx="56769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4400" dirty="0" smtClean="0">
                <a:solidFill>
                  <a:schemeClr val="tx2"/>
                </a:solidFill>
              </a:rPr>
              <a:t>Thank You 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CD41"/>
    </a:custClr>
    <a:custClr name="WF Yellow Tint 1">
      <a:srgbClr val="FFDC78"/>
    </a:custClr>
    <a:custClr name="WF Yellow Tint 2">
      <a:srgbClr val="FFE6A0"/>
    </a:custClr>
    <a:custClr name="WF Yellow Tint 3">
      <a:srgbClr val="FFF0C8"/>
    </a:custClr>
    <a:custClr name="WF Yellow Tint 4">
      <a:srgbClr val="FFF7E2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1">
      <a:srgbClr val="FFC5A3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1">
      <a:srgbClr val="FFB1A6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1">
      <a:srgbClr val="FFA6BE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1">
      <a:srgbClr val="F2A5DC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1">
      <a:srgbClr val="E5A2F2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1">
      <a:srgbClr val="BFB3F2"/>
    </a:custClr>
  </a:custClrLst>
  <a:extLst>
    <a:ext uri="{05A4C25C-085E-4340-85A3-A5531E510DB2}">
      <thm15:themeFamily xmlns:thm15="http://schemas.microsoft.com/office/thememl/2012/main" name="WF 4x3 WFSans Embedded PowerPoint 14Jan2019" id="{37235440-38E2-4781-A1D6-A9CBFAD5DBC4}" vid="{EC9BF043-F230-4E7C-8BC9-60E3895A76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Wells Fargo Sans</vt:lpstr>
      <vt:lpstr>Wells Fargo Sans Display</vt:lpstr>
      <vt:lpstr>Wingdings</vt:lpstr>
      <vt:lpstr>Wells Fargo 2019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Technology Hackathon 2021 Inner Sourcing Platform</dc:title>
  <dc:creator>Ravikumar.Gokanakonda@wellsfargo.com</dc:creator>
  <cp:lastModifiedBy>Ravi Kumar G</cp:lastModifiedBy>
  <cp:revision>172</cp:revision>
  <dcterms:created xsi:type="dcterms:W3CDTF">2019-04-14T08:19:00Z</dcterms:created>
  <dcterms:modified xsi:type="dcterms:W3CDTF">2022-05-16T10:23:48Z</dcterms:modified>
</cp:coreProperties>
</file>