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4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F29D4-938B-4BB4-BB6A-D82BD10C9E2C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9E8A0-CAEC-40F0-9CBF-91A44C91F2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131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9E8A0-CAEC-40F0-9CBF-91A44C91F22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64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24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186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827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79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52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16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22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9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668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8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375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79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41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09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07EC285-7ADC-4F43-AF27-D1A31A750CC6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6E885A21-D1D7-4793-A3C8-6F1CE29B1A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13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2D0E2-8B65-E39F-6F80-0B1C44EA9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88769" y="95003"/>
            <a:ext cx="14135592" cy="6762997"/>
          </a:xfrm>
        </p:spPr>
        <p:txBody>
          <a:bodyPr/>
          <a:lstStyle/>
          <a:p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FC25C-A4A5-D6E1-62B4-BFAB3C96EC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58" y="174091"/>
            <a:ext cx="9144000" cy="4777919"/>
          </a:xfrm>
        </p:spPr>
        <p:txBody>
          <a:bodyPr>
            <a:normAutofit fontScale="25000" lnSpcReduction="20000"/>
          </a:bodyPr>
          <a:lstStyle/>
          <a:p>
            <a:r>
              <a:rPr lang="en-US" sz="17600" dirty="0">
                <a:solidFill>
                  <a:srgbClr val="FFC000"/>
                </a:solidFill>
                <a:latin typeface="Algerian" panose="04020705040A02060702" pitchFamily="82" charset="0"/>
              </a:rPr>
              <a:t>NATIONAL</a:t>
            </a:r>
          </a:p>
          <a:p>
            <a:r>
              <a:rPr lang="en-US" sz="35200" dirty="0">
                <a:solidFill>
                  <a:srgbClr val="FFC000"/>
                </a:solidFill>
                <a:latin typeface="Algerian" panose="04020705040A02060702" pitchFamily="82" charset="0"/>
              </a:rPr>
              <a:t>TECHNOLOGY</a:t>
            </a:r>
          </a:p>
          <a:p>
            <a:r>
              <a:rPr lang="en-US" sz="35200" dirty="0">
                <a:solidFill>
                  <a:srgbClr val="FFC000"/>
                </a:solidFill>
                <a:latin typeface="Algerian" panose="04020705040A02060702" pitchFamily="82" charset="0"/>
              </a:rPr>
              <a:t>DAY</a:t>
            </a:r>
          </a:p>
          <a:p>
            <a:r>
              <a:rPr lang="en-US" sz="35200" dirty="0">
                <a:solidFill>
                  <a:srgbClr val="FFC000"/>
                </a:solidFill>
                <a:latin typeface="Algerian" panose="04020705040A02060702" pitchFamily="82" charset="0"/>
              </a:rPr>
              <a:t>11 may </a:t>
            </a:r>
          </a:p>
        </p:txBody>
      </p:sp>
      <p:pic>
        <p:nvPicPr>
          <p:cNvPr id="4" name="Picture 2" descr="National&#10;Technology&#10;Day&#10;11TH MAY&#10; ">
            <a:extLst>
              <a:ext uri="{FF2B5EF4-FFF2-40B4-BE49-F238E27FC236}">
                <a16:creationId xmlns:a16="http://schemas.microsoft.com/office/drawing/2014/main" id="{473FDD9E-8757-14AA-8558-69825A8A8B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9" t="11977" r="59199" b="10028"/>
          <a:stretch/>
        </p:blipFill>
        <p:spPr bwMode="auto">
          <a:xfrm>
            <a:off x="7278624" y="2304288"/>
            <a:ext cx="4804393" cy="437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346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03ED-655B-3D6D-B520-923E6B93C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071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SIGNIFICANCE OF NATIONAL TECHNOLOGY DAY 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6F96-1CA4-2F69-3A27-36E0ED148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8839" cy="4351338"/>
          </a:xfrm>
        </p:spPr>
        <p:txBody>
          <a:bodyPr/>
          <a:lstStyle/>
          <a:p>
            <a:r>
              <a:rPr lang="en-US" dirty="0"/>
              <a:t>Commemorates Pokhran –ii nuclear tests </a:t>
            </a:r>
          </a:p>
          <a:p>
            <a:r>
              <a:rPr lang="en-US" dirty="0"/>
              <a:t>Celebrates India’s technological advancements </a:t>
            </a:r>
          </a:p>
          <a:p>
            <a:r>
              <a:rPr lang="en-US" dirty="0"/>
              <a:t>Honors scientific community </a:t>
            </a:r>
          </a:p>
          <a:p>
            <a:r>
              <a:rPr lang="en-US" dirty="0"/>
              <a:t>Encourages technological innovation</a:t>
            </a:r>
          </a:p>
        </p:txBody>
      </p:sp>
      <p:pic>
        <p:nvPicPr>
          <p:cNvPr id="2050" name="Picture 2" descr="Significance of&#10;National&#10;Technology Day&#10;• Commemorates Pokhran-II&#10;nuclear tests&#10;• Celebrates India’s technological&#10;advancements&#10;• Honors scientific community&#10;• Encourages technological&#10;innovation&#10; ">
            <a:extLst>
              <a:ext uri="{FF2B5EF4-FFF2-40B4-BE49-F238E27FC236}">
                <a16:creationId xmlns:a16="http://schemas.microsoft.com/office/drawing/2014/main" id="{2BCB471D-4119-1C30-A11A-5AE96866FB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6"/>
          <a:stretch/>
        </p:blipFill>
        <p:spPr bwMode="auto">
          <a:xfrm>
            <a:off x="8110846" y="1934308"/>
            <a:ext cx="2695699" cy="469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100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633A-C1EC-5685-9BD4-5915CE39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3296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Pokhran-ii nuclear tests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A160-CB0E-A26C-A77A-C32FB6541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28855" cy="4351338"/>
          </a:xfrm>
        </p:spPr>
        <p:txBody>
          <a:bodyPr/>
          <a:lstStyle/>
          <a:p>
            <a:r>
              <a:rPr lang="en-US" dirty="0"/>
              <a:t>Conducted in MAY 1998</a:t>
            </a:r>
          </a:p>
          <a:p>
            <a:r>
              <a:rPr lang="en-US" dirty="0"/>
              <a:t>Marked India as a nuclear state </a:t>
            </a:r>
          </a:p>
          <a:p>
            <a:r>
              <a:rPr lang="en-US" dirty="0"/>
              <a:t>Demonstrated technological prowess </a:t>
            </a:r>
          </a:p>
          <a:p>
            <a:r>
              <a:rPr lang="en-US" dirty="0"/>
              <a:t>Led by A.P.J Abdul kalam </a:t>
            </a:r>
            <a:endParaRPr lang="en-IN" dirty="0"/>
          </a:p>
        </p:txBody>
      </p:sp>
      <p:pic>
        <p:nvPicPr>
          <p:cNvPr id="3074" name="Picture 2" descr="Pokhran-II&#10;Nuclear&#10;Tests&#10;• Conducted in May 1998&#10;• Marked India as a nuclear state&#10;• Demonstrated technological prowess&#10;• Led by Dr. A.P.J. Abdul Kalam&#10; ">
            <a:extLst>
              <a:ext uri="{FF2B5EF4-FFF2-40B4-BE49-F238E27FC236}">
                <a16:creationId xmlns:a16="http://schemas.microsoft.com/office/drawing/2014/main" id="{E1605BEC-FF17-C071-7D09-8B42C1A5D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263"/>
          <a:stretch/>
        </p:blipFill>
        <p:spPr bwMode="auto">
          <a:xfrm>
            <a:off x="6096000" y="1825624"/>
            <a:ext cx="5605849" cy="385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26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0ACB-2C38-205D-E8A9-31F096E7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IMPACT ON INDIA’S GLOBAL STANDING 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2EA5-AB09-7896-81A7-4A97185F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 India’s strategic autonomy </a:t>
            </a:r>
          </a:p>
          <a:p>
            <a:r>
              <a:rPr lang="en-US" dirty="0"/>
              <a:t>Enhanced national security </a:t>
            </a:r>
          </a:p>
          <a:p>
            <a:r>
              <a:rPr lang="en-US" dirty="0" err="1"/>
              <a:t>Devated</a:t>
            </a:r>
            <a:r>
              <a:rPr lang="en-US" dirty="0"/>
              <a:t> India’s global position </a:t>
            </a:r>
          </a:p>
          <a:p>
            <a:r>
              <a:rPr lang="en-US" dirty="0"/>
              <a:t>Demonstrated commitment to peaceful usage </a:t>
            </a:r>
            <a:endParaRPr lang="en-IN" dirty="0"/>
          </a:p>
        </p:txBody>
      </p:sp>
      <p:pic>
        <p:nvPicPr>
          <p:cNvPr id="4098" name="Picture 2" descr="Impact on India’s Global Standing&#10;• Established India’s strategic autonomy&#10;• Enhanced national security&#10;• Elevated India’s global position&#10;• Demonstrated commitment to&#10;peaceful usage&#10; ">
            <a:extLst>
              <a:ext uri="{FF2B5EF4-FFF2-40B4-BE49-F238E27FC236}">
                <a16:creationId xmlns:a16="http://schemas.microsoft.com/office/drawing/2014/main" id="{A82C7F16-C2B4-F6AD-8634-29C19A18E5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4" t="10965" r="3711" b="24942"/>
          <a:stretch/>
        </p:blipFill>
        <p:spPr bwMode="auto">
          <a:xfrm>
            <a:off x="8365525" y="1507524"/>
            <a:ext cx="3361038" cy="331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12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DE44-A2C9-0EC0-4CEF-384D936A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045" y="114886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TECHNOLOGICAL  ACHIEVEMENTS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0825-3ABD-913B-E044-E81AA9F2F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446" cy="4351338"/>
          </a:xfrm>
        </p:spPr>
        <p:txBody>
          <a:bodyPr/>
          <a:lstStyle/>
          <a:p>
            <a:r>
              <a:rPr lang="en-US" dirty="0"/>
              <a:t>Progress in space technology </a:t>
            </a:r>
          </a:p>
          <a:p>
            <a:r>
              <a:rPr lang="en-US" dirty="0"/>
              <a:t>Advancements in IT sector </a:t>
            </a:r>
          </a:p>
          <a:p>
            <a:r>
              <a:rPr lang="en-US" dirty="0"/>
              <a:t>Growth in biotechnology </a:t>
            </a:r>
          </a:p>
          <a:p>
            <a:r>
              <a:rPr lang="en-US" dirty="0"/>
              <a:t>Innovations in defense technology </a:t>
            </a:r>
            <a:endParaRPr lang="en-IN" dirty="0"/>
          </a:p>
        </p:txBody>
      </p:sp>
      <p:pic>
        <p:nvPicPr>
          <p:cNvPr id="1026" name="Picture 2" descr="Technological&#10;Achievements&#10;• Progress in space technology&#10;• Advancements in IT sector&#10;• Growth in biotechnology&#10;• Innovations in defense technology&#10; ">
            <a:extLst>
              <a:ext uri="{FF2B5EF4-FFF2-40B4-BE49-F238E27FC236}">
                <a16:creationId xmlns:a16="http://schemas.microsoft.com/office/drawing/2014/main" id="{E53FBACC-66D8-A2E7-ADEF-394591FB06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78" r="22417" b="43087"/>
          <a:stretch/>
        </p:blipFill>
        <p:spPr bwMode="auto">
          <a:xfrm>
            <a:off x="5650523" y="1825624"/>
            <a:ext cx="590843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07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4BF7-A819-BEB9-6082-E22C5CED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323" y="140677"/>
            <a:ext cx="10571998" cy="1684948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ROLE OF SCIENTISTS AND  ENGINEERS 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DF8B-A10F-B913-182E-AFA63B92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06184" cy="4351338"/>
          </a:xfrm>
        </p:spPr>
        <p:txBody>
          <a:bodyPr/>
          <a:lstStyle/>
          <a:p>
            <a:r>
              <a:rPr lang="en-US" dirty="0"/>
              <a:t>Indian scientists have made significant contribution to technological advancements in India.</a:t>
            </a:r>
          </a:p>
          <a:p>
            <a:r>
              <a:rPr lang="en-US" dirty="0"/>
              <a:t>Engineers play a crucial role in implementing these scientific discovers into practical applications.</a:t>
            </a:r>
            <a:endParaRPr lang="en-IN" dirty="0"/>
          </a:p>
        </p:txBody>
      </p:sp>
      <p:pic>
        <p:nvPicPr>
          <p:cNvPr id="2050" name="Picture 2" descr="Role of Scientists and&#10;Engineers&#10;• Indian scientists have made significant contributions&#10;to technological advancements in India.&#10;• Engineers play a crucial role in implementing these&#10;scientific discoveries into practical applications.&#10;• National Technology Day recognizes and appreciates&#10;the efforts of scientists and engineers.&#10;• This day serves as an encouragement for future&#10;scientists and engineers to contribute to India’s&#10;technological growth.&#10; ">
            <a:extLst>
              <a:ext uri="{FF2B5EF4-FFF2-40B4-BE49-F238E27FC236}">
                <a16:creationId xmlns:a16="http://schemas.microsoft.com/office/drawing/2014/main" id="{663E8C1E-A582-1464-D52E-1CA362C516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3" t="12283" r="7242" b="12453"/>
          <a:stretch/>
        </p:blipFill>
        <p:spPr bwMode="auto">
          <a:xfrm>
            <a:off x="8244840" y="2051906"/>
            <a:ext cx="3108960" cy="275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5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9CBC-F16E-F288-D9BC-6D91529D7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7"/>
            <a:ext cx="10571998" cy="5319629"/>
          </a:xfrm>
        </p:spPr>
        <p:txBody>
          <a:bodyPr/>
          <a:lstStyle/>
          <a:p>
            <a:r>
              <a:rPr lang="en-US" sz="11500" dirty="0"/>
              <a:t>Made by Garima </a:t>
            </a:r>
            <a:r>
              <a:rPr lang="en-US" sz="11500" dirty="0" err="1"/>
              <a:t>sharma</a:t>
            </a:r>
            <a:r>
              <a:rPr lang="en-US" sz="11500" dirty="0"/>
              <a:t> 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3204965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53</TotalTime>
  <Words>127</Words>
  <Application>Microsoft Office PowerPoint</Application>
  <PresentationFormat>Widescreen</PresentationFormat>
  <Paragraphs>30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Aptos</vt:lpstr>
      <vt:lpstr>Arial</vt:lpstr>
      <vt:lpstr>Century Gothic</vt:lpstr>
      <vt:lpstr>Wingdings 2</vt:lpstr>
      <vt:lpstr>Quotable</vt:lpstr>
      <vt:lpstr> </vt:lpstr>
      <vt:lpstr>SIGNIFICANCE OF NATIONAL TECHNOLOGY DAY </vt:lpstr>
      <vt:lpstr>Pokhran-ii nuclear tests </vt:lpstr>
      <vt:lpstr>IMPACT ON INDIA’S GLOBAL STANDING </vt:lpstr>
      <vt:lpstr>TECHNOLOGICAL  ACHIEVEMENTS </vt:lpstr>
      <vt:lpstr>ROLE OF SCIENTISTS AND  ENGINEERS </vt:lpstr>
      <vt:lpstr>Made by Garima sharma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Literacyindia</dc:creator>
  <cp:lastModifiedBy>Literacyindia</cp:lastModifiedBy>
  <cp:revision>2</cp:revision>
  <dcterms:created xsi:type="dcterms:W3CDTF">2024-05-23T10:59:30Z</dcterms:created>
  <dcterms:modified xsi:type="dcterms:W3CDTF">2024-05-24T10:56:25Z</dcterms:modified>
</cp:coreProperties>
</file>