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7064-F373-6F49-7106-DFEDBD51C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E23E2-12EA-3B95-3E1E-3E0D65F38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5C93-3241-288C-69AA-96AC096F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1526-A7EF-96A6-B592-9D6863F1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FBB81-D873-EE8B-9A8A-FB9FD3E6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A594-62CF-D2A4-2F84-B33DD385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1B737-F8AE-E231-AA84-126C4958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62AD-91E3-4B21-322D-720BBE5F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5824-4411-48B7-2C8C-4DB1BBC4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1C2ED-FA77-22AC-FBEB-9DC64103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7DAC5-5134-A1E5-3B5B-17D7E16D6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36D01-B5E0-8297-DCFE-A8C1B948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3FA5D-C012-5CB4-574C-FD75201A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C6AE-5163-829A-C3F6-2E3FC39F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32FC6-502D-A79D-4C4F-B0C585E0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8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DFE2-B341-D427-F34F-261EE007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3750-C9FC-5F8A-CB25-93484901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EC091-A997-DFDC-2082-5148DCB2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8BE35-C0DA-7D88-1709-A9180FC3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E027-2F01-14E9-8695-38F80C4B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FF93-F885-152A-CFDC-1D5AEFF3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E040F-82AA-86B0-467F-E9A7AF10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80AB5-3165-D7D1-1271-0BC1308D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5340-5AAC-BC2A-CC9E-BB80FB8B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D788D-904F-D45B-3B50-5D952000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76DB-6B57-A310-4245-94E9A4E9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91CDB-6AEA-742C-B607-71B274F84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36CA0-5D35-3304-6FA1-F43887DEB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DBA31-7333-4A38-3695-5FC5FF5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935DE-BCB9-9BFB-E391-347B0B75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DE37D-9016-F43C-E37C-10CADD3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5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B015-CDA6-2B4A-3234-11F6F924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AA4BB-DF79-9D60-7B55-1ABF626B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61449-FD13-354F-19BC-87B2025DD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34E0D-8DD1-1A5D-AD64-B8088FACD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53F29-FA8F-A433-3CFA-D7790B3E7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14FA2-B369-011D-1A1D-E6350D5F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CA921-60EC-2A82-4938-899447FD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9C182-6CA7-C2B8-DE4C-8C12D6B7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9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9EA6-E3A8-EA14-B1AB-1B8DFCFE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8B02-0019-6F21-3AE3-0B15930A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501B6-31F1-D93B-3834-5747B33E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4FDBF-BD70-52ED-10C0-A0698AD3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4B64A-C7D5-5F17-FE32-2FADD102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6A4BB-9016-2AB9-9ABA-E3E027CB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08AF8-8EC0-72D0-1186-BC5765CD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3DBA-7B56-0F3B-8CB2-894FBF27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06CC-D93C-C87D-1C20-4A13DD99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8385F-F3DF-8BEB-CF1B-CD945C9E8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C24F8-F340-A942-6AD3-619B1218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12D0D-3AA5-031C-C138-6C9CAAF8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ABB84-62EB-3988-F8FB-255FFEF1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2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0D3F-0C97-ADE0-B3E7-AB9268C2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2F85C-BEDB-C04E-02F4-D630CAA0E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7FBE6-9968-6791-66FE-A5696ACF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89E55-6C1D-C574-A732-5BF82AD5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29055-B918-50AC-665A-C6113396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D9C1-69C2-C2FC-12F0-360BD991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A6663-606E-6DD8-A2DE-B93CE75A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ECA4A-600B-9488-BC5D-9D0AB453A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83EB-CECF-182E-4E32-E51DD0DAB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992D2-2748-4949-9155-58315129DDD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8452-7EF7-6688-9F27-6A67E01C1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8A5B-4869-FE31-63A4-B89878C5F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7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Financial graphs on a dark display">
            <a:extLst>
              <a:ext uri="{FF2B5EF4-FFF2-40B4-BE49-F238E27FC236}">
                <a16:creationId xmlns:a16="http://schemas.microsoft.com/office/drawing/2014/main" id="{C3DF3C43-E351-4B66-3570-CC15CEDED6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989" r="-1" b="4988"/>
          <a:stretch/>
        </p:blipFill>
        <p:spPr>
          <a:xfrm>
            <a:off x="11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D1DF7-3E6D-916C-6FBB-49208C3C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1849"/>
            <a:ext cx="12188930" cy="56821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6700" b="1" i="0" dirty="0">
                <a:solidFill>
                  <a:schemeClr val="bg1"/>
                </a:solidFill>
                <a:effectLst/>
              </a:rPr>
            </a:br>
            <a:br>
              <a:rPr lang="en-US" sz="6700" b="1" dirty="0">
                <a:solidFill>
                  <a:schemeClr val="bg1"/>
                </a:solidFill>
              </a:rPr>
            </a:br>
            <a:br>
              <a:rPr lang="en-US" sz="6700" b="1" dirty="0">
                <a:solidFill>
                  <a:schemeClr val="bg1"/>
                </a:solidFill>
              </a:rPr>
            </a:br>
            <a:br>
              <a:rPr lang="en-US" sz="6700" b="1" i="0" dirty="0">
                <a:solidFill>
                  <a:schemeClr val="bg1"/>
                </a:solidFill>
                <a:effectLst/>
              </a:rPr>
            </a:br>
            <a:r>
              <a:rPr lang="en-US" sz="6700" b="1" dirty="0">
                <a:solidFill>
                  <a:schemeClr val="bg1"/>
                </a:solidFill>
              </a:rPr>
              <a:t>Project Name: </a:t>
            </a:r>
            <a:r>
              <a:rPr lang="en-US" sz="6700" b="1" dirty="0" err="1">
                <a:solidFill>
                  <a:schemeClr val="bg1"/>
                </a:solidFill>
              </a:rPr>
              <a:t>Know_Your_Worth</a:t>
            </a:r>
            <a:br>
              <a:rPr lang="en-US" sz="6700" b="1" dirty="0">
                <a:solidFill>
                  <a:schemeClr val="bg1"/>
                </a:solidFill>
              </a:rPr>
            </a:br>
            <a:br>
              <a:rPr lang="en-US" sz="6700" b="1" dirty="0">
                <a:solidFill>
                  <a:schemeClr val="bg1"/>
                </a:solidFill>
              </a:rPr>
            </a:br>
            <a:r>
              <a:rPr lang="en-US" sz="5600" b="1" dirty="0">
                <a:solidFill>
                  <a:schemeClr val="bg1"/>
                </a:solidFill>
              </a:rPr>
              <a:t>Team Name: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Analytics Enthusiasts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5600" b="1" dirty="0">
                <a:solidFill>
                  <a:schemeClr val="bg1"/>
                </a:solidFill>
              </a:rPr>
              <a:t>Topic: </a:t>
            </a:r>
            <a:r>
              <a:rPr lang="en-US" dirty="0">
                <a:solidFill>
                  <a:schemeClr val="bg1"/>
                </a:solidFill>
              </a:rPr>
              <a:t>Data Scientists Income Statistics 2023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Team members: </a:t>
            </a:r>
            <a:r>
              <a:rPr lang="en-US" sz="3600" dirty="0">
                <a:solidFill>
                  <a:schemeClr val="bg1"/>
                </a:solidFill>
              </a:rPr>
              <a:t>Amna Hassan, Garima Chaudhary, </a:t>
            </a:r>
            <a:r>
              <a:rPr lang="en-US" sz="3600" dirty="0" err="1">
                <a:solidFill>
                  <a:schemeClr val="bg1"/>
                </a:solidFill>
              </a:rPr>
              <a:t>Nameeta</a:t>
            </a:r>
            <a:r>
              <a:rPr lang="en-US" sz="3600" dirty="0">
                <a:solidFill>
                  <a:schemeClr val="bg1"/>
                </a:solidFill>
              </a:rPr>
              <a:t> Tiwari, Nidhi Nigam, Sahil Wadhwa</a:t>
            </a:r>
            <a:br>
              <a:rPr lang="en-US" sz="6600" b="1" i="0" dirty="0">
                <a:solidFill>
                  <a:schemeClr val="bg1"/>
                </a:solidFill>
                <a:effectLst/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0A65D-4DD2-F48E-542E-5286AECE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Questions: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A5C19F3-F851-8155-5957-9BFDD393D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" r="31907" b="1"/>
          <a:stretch/>
        </p:blipFill>
        <p:spPr>
          <a:xfrm>
            <a:off x="246685" y="1095407"/>
            <a:ext cx="5248221" cy="5076300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77BA-82EE-C104-0541-56AADB2E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888" y="1820369"/>
            <a:ext cx="5857875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What is the correlation between different data science job titles and income levels?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How does the size of a company , impact the salaries of its employees?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What is the relationship between an employee's primary country of residence and their salary?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How does the geographical location of a company's headquarters or primary office impact the salaries of its employees?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What is the ratio of remote work arrangements among various job titles within the field of data science?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How does the type of employment for a role, such as part-time (PT), contract (CT), or full-time (FT), influence the corresponding salary ?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67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0A65D-4DD2-F48E-542E-5286AECE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4023"/>
            <a:ext cx="5248221" cy="106720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Table: Columns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A5C19F3-F851-8155-5957-9BFDD393D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" r="31907" b="1"/>
          <a:stretch/>
        </p:blipFill>
        <p:spPr>
          <a:xfrm>
            <a:off x="-20637" y="1996964"/>
            <a:ext cx="2729649" cy="2640231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77BA-82EE-C104-0541-56AADB2E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649" y="1339357"/>
            <a:ext cx="9262654" cy="4647707"/>
          </a:xfrm>
        </p:spPr>
        <p:txBody>
          <a:bodyPr>
            <a:normAutofit fontScale="85000" lnSpcReduction="10000"/>
          </a:bodyPr>
          <a:lstStyle/>
          <a:p>
            <a:pPr algn="l" fontAlgn="base"/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This Dataset contains 11 columns:</a:t>
            </a:r>
          </a:p>
          <a:p>
            <a:pPr marL="0" indent="0" algn="l" fontAlgn="base">
              <a:buNone/>
            </a:pPr>
            <a:endParaRPr lang="en-US" sz="2000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inherit"/>
              </a:rPr>
              <a:t>work_year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: The year the salary was paid.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inherit"/>
              </a:rPr>
              <a:t>experience_level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: The experience level in the job during the year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inherit"/>
              </a:rPr>
              <a:t>employment_type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: The type of employment for the role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inherit"/>
              </a:rPr>
              <a:t>job_title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: The role worked in during the year.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salary: The total gross salary amount paid.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inherit"/>
              </a:rPr>
              <a:t>salary_currency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: The currency of the salary paid as an ISO 4217 currency code.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inherit"/>
              </a:rPr>
              <a:t>s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inherit"/>
              </a:rPr>
              <a:t>alary_in_usd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: The salary in USD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inherit"/>
              </a:rPr>
              <a:t>employee_residence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: Employee's primary country of residence in during the work year as an ISO 3166 country code.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inherit"/>
              </a:rPr>
              <a:t>remote_ratio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: The overall amount of work done remotely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inherit"/>
              </a:rPr>
              <a:t>company_location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: The country of the employer's main office or contracting branch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inherit"/>
              </a:rPr>
              <a:t>company_size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: The median number of people that worked for the company during the year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86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331C-0070-C03C-367C-FA269E72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F0C8-B1DE-AB58-BD35-64180AB2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Inter</vt:lpstr>
      <vt:lpstr>Söhne</vt:lpstr>
      <vt:lpstr>Office Theme</vt:lpstr>
      <vt:lpstr>    Project Name: Know_Your_Worth  Team Name: Analytics Enthusiasts Topic: Data Scientists Income Statistics 2023  Team members: Amna Hassan, Garima Chaudhary, Nameeta Tiwari, Nidhi Nigam, Sahil Wadhwa </vt:lpstr>
      <vt:lpstr>Questions:</vt:lpstr>
      <vt:lpstr>Data Table: Columns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2023 </dc:title>
  <dc:creator>amna hassan</dc:creator>
  <cp:lastModifiedBy>gc c</cp:lastModifiedBy>
  <cp:revision>3</cp:revision>
  <dcterms:created xsi:type="dcterms:W3CDTF">2023-09-15T21:22:37Z</dcterms:created>
  <dcterms:modified xsi:type="dcterms:W3CDTF">2023-09-16T23:44:19Z</dcterms:modified>
</cp:coreProperties>
</file>