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58" r:id="rId4"/>
    <p:sldId id="259" r:id="rId5"/>
    <p:sldId id="257" r:id="rId6"/>
    <p:sldId id="264" r:id="rId7"/>
    <p:sldId id="261" r:id="rId8"/>
    <p:sldId id="268" r:id="rId9"/>
    <p:sldId id="263" r:id="rId10"/>
    <p:sldId id="265" r:id="rId11"/>
    <p:sldId id="266" r:id="rId12"/>
    <p:sldId id="270" r:id="rId13"/>
    <p:sldId id="269" r:id="rId14"/>
    <p:sldId id="271" r:id="rId15"/>
    <p:sldId id="274" r:id="rId16"/>
    <p:sldId id="275" r:id="rId17"/>
    <p:sldId id="276" r:id="rId18"/>
    <p:sldId id="279" r:id="rId19"/>
    <p:sldId id="267" r:id="rId20"/>
    <p:sldId id="278" r:id="rId21"/>
    <p:sldId id="280" r:id="rId22"/>
    <p:sldId id="272" r:id="rId23"/>
    <p:sldId id="273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8D5FC-EA22-F34C-8D99-9E5CFB2A9BCB}" v="82" dt="2023-09-22T23:31:04.879"/>
    <p1510:client id="{20B415D4-6205-4EDE-A91C-D2E5D956B80D}" v="4" dt="2023-09-22T22:31:26.908"/>
    <p1510:client id="{42C2E6DA-4FC1-4845-B803-33A21EE198FC}" v="5" dt="2023-09-22T23:11:45.527"/>
    <p1510:client id="{9F1A38C2-E7C1-4EA0-B658-5BD61B413A6C}" v="53" dt="2023-09-22T23:32:33.369"/>
    <p1510:client id="{AD3526B7-24E0-49A2-9D45-F2AC74C98B73}" v="3" dt="2023-09-22T21:40:53.261"/>
    <p1510:client id="{B2AA5973-333A-4CF6-B758-3E4F89AB260C}" v="51" dt="2023-09-22T23:20:59.976"/>
    <p1510:client id="{B7C49DE8-632E-41AA-B6A0-06F1C4E55903}" v="51" dt="2023-09-22T23:32:37.334"/>
    <p1510:client id="{DC879EA3-7407-4FFD-916F-74A1A493B388}" v="13" dt="2023-09-22T23:26:15.172"/>
    <p1510:client id="{E10D68EF-8199-4FD4-A65F-8065ABF57969}" v="1" dt="2023-09-22T23:32:27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B4AB1-5389-4FF9-823D-E3E148C4702A}" type="doc">
      <dgm:prSet loTypeId="urn:microsoft.com/office/officeart/2005/8/layout/list1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619216C-BF8C-43B7-BBC0-34ADD95F1529}">
      <dgm:prSet/>
      <dgm:spPr/>
      <dgm:t>
        <a:bodyPr/>
        <a:lstStyle/>
        <a:p>
          <a:r>
            <a:rPr lang="en-US"/>
            <a:t>Pandas</a:t>
          </a:r>
        </a:p>
      </dgm:t>
    </dgm:pt>
    <dgm:pt modelId="{B73892FA-6A32-432D-9CD7-F360C7867642}" type="parTrans" cxnId="{3769D079-26FD-4BFB-8C08-7527F98A0A5B}">
      <dgm:prSet/>
      <dgm:spPr/>
      <dgm:t>
        <a:bodyPr/>
        <a:lstStyle/>
        <a:p>
          <a:endParaRPr lang="en-US"/>
        </a:p>
      </dgm:t>
    </dgm:pt>
    <dgm:pt modelId="{8FDAF4C2-EAFF-4DE0-911F-5AB14BFFF297}" type="sibTrans" cxnId="{3769D079-26FD-4BFB-8C08-7527F98A0A5B}">
      <dgm:prSet/>
      <dgm:spPr/>
      <dgm:t>
        <a:bodyPr/>
        <a:lstStyle/>
        <a:p>
          <a:endParaRPr lang="en-US"/>
        </a:p>
      </dgm:t>
    </dgm:pt>
    <dgm:pt modelId="{4BE80E37-B9BA-4B09-A977-4BDE822ECC26}">
      <dgm:prSet/>
      <dgm:spPr/>
      <dgm:t>
        <a:bodyPr/>
        <a:lstStyle/>
        <a:p>
          <a:r>
            <a:rPr lang="en-US"/>
            <a:t>Matplotlib</a:t>
          </a:r>
        </a:p>
      </dgm:t>
    </dgm:pt>
    <dgm:pt modelId="{571BA7F4-A260-4347-BA4C-2FA773319701}" type="parTrans" cxnId="{D8E86DF8-6735-4091-8851-814B6BF8619A}">
      <dgm:prSet/>
      <dgm:spPr/>
      <dgm:t>
        <a:bodyPr/>
        <a:lstStyle/>
        <a:p>
          <a:endParaRPr lang="en-US"/>
        </a:p>
      </dgm:t>
    </dgm:pt>
    <dgm:pt modelId="{B9575C7D-BB84-4CA9-8CB8-A2BCF9D5B321}" type="sibTrans" cxnId="{D8E86DF8-6735-4091-8851-814B6BF8619A}">
      <dgm:prSet/>
      <dgm:spPr/>
      <dgm:t>
        <a:bodyPr/>
        <a:lstStyle/>
        <a:p>
          <a:endParaRPr lang="en-US"/>
        </a:p>
      </dgm:t>
    </dgm:pt>
    <dgm:pt modelId="{9368C2ED-9B30-4A3E-97A0-8BBA78EF73B2}">
      <dgm:prSet/>
      <dgm:spPr/>
      <dgm:t>
        <a:bodyPr/>
        <a:lstStyle/>
        <a:p>
          <a:r>
            <a:rPr lang="en-US"/>
            <a:t>Statistics</a:t>
          </a:r>
        </a:p>
      </dgm:t>
    </dgm:pt>
    <dgm:pt modelId="{1A89D19A-648C-4CC9-A555-DCF5D735CE08}" type="parTrans" cxnId="{39F27EA5-1645-4072-8B73-384E8CBFB081}">
      <dgm:prSet/>
      <dgm:spPr/>
      <dgm:t>
        <a:bodyPr/>
        <a:lstStyle/>
        <a:p>
          <a:endParaRPr lang="en-US"/>
        </a:p>
      </dgm:t>
    </dgm:pt>
    <dgm:pt modelId="{FE80828A-9F4C-45CE-B2B7-D1508A1B75CB}" type="sibTrans" cxnId="{39F27EA5-1645-4072-8B73-384E8CBFB081}">
      <dgm:prSet/>
      <dgm:spPr/>
      <dgm:t>
        <a:bodyPr/>
        <a:lstStyle/>
        <a:p>
          <a:endParaRPr lang="en-US"/>
        </a:p>
      </dgm:t>
    </dgm:pt>
    <dgm:pt modelId="{843D6B0D-78B3-4756-9644-1FE16D3E645A}">
      <dgm:prSet/>
      <dgm:spPr/>
      <dgm:t>
        <a:bodyPr/>
        <a:lstStyle/>
        <a:p>
          <a:r>
            <a:rPr lang="en-US"/>
            <a:t>Python</a:t>
          </a:r>
        </a:p>
      </dgm:t>
    </dgm:pt>
    <dgm:pt modelId="{819C5D82-E6C0-4694-8D2A-48D056537106}" type="sibTrans" cxnId="{4B4C80A0-32BF-44D1-B202-D32BE43CE6B1}">
      <dgm:prSet/>
      <dgm:spPr/>
      <dgm:t>
        <a:bodyPr/>
        <a:lstStyle/>
        <a:p>
          <a:endParaRPr lang="en-US"/>
        </a:p>
      </dgm:t>
    </dgm:pt>
    <dgm:pt modelId="{6538FA45-3F22-43E7-9283-15CA21EB7012}" type="parTrans" cxnId="{4B4C80A0-32BF-44D1-B202-D32BE43CE6B1}">
      <dgm:prSet/>
      <dgm:spPr/>
      <dgm:t>
        <a:bodyPr/>
        <a:lstStyle/>
        <a:p>
          <a:endParaRPr lang="en-US"/>
        </a:p>
      </dgm:t>
    </dgm:pt>
    <dgm:pt modelId="{32E616CC-1D76-2241-86A2-1DE11DE41043}">
      <dgm:prSet/>
      <dgm:spPr/>
      <dgm:t>
        <a:bodyPr/>
        <a:lstStyle/>
        <a:p>
          <a:r>
            <a:rPr lang="en-US"/>
            <a:t>NumPy</a:t>
          </a:r>
        </a:p>
      </dgm:t>
    </dgm:pt>
    <dgm:pt modelId="{220096E6-A532-BE4D-9E55-A7E192509248}" type="parTrans" cxnId="{2882AC1B-F3E1-6E43-A121-9963B632CC25}">
      <dgm:prSet/>
      <dgm:spPr/>
      <dgm:t>
        <a:bodyPr/>
        <a:lstStyle/>
        <a:p>
          <a:endParaRPr lang="en-US"/>
        </a:p>
      </dgm:t>
    </dgm:pt>
    <dgm:pt modelId="{4CF82906-4417-D447-B5DE-9252A7623AEF}" type="sibTrans" cxnId="{2882AC1B-F3E1-6E43-A121-9963B632CC25}">
      <dgm:prSet/>
      <dgm:spPr/>
      <dgm:t>
        <a:bodyPr/>
        <a:lstStyle/>
        <a:p>
          <a:endParaRPr lang="en-US"/>
        </a:p>
      </dgm:t>
    </dgm:pt>
    <dgm:pt modelId="{F765D9A3-25A1-E746-8462-58890BAA33FF}" type="pres">
      <dgm:prSet presAssocID="{543B4AB1-5389-4FF9-823D-E3E148C4702A}" presName="linear" presStyleCnt="0">
        <dgm:presLayoutVars>
          <dgm:dir/>
          <dgm:animLvl val="lvl"/>
          <dgm:resizeHandles val="exact"/>
        </dgm:presLayoutVars>
      </dgm:prSet>
      <dgm:spPr/>
    </dgm:pt>
    <dgm:pt modelId="{0DE1F01A-636F-0841-89EC-2D7C8E949632}" type="pres">
      <dgm:prSet presAssocID="{A619216C-BF8C-43B7-BBC0-34ADD95F1529}" presName="parentLin" presStyleCnt="0"/>
      <dgm:spPr/>
    </dgm:pt>
    <dgm:pt modelId="{EC9B33CB-7E74-404F-8E12-4287FC0ACCF4}" type="pres">
      <dgm:prSet presAssocID="{A619216C-BF8C-43B7-BBC0-34ADD95F1529}" presName="parentLeftMargin" presStyleLbl="node1" presStyleIdx="0" presStyleCnt="5"/>
      <dgm:spPr/>
    </dgm:pt>
    <dgm:pt modelId="{EE8D4450-AFC1-0047-8F9D-58B2E75E913A}" type="pres">
      <dgm:prSet presAssocID="{A619216C-BF8C-43B7-BBC0-34ADD95F15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1F37C0-31B8-CE4B-B530-CBD5A28A06D5}" type="pres">
      <dgm:prSet presAssocID="{A619216C-BF8C-43B7-BBC0-34ADD95F1529}" presName="negativeSpace" presStyleCnt="0"/>
      <dgm:spPr/>
    </dgm:pt>
    <dgm:pt modelId="{DFBFA971-735B-5541-B612-91C0D79D04E3}" type="pres">
      <dgm:prSet presAssocID="{A619216C-BF8C-43B7-BBC0-34ADD95F1529}" presName="childText" presStyleLbl="conFgAcc1" presStyleIdx="0" presStyleCnt="5">
        <dgm:presLayoutVars>
          <dgm:bulletEnabled val="1"/>
        </dgm:presLayoutVars>
      </dgm:prSet>
      <dgm:spPr/>
    </dgm:pt>
    <dgm:pt modelId="{4BB5A8C4-117F-BB4C-B66E-1821F3901699}" type="pres">
      <dgm:prSet presAssocID="{8FDAF4C2-EAFF-4DE0-911F-5AB14BFFF297}" presName="spaceBetweenRectangles" presStyleCnt="0"/>
      <dgm:spPr/>
    </dgm:pt>
    <dgm:pt modelId="{927EC137-63D4-6E47-A14B-FAFF02A0EF38}" type="pres">
      <dgm:prSet presAssocID="{4BE80E37-B9BA-4B09-A977-4BDE822ECC26}" presName="parentLin" presStyleCnt="0"/>
      <dgm:spPr/>
    </dgm:pt>
    <dgm:pt modelId="{F96D5047-EC99-C441-8E91-62E8AC9D4A6C}" type="pres">
      <dgm:prSet presAssocID="{4BE80E37-B9BA-4B09-A977-4BDE822ECC26}" presName="parentLeftMargin" presStyleLbl="node1" presStyleIdx="0" presStyleCnt="5"/>
      <dgm:spPr/>
    </dgm:pt>
    <dgm:pt modelId="{30D4A2C9-B102-314A-8EAE-C19E655BE086}" type="pres">
      <dgm:prSet presAssocID="{4BE80E37-B9BA-4B09-A977-4BDE822ECC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7CFC52-473E-3F43-8C00-D4221E633390}" type="pres">
      <dgm:prSet presAssocID="{4BE80E37-B9BA-4B09-A977-4BDE822ECC26}" presName="negativeSpace" presStyleCnt="0"/>
      <dgm:spPr/>
    </dgm:pt>
    <dgm:pt modelId="{CDD0418E-1EB5-BB43-9D7A-A0E87EE6C9D1}" type="pres">
      <dgm:prSet presAssocID="{4BE80E37-B9BA-4B09-A977-4BDE822ECC26}" presName="childText" presStyleLbl="conFgAcc1" presStyleIdx="1" presStyleCnt="5">
        <dgm:presLayoutVars>
          <dgm:bulletEnabled val="1"/>
        </dgm:presLayoutVars>
      </dgm:prSet>
      <dgm:spPr/>
    </dgm:pt>
    <dgm:pt modelId="{BBEC8A63-ADE1-8445-9F9D-95CEFFC7DC37}" type="pres">
      <dgm:prSet presAssocID="{B9575C7D-BB84-4CA9-8CB8-A2BCF9D5B321}" presName="spaceBetweenRectangles" presStyleCnt="0"/>
      <dgm:spPr/>
    </dgm:pt>
    <dgm:pt modelId="{3FB3844F-A150-4146-986E-C263381BE273}" type="pres">
      <dgm:prSet presAssocID="{9368C2ED-9B30-4A3E-97A0-8BBA78EF73B2}" presName="parentLin" presStyleCnt="0"/>
      <dgm:spPr/>
    </dgm:pt>
    <dgm:pt modelId="{60D0CB88-9BCE-714E-885C-E86E69B02B95}" type="pres">
      <dgm:prSet presAssocID="{9368C2ED-9B30-4A3E-97A0-8BBA78EF73B2}" presName="parentLeftMargin" presStyleLbl="node1" presStyleIdx="1" presStyleCnt="5"/>
      <dgm:spPr/>
    </dgm:pt>
    <dgm:pt modelId="{FC740742-3D7C-5C44-9325-339080643BE8}" type="pres">
      <dgm:prSet presAssocID="{9368C2ED-9B30-4A3E-97A0-8BBA78EF73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881502-3808-E342-88D5-EBCBF0BAA672}" type="pres">
      <dgm:prSet presAssocID="{9368C2ED-9B30-4A3E-97A0-8BBA78EF73B2}" presName="negativeSpace" presStyleCnt="0"/>
      <dgm:spPr/>
    </dgm:pt>
    <dgm:pt modelId="{BA293DBB-FF3F-B745-B128-BAD2C20E7BCF}" type="pres">
      <dgm:prSet presAssocID="{9368C2ED-9B30-4A3E-97A0-8BBA78EF73B2}" presName="childText" presStyleLbl="conFgAcc1" presStyleIdx="2" presStyleCnt="5">
        <dgm:presLayoutVars>
          <dgm:bulletEnabled val="1"/>
        </dgm:presLayoutVars>
      </dgm:prSet>
      <dgm:spPr/>
    </dgm:pt>
    <dgm:pt modelId="{EA795520-D898-4A4B-8ECF-266BECAEF11A}" type="pres">
      <dgm:prSet presAssocID="{FE80828A-9F4C-45CE-B2B7-D1508A1B75CB}" presName="spaceBetweenRectangles" presStyleCnt="0"/>
      <dgm:spPr/>
    </dgm:pt>
    <dgm:pt modelId="{DDCD8A72-2F5B-204F-AF1B-CBFD86B1F50F}" type="pres">
      <dgm:prSet presAssocID="{843D6B0D-78B3-4756-9644-1FE16D3E645A}" presName="parentLin" presStyleCnt="0"/>
      <dgm:spPr/>
    </dgm:pt>
    <dgm:pt modelId="{DCBFD4D5-8C71-4F47-89BE-AF8D49E55193}" type="pres">
      <dgm:prSet presAssocID="{843D6B0D-78B3-4756-9644-1FE16D3E645A}" presName="parentLeftMargin" presStyleLbl="node1" presStyleIdx="2" presStyleCnt="5"/>
      <dgm:spPr/>
    </dgm:pt>
    <dgm:pt modelId="{AB2017A7-73AB-574A-AB35-BB1475CDCDA0}" type="pres">
      <dgm:prSet presAssocID="{843D6B0D-78B3-4756-9644-1FE16D3E64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266AC9-F2E5-1E4F-B125-C053D601CFBA}" type="pres">
      <dgm:prSet presAssocID="{843D6B0D-78B3-4756-9644-1FE16D3E645A}" presName="negativeSpace" presStyleCnt="0"/>
      <dgm:spPr/>
    </dgm:pt>
    <dgm:pt modelId="{BB6B1623-AB23-1C43-B4B5-C6DCBD492C37}" type="pres">
      <dgm:prSet presAssocID="{843D6B0D-78B3-4756-9644-1FE16D3E645A}" presName="childText" presStyleLbl="conFgAcc1" presStyleIdx="3" presStyleCnt="5" custLinFactY="33299" custLinFactNeighborX="0" custLinFactNeighborY="100000">
        <dgm:presLayoutVars>
          <dgm:bulletEnabled val="1"/>
        </dgm:presLayoutVars>
      </dgm:prSet>
      <dgm:spPr/>
    </dgm:pt>
    <dgm:pt modelId="{65B98BFB-A188-ED4D-A801-2EFB371C0212}" type="pres">
      <dgm:prSet presAssocID="{819C5D82-E6C0-4694-8D2A-48D056537106}" presName="spaceBetweenRectangles" presStyleCnt="0"/>
      <dgm:spPr/>
    </dgm:pt>
    <dgm:pt modelId="{FC632739-B54A-3A44-A27D-F521033D3E4B}" type="pres">
      <dgm:prSet presAssocID="{32E616CC-1D76-2241-86A2-1DE11DE41043}" presName="parentLin" presStyleCnt="0"/>
      <dgm:spPr/>
    </dgm:pt>
    <dgm:pt modelId="{13F7393E-63FD-7F40-A638-2F16A52CCAB4}" type="pres">
      <dgm:prSet presAssocID="{32E616CC-1D76-2241-86A2-1DE11DE41043}" presName="parentLeftMargin" presStyleLbl="node1" presStyleIdx="3" presStyleCnt="5"/>
      <dgm:spPr/>
    </dgm:pt>
    <dgm:pt modelId="{D4A27491-6EAE-E74B-A970-8A31E268D0B2}" type="pres">
      <dgm:prSet presAssocID="{32E616CC-1D76-2241-86A2-1DE11DE4104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8F2EDB3-8D8C-4D42-9209-2F01EA765A3B}" type="pres">
      <dgm:prSet presAssocID="{32E616CC-1D76-2241-86A2-1DE11DE41043}" presName="negativeSpace" presStyleCnt="0"/>
      <dgm:spPr/>
    </dgm:pt>
    <dgm:pt modelId="{C8A07AFE-0B33-F24E-8342-C524DE884682}" type="pres">
      <dgm:prSet presAssocID="{32E616CC-1D76-2241-86A2-1DE11DE4104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882AC1B-F3E1-6E43-A121-9963B632CC25}" srcId="{543B4AB1-5389-4FF9-823D-E3E148C4702A}" destId="{32E616CC-1D76-2241-86A2-1DE11DE41043}" srcOrd="4" destOrd="0" parTransId="{220096E6-A532-BE4D-9E55-A7E192509248}" sibTransId="{4CF82906-4417-D447-B5DE-9252A7623AEF}"/>
    <dgm:cxn modelId="{C6C97A36-86F0-FC4C-ADBD-515582FAFE0F}" type="presOf" srcId="{A619216C-BF8C-43B7-BBC0-34ADD95F1529}" destId="{EC9B33CB-7E74-404F-8E12-4287FC0ACCF4}" srcOrd="0" destOrd="0" presId="urn:microsoft.com/office/officeart/2005/8/layout/list1"/>
    <dgm:cxn modelId="{B7E63D3C-DFEE-E942-9E70-3BBB557A1EBF}" type="presOf" srcId="{32E616CC-1D76-2241-86A2-1DE11DE41043}" destId="{13F7393E-63FD-7F40-A638-2F16A52CCAB4}" srcOrd="0" destOrd="0" presId="urn:microsoft.com/office/officeart/2005/8/layout/list1"/>
    <dgm:cxn modelId="{0570765D-BED6-2F48-98B8-42F944539A77}" type="presOf" srcId="{843D6B0D-78B3-4756-9644-1FE16D3E645A}" destId="{DCBFD4D5-8C71-4F47-89BE-AF8D49E55193}" srcOrd="0" destOrd="0" presId="urn:microsoft.com/office/officeart/2005/8/layout/list1"/>
    <dgm:cxn modelId="{34C45B5F-8C33-474A-8F78-F0A938FDF494}" type="presOf" srcId="{9368C2ED-9B30-4A3E-97A0-8BBA78EF73B2}" destId="{60D0CB88-9BCE-714E-885C-E86E69B02B95}" srcOrd="0" destOrd="0" presId="urn:microsoft.com/office/officeart/2005/8/layout/list1"/>
    <dgm:cxn modelId="{3769D079-26FD-4BFB-8C08-7527F98A0A5B}" srcId="{543B4AB1-5389-4FF9-823D-E3E148C4702A}" destId="{A619216C-BF8C-43B7-BBC0-34ADD95F1529}" srcOrd="0" destOrd="0" parTransId="{B73892FA-6A32-432D-9CD7-F360C7867642}" sibTransId="{8FDAF4C2-EAFF-4DE0-911F-5AB14BFFF297}"/>
    <dgm:cxn modelId="{F2FE978E-CDE9-7146-9931-47D7CECEB8B1}" type="presOf" srcId="{A619216C-BF8C-43B7-BBC0-34ADD95F1529}" destId="{EE8D4450-AFC1-0047-8F9D-58B2E75E913A}" srcOrd="1" destOrd="0" presId="urn:microsoft.com/office/officeart/2005/8/layout/list1"/>
    <dgm:cxn modelId="{8C5D0493-0FE8-8C45-9D75-8ABF00A360F0}" type="presOf" srcId="{843D6B0D-78B3-4756-9644-1FE16D3E645A}" destId="{AB2017A7-73AB-574A-AB35-BB1475CDCDA0}" srcOrd="1" destOrd="0" presId="urn:microsoft.com/office/officeart/2005/8/layout/list1"/>
    <dgm:cxn modelId="{4B4C80A0-32BF-44D1-B202-D32BE43CE6B1}" srcId="{543B4AB1-5389-4FF9-823D-E3E148C4702A}" destId="{843D6B0D-78B3-4756-9644-1FE16D3E645A}" srcOrd="3" destOrd="0" parTransId="{6538FA45-3F22-43E7-9283-15CA21EB7012}" sibTransId="{819C5D82-E6C0-4694-8D2A-48D056537106}"/>
    <dgm:cxn modelId="{C2D5ABA0-E011-2E40-B626-C8335F3E0331}" type="presOf" srcId="{32E616CC-1D76-2241-86A2-1DE11DE41043}" destId="{D4A27491-6EAE-E74B-A970-8A31E268D0B2}" srcOrd="1" destOrd="0" presId="urn:microsoft.com/office/officeart/2005/8/layout/list1"/>
    <dgm:cxn modelId="{39F27EA5-1645-4072-8B73-384E8CBFB081}" srcId="{543B4AB1-5389-4FF9-823D-E3E148C4702A}" destId="{9368C2ED-9B30-4A3E-97A0-8BBA78EF73B2}" srcOrd="2" destOrd="0" parTransId="{1A89D19A-648C-4CC9-A555-DCF5D735CE08}" sibTransId="{FE80828A-9F4C-45CE-B2B7-D1508A1B75CB}"/>
    <dgm:cxn modelId="{C88664E1-B2EE-FC4A-BE2E-4EF7C080BBB5}" type="presOf" srcId="{543B4AB1-5389-4FF9-823D-E3E148C4702A}" destId="{F765D9A3-25A1-E746-8462-58890BAA33FF}" srcOrd="0" destOrd="0" presId="urn:microsoft.com/office/officeart/2005/8/layout/list1"/>
    <dgm:cxn modelId="{D8E86DF8-6735-4091-8851-814B6BF8619A}" srcId="{543B4AB1-5389-4FF9-823D-E3E148C4702A}" destId="{4BE80E37-B9BA-4B09-A977-4BDE822ECC26}" srcOrd="1" destOrd="0" parTransId="{571BA7F4-A260-4347-BA4C-2FA773319701}" sibTransId="{B9575C7D-BB84-4CA9-8CB8-A2BCF9D5B321}"/>
    <dgm:cxn modelId="{55674BF9-C4D4-104E-85BC-54EC53580F77}" type="presOf" srcId="{4BE80E37-B9BA-4B09-A977-4BDE822ECC26}" destId="{F96D5047-EC99-C441-8E91-62E8AC9D4A6C}" srcOrd="0" destOrd="0" presId="urn:microsoft.com/office/officeart/2005/8/layout/list1"/>
    <dgm:cxn modelId="{943975F9-0EA9-0645-B0FF-EBB30F065C55}" type="presOf" srcId="{4BE80E37-B9BA-4B09-A977-4BDE822ECC26}" destId="{30D4A2C9-B102-314A-8EAE-C19E655BE086}" srcOrd="1" destOrd="0" presId="urn:microsoft.com/office/officeart/2005/8/layout/list1"/>
    <dgm:cxn modelId="{042FE9FA-924F-E94F-9A21-891E838D67EC}" type="presOf" srcId="{9368C2ED-9B30-4A3E-97A0-8BBA78EF73B2}" destId="{FC740742-3D7C-5C44-9325-339080643BE8}" srcOrd="1" destOrd="0" presId="urn:microsoft.com/office/officeart/2005/8/layout/list1"/>
    <dgm:cxn modelId="{27B1C1C5-928B-3642-A6A3-E5459C18C41E}" type="presParOf" srcId="{F765D9A3-25A1-E746-8462-58890BAA33FF}" destId="{0DE1F01A-636F-0841-89EC-2D7C8E949632}" srcOrd="0" destOrd="0" presId="urn:microsoft.com/office/officeart/2005/8/layout/list1"/>
    <dgm:cxn modelId="{772BBB9B-4EA0-4F4D-A559-97B68A91E1B1}" type="presParOf" srcId="{0DE1F01A-636F-0841-89EC-2D7C8E949632}" destId="{EC9B33CB-7E74-404F-8E12-4287FC0ACCF4}" srcOrd="0" destOrd="0" presId="urn:microsoft.com/office/officeart/2005/8/layout/list1"/>
    <dgm:cxn modelId="{B928F5AF-8CB8-D44F-B729-D726975242FE}" type="presParOf" srcId="{0DE1F01A-636F-0841-89EC-2D7C8E949632}" destId="{EE8D4450-AFC1-0047-8F9D-58B2E75E913A}" srcOrd="1" destOrd="0" presId="urn:microsoft.com/office/officeart/2005/8/layout/list1"/>
    <dgm:cxn modelId="{505429FB-0744-7E48-A999-98DD11992E69}" type="presParOf" srcId="{F765D9A3-25A1-E746-8462-58890BAA33FF}" destId="{131F37C0-31B8-CE4B-B530-CBD5A28A06D5}" srcOrd="1" destOrd="0" presId="urn:microsoft.com/office/officeart/2005/8/layout/list1"/>
    <dgm:cxn modelId="{EB9EF380-F67C-324D-8F62-6210B9F9B673}" type="presParOf" srcId="{F765D9A3-25A1-E746-8462-58890BAA33FF}" destId="{DFBFA971-735B-5541-B612-91C0D79D04E3}" srcOrd="2" destOrd="0" presId="urn:microsoft.com/office/officeart/2005/8/layout/list1"/>
    <dgm:cxn modelId="{2D7F1DB2-7CA9-584E-8B5D-02161E84451D}" type="presParOf" srcId="{F765D9A3-25A1-E746-8462-58890BAA33FF}" destId="{4BB5A8C4-117F-BB4C-B66E-1821F3901699}" srcOrd="3" destOrd="0" presId="urn:microsoft.com/office/officeart/2005/8/layout/list1"/>
    <dgm:cxn modelId="{1393B76E-88E6-7244-BFD8-03B6BE369B0C}" type="presParOf" srcId="{F765D9A3-25A1-E746-8462-58890BAA33FF}" destId="{927EC137-63D4-6E47-A14B-FAFF02A0EF38}" srcOrd="4" destOrd="0" presId="urn:microsoft.com/office/officeart/2005/8/layout/list1"/>
    <dgm:cxn modelId="{F272190A-DEA3-D246-A0C0-93BF452A3DD8}" type="presParOf" srcId="{927EC137-63D4-6E47-A14B-FAFF02A0EF38}" destId="{F96D5047-EC99-C441-8E91-62E8AC9D4A6C}" srcOrd="0" destOrd="0" presId="urn:microsoft.com/office/officeart/2005/8/layout/list1"/>
    <dgm:cxn modelId="{A78B687A-BA9B-7049-8CA9-B275176E4C56}" type="presParOf" srcId="{927EC137-63D4-6E47-A14B-FAFF02A0EF38}" destId="{30D4A2C9-B102-314A-8EAE-C19E655BE086}" srcOrd="1" destOrd="0" presId="urn:microsoft.com/office/officeart/2005/8/layout/list1"/>
    <dgm:cxn modelId="{2806B02D-88E2-C141-B3F6-85B1EF076778}" type="presParOf" srcId="{F765D9A3-25A1-E746-8462-58890BAA33FF}" destId="{1D7CFC52-473E-3F43-8C00-D4221E633390}" srcOrd="5" destOrd="0" presId="urn:microsoft.com/office/officeart/2005/8/layout/list1"/>
    <dgm:cxn modelId="{8CC16BD2-33D9-E74E-A02A-C5FFE81A765A}" type="presParOf" srcId="{F765D9A3-25A1-E746-8462-58890BAA33FF}" destId="{CDD0418E-1EB5-BB43-9D7A-A0E87EE6C9D1}" srcOrd="6" destOrd="0" presId="urn:microsoft.com/office/officeart/2005/8/layout/list1"/>
    <dgm:cxn modelId="{8EBA7A93-D274-9249-8677-89DD94F75E58}" type="presParOf" srcId="{F765D9A3-25A1-E746-8462-58890BAA33FF}" destId="{BBEC8A63-ADE1-8445-9F9D-95CEFFC7DC37}" srcOrd="7" destOrd="0" presId="urn:microsoft.com/office/officeart/2005/8/layout/list1"/>
    <dgm:cxn modelId="{D0349FE1-5B1C-644D-A1A5-37A0FBC0C318}" type="presParOf" srcId="{F765D9A3-25A1-E746-8462-58890BAA33FF}" destId="{3FB3844F-A150-4146-986E-C263381BE273}" srcOrd="8" destOrd="0" presId="urn:microsoft.com/office/officeart/2005/8/layout/list1"/>
    <dgm:cxn modelId="{FE1DEB68-94DA-7D4D-B5BC-2A04489931FA}" type="presParOf" srcId="{3FB3844F-A150-4146-986E-C263381BE273}" destId="{60D0CB88-9BCE-714E-885C-E86E69B02B95}" srcOrd="0" destOrd="0" presId="urn:microsoft.com/office/officeart/2005/8/layout/list1"/>
    <dgm:cxn modelId="{F52BDE16-6330-6146-82F9-C99218DF0092}" type="presParOf" srcId="{3FB3844F-A150-4146-986E-C263381BE273}" destId="{FC740742-3D7C-5C44-9325-339080643BE8}" srcOrd="1" destOrd="0" presId="urn:microsoft.com/office/officeart/2005/8/layout/list1"/>
    <dgm:cxn modelId="{9A86BD6A-52A9-D444-AC79-0AEF673514D6}" type="presParOf" srcId="{F765D9A3-25A1-E746-8462-58890BAA33FF}" destId="{20881502-3808-E342-88D5-EBCBF0BAA672}" srcOrd="9" destOrd="0" presId="urn:microsoft.com/office/officeart/2005/8/layout/list1"/>
    <dgm:cxn modelId="{3FB04D27-751D-CE4B-93CE-584C3685E5DE}" type="presParOf" srcId="{F765D9A3-25A1-E746-8462-58890BAA33FF}" destId="{BA293DBB-FF3F-B745-B128-BAD2C20E7BCF}" srcOrd="10" destOrd="0" presId="urn:microsoft.com/office/officeart/2005/8/layout/list1"/>
    <dgm:cxn modelId="{6A27436D-3D69-EB4A-B8CF-09A2467149E0}" type="presParOf" srcId="{F765D9A3-25A1-E746-8462-58890BAA33FF}" destId="{EA795520-D898-4A4B-8ECF-266BECAEF11A}" srcOrd="11" destOrd="0" presId="urn:microsoft.com/office/officeart/2005/8/layout/list1"/>
    <dgm:cxn modelId="{E42E1BD9-E27B-AB4F-B5C0-E7D737561BD8}" type="presParOf" srcId="{F765D9A3-25A1-E746-8462-58890BAA33FF}" destId="{DDCD8A72-2F5B-204F-AF1B-CBFD86B1F50F}" srcOrd="12" destOrd="0" presId="urn:microsoft.com/office/officeart/2005/8/layout/list1"/>
    <dgm:cxn modelId="{6985157B-53CD-D544-A1E1-B375D088EAB8}" type="presParOf" srcId="{DDCD8A72-2F5B-204F-AF1B-CBFD86B1F50F}" destId="{DCBFD4D5-8C71-4F47-89BE-AF8D49E55193}" srcOrd="0" destOrd="0" presId="urn:microsoft.com/office/officeart/2005/8/layout/list1"/>
    <dgm:cxn modelId="{2C90DB48-3C90-E246-8FE9-31481DAA6F93}" type="presParOf" srcId="{DDCD8A72-2F5B-204F-AF1B-CBFD86B1F50F}" destId="{AB2017A7-73AB-574A-AB35-BB1475CDCDA0}" srcOrd="1" destOrd="0" presId="urn:microsoft.com/office/officeart/2005/8/layout/list1"/>
    <dgm:cxn modelId="{81516379-40B2-404C-BA5B-E821DD73C945}" type="presParOf" srcId="{F765D9A3-25A1-E746-8462-58890BAA33FF}" destId="{96266AC9-F2E5-1E4F-B125-C053D601CFBA}" srcOrd="13" destOrd="0" presId="urn:microsoft.com/office/officeart/2005/8/layout/list1"/>
    <dgm:cxn modelId="{25FA5EEE-4E56-4F40-B8C7-0472CFEFFB10}" type="presParOf" srcId="{F765D9A3-25A1-E746-8462-58890BAA33FF}" destId="{BB6B1623-AB23-1C43-B4B5-C6DCBD492C37}" srcOrd="14" destOrd="0" presId="urn:microsoft.com/office/officeart/2005/8/layout/list1"/>
    <dgm:cxn modelId="{DE6BE1C1-186E-3147-A797-C0A349974CEA}" type="presParOf" srcId="{F765D9A3-25A1-E746-8462-58890BAA33FF}" destId="{65B98BFB-A188-ED4D-A801-2EFB371C0212}" srcOrd="15" destOrd="0" presId="urn:microsoft.com/office/officeart/2005/8/layout/list1"/>
    <dgm:cxn modelId="{A2F5FA3E-E320-7844-88C0-CD061288DEB6}" type="presParOf" srcId="{F765D9A3-25A1-E746-8462-58890BAA33FF}" destId="{FC632739-B54A-3A44-A27D-F521033D3E4B}" srcOrd="16" destOrd="0" presId="urn:microsoft.com/office/officeart/2005/8/layout/list1"/>
    <dgm:cxn modelId="{909826DA-2AF8-7141-86EA-300F9A7CC01D}" type="presParOf" srcId="{FC632739-B54A-3A44-A27D-F521033D3E4B}" destId="{13F7393E-63FD-7F40-A638-2F16A52CCAB4}" srcOrd="0" destOrd="0" presId="urn:microsoft.com/office/officeart/2005/8/layout/list1"/>
    <dgm:cxn modelId="{9E66AB5A-D249-6246-B324-57182A32924B}" type="presParOf" srcId="{FC632739-B54A-3A44-A27D-F521033D3E4B}" destId="{D4A27491-6EAE-E74B-A970-8A31E268D0B2}" srcOrd="1" destOrd="0" presId="urn:microsoft.com/office/officeart/2005/8/layout/list1"/>
    <dgm:cxn modelId="{C1043037-F059-9C48-A359-A43D03EFE17B}" type="presParOf" srcId="{F765D9A3-25A1-E746-8462-58890BAA33FF}" destId="{68F2EDB3-8D8C-4D42-9209-2F01EA765A3B}" srcOrd="17" destOrd="0" presId="urn:microsoft.com/office/officeart/2005/8/layout/list1"/>
    <dgm:cxn modelId="{047D0CC4-1264-054C-A0A4-88D5827676FA}" type="presParOf" srcId="{F765D9A3-25A1-E746-8462-58890BAA33FF}" destId="{C8A07AFE-0B33-F24E-8342-C524DE8846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87A07-C477-4AE9-BAD1-A85997489A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8CD504-7658-4488-A1AB-96B2E7609E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Strategic</a:t>
          </a: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Decision: </a:t>
          </a:r>
          <a:r>
            <a:rPr lang="en-US" sz="1400" b="0" i="0" kern="1200" baseline="0"/>
            <a:t>Prioritizing salary data is strategic for data science students.</a:t>
          </a:r>
          <a:endParaRPr lang="en-US" sz="1400" kern="1200" baseline="0"/>
        </a:p>
      </dgm:t>
    </dgm:pt>
    <dgm:pt modelId="{FB3316BA-C1CD-4AB5-9825-DD835CADC8A3}" type="parTrans" cxnId="{044448CB-E8A2-484D-86EA-B5DBC094A8FB}">
      <dgm:prSet/>
      <dgm:spPr/>
      <dgm:t>
        <a:bodyPr/>
        <a:lstStyle/>
        <a:p>
          <a:endParaRPr lang="en-US"/>
        </a:p>
      </dgm:t>
    </dgm:pt>
    <dgm:pt modelId="{F85B77AF-709C-431E-8285-5CA3E2ACACBD}" type="sibTrans" cxnId="{044448CB-E8A2-484D-86EA-B5DBC094A8FB}">
      <dgm:prSet/>
      <dgm:spPr/>
      <dgm:t>
        <a:bodyPr/>
        <a:lstStyle/>
        <a:p>
          <a:endParaRPr lang="en-US"/>
        </a:p>
      </dgm:t>
    </dgm:pt>
    <dgm:pt modelId="{500FCDC2-E7F0-46DA-A477-E9AAF1EFD8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Relevance to Career</a:t>
          </a:r>
          <a:r>
            <a:rPr lang="en-US" sz="1600" b="0" i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>
            <a:lnSpc>
              <a:spcPct val="100000"/>
            </a:lnSpc>
          </a:pPr>
          <a:r>
            <a:rPr lang="en-US" sz="1400" b="0" i="0"/>
            <a:t>Salary data guides career choices </a:t>
          </a:r>
          <a:endParaRPr lang="en-US" sz="1400"/>
        </a:p>
      </dgm:t>
    </dgm:pt>
    <dgm:pt modelId="{EF4614D2-981B-4153-BEA4-4F9C7FA80A61}" type="parTrans" cxnId="{E86EB477-F833-485E-8D65-FF9D2DB2B839}">
      <dgm:prSet/>
      <dgm:spPr/>
      <dgm:t>
        <a:bodyPr/>
        <a:lstStyle/>
        <a:p>
          <a:endParaRPr lang="en-US"/>
        </a:p>
      </dgm:t>
    </dgm:pt>
    <dgm:pt modelId="{871965B3-3929-434E-8F3D-821AB4CAD234}" type="sibTrans" cxnId="{E86EB477-F833-485E-8D65-FF9D2DB2B839}">
      <dgm:prSet/>
      <dgm:spPr/>
      <dgm:t>
        <a:bodyPr/>
        <a:lstStyle/>
        <a:p>
          <a:endParaRPr lang="en-US"/>
        </a:p>
      </dgm:t>
    </dgm:pt>
    <dgm:pt modelId="{E9EFEA20-320E-41B5-B24B-956C82D7CA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Negotiation Skills</a:t>
          </a:r>
          <a:r>
            <a:rPr lang="en-US" sz="1600" b="0" i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>
            <a:lnSpc>
              <a:spcPct val="100000"/>
            </a:lnSpc>
          </a:pPr>
          <a:r>
            <a:rPr lang="en-US" sz="1400" b="0" i="0"/>
            <a:t>Prepares students for future job negotiations.</a:t>
          </a:r>
          <a:endParaRPr lang="en-US" sz="1400"/>
        </a:p>
      </dgm:t>
    </dgm:pt>
    <dgm:pt modelId="{CF083BC8-7498-43A8-A370-588DE5D6539A}" type="parTrans" cxnId="{B7D2BF67-FFAA-482F-B7BC-135DD6FF4117}">
      <dgm:prSet/>
      <dgm:spPr/>
      <dgm:t>
        <a:bodyPr/>
        <a:lstStyle/>
        <a:p>
          <a:endParaRPr lang="en-US"/>
        </a:p>
      </dgm:t>
    </dgm:pt>
    <dgm:pt modelId="{995B83E6-60B8-4337-AC93-091A0DD01AF0}" type="sibTrans" cxnId="{B7D2BF67-FFAA-482F-B7BC-135DD6FF4117}">
      <dgm:prSet/>
      <dgm:spPr/>
      <dgm:t>
        <a:bodyPr/>
        <a:lstStyle/>
        <a:p>
          <a:endParaRPr lang="en-US"/>
        </a:p>
      </dgm:t>
    </dgm:pt>
    <dgm:pt modelId="{FD15CAF3-D902-43CC-824C-1C13C521A6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Industry Insights:</a:t>
          </a:r>
          <a:r>
            <a:rPr lang="en-US" sz="14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</a:p>
        <a:p>
          <a:pPr>
            <a:lnSpc>
              <a:spcPct val="100000"/>
            </a:lnSpc>
          </a:pPr>
          <a:r>
            <a:rPr lang="en-US" sz="1400" b="0" i="0"/>
            <a:t>Salary data provides industry insights</a:t>
          </a:r>
          <a:r>
            <a:rPr lang="en-US" sz="1200" b="0" i="0"/>
            <a:t>.</a:t>
          </a:r>
          <a:endParaRPr lang="en-US" sz="1200"/>
        </a:p>
      </dgm:t>
    </dgm:pt>
    <dgm:pt modelId="{530835F3-64DA-44F8-8769-708D8F9EA210}" type="parTrans" cxnId="{7ECB47AB-4A26-45BD-8DA2-874D9AD22671}">
      <dgm:prSet/>
      <dgm:spPr/>
      <dgm:t>
        <a:bodyPr/>
        <a:lstStyle/>
        <a:p>
          <a:endParaRPr lang="en-US"/>
        </a:p>
      </dgm:t>
    </dgm:pt>
    <dgm:pt modelId="{FB2DE835-C3AF-445D-B92F-5BA1C3FEE725}" type="sibTrans" cxnId="{7ECB47AB-4A26-45BD-8DA2-874D9AD22671}">
      <dgm:prSet/>
      <dgm:spPr/>
      <dgm:t>
        <a:bodyPr/>
        <a:lstStyle/>
        <a:p>
          <a:endParaRPr lang="en-US"/>
        </a:p>
      </dgm:t>
    </dgm:pt>
    <dgm:pt modelId="{358D2389-980B-4D67-ADA2-B35AE18A14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Skill Development:</a:t>
          </a:r>
          <a:r>
            <a:rPr lang="en-US" sz="14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1400" b="0" i="0" cap="none" spc="0" baseline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</a:t>
          </a:r>
          <a:r>
            <a:rPr lang="en-US" sz="1400" b="0" i="0"/>
            <a:t>upports skill development.</a:t>
          </a:r>
          <a:endParaRPr lang="en-US" sz="1400"/>
        </a:p>
      </dgm:t>
    </dgm:pt>
    <dgm:pt modelId="{92B124AE-5254-43B6-8578-2D9DBDD84D30}" type="parTrans" cxnId="{FFAC1F75-1148-484B-B552-A79FDA1376F7}">
      <dgm:prSet/>
      <dgm:spPr/>
      <dgm:t>
        <a:bodyPr/>
        <a:lstStyle/>
        <a:p>
          <a:endParaRPr lang="en-US"/>
        </a:p>
      </dgm:t>
    </dgm:pt>
    <dgm:pt modelId="{69E69FC2-E6E3-4E37-B748-CD8D334D3B3C}" type="sibTrans" cxnId="{FFAC1F75-1148-484B-B552-A79FDA1376F7}">
      <dgm:prSet/>
      <dgm:spPr/>
      <dgm:t>
        <a:bodyPr/>
        <a:lstStyle/>
        <a:p>
          <a:endParaRPr lang="en-US"/>
        </a:p>
      </dgm:t>
    </dgm:pt>
    <dgm:pt modelId="{EC49B49E-8579-4D88-A0C0-16FA5251BE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Market Research: </a:t>
          </a:r>
        </a:p>
        <a:p>
          <a:pPr>
            <a:lnSpc>
              <a:spcPct val="100000"/>
            </a:lnSpc>
          </a:pPr>
          <a:r>
            <a:rPr lang="en-US" sz="1400" b="0" i="0"/>
            <a:t>Guides market research</a:t>
          </a:r>
          <a:endParaRPr lang="en-US" sz="1400"/>
        </a:p>
      </dgm:t>
    </dgm:pt>
    <dgm:pt modelId="{26843B01-CF56-4F3C-B496-DD355F60A265}" type="parTrans" cxnId="{7DD421F3-DE13-4219-921C-DEB5A1C5722F}">
      <dgm:prSet/>
      <dgm:spPr/>
      <dgm:t>
        <a:bodyPr/>
        <a:lstStyle/>
        <a:p>
          <a:endParaRPr lang="en-US"/>
        </a:p>
      </dgm:t>
    </dgm:pt>
    <dgm:pt modelId="{E0522B2A-FAAB-4D41-94B8-04BD67F880DF}" type="sibTrans" cxnId="{7DD421F3-DE13-4219-921C-DEB5A1C5722F}">
      <dgm:prSet/>
      <dgm:spPr/>
      <dgm:t>
        <a:bodyPr/>
        <a:lstStyle/>
        <a:p>
          <a:endParaRPr lang="en-US"/>
        </a:p>
      </dgm:t>
    </dgm:pt>
    <dgm:pt modelId="{151D56E6-0F52-4CA8-80DE-61184EBB33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Foundational Resource: </a:t>
          </a:r>
          <a:r>
            <a:rPr lang="en-US" sz="1400" b="0" i="0"/>
            <a:t>Essential for aspiring data scientists</a:t>
          </a:r>
          <a:r>
            <a:rPr lang="en-US" sz="1200" b="0" i="0"/>
            <a:t>.</a:t>
          </a:r>
          <a:endParaRPr lang="en-US" sz="1200"/>
        </a:p>
      </dgm:t>
    </dgm:pt>
    <dgm:pt modelId="{D1AB8C24-FEAC-477D-B24F-1D2096E72E91}" type="parTrans" cxnId="{E00DB602-D908-42D3-A280-9F506D862E8C}">
      <dgm:prSet/>
      <dgm:spPr/>
      <dgm:t>
        <a:bodyPr/>
        <a:lstStyle/>
        <a:p>
          <a:endParaRPr lang="en-US"/>
        </a:p>
      </dgm:t>
    </dgm:pt>
    <dgm:pt modelId="{9F30F771-B846-4DEA-A8B0-DC8B32712377}" type="sibTrans" cxnId="{E00DB602-D908-42D3-A280-9F506D862E8C}">
      <dgm:prSet/>
      <dgm:spPr/>
      <dgm:t>
        <a:bodyPr/>
        <a:lstStyle/>
        <a:p>
          <a:endParaRPr lang="en-US"/>
        </a:p>
      </dgm:t>
    </dgm:pt>
    <dgm:pt modelId="{7737C852-AF7C-435A-B4CA-72ACD588242B}" type="pres">
      <dgm:prSet presAssocID="{9D687A07-C477-4AE9-BAD1-A85997489AF9}" presName="root" presStyleCnt="0">
        <dgm:presLayoutVars>
          <dgm:dir/>
          <dgm:resizeHandles val="exact"/>
        </dgm:presLayoutVars>
      </dgm:prSet>
      <dgm:spPr/>
    </dgm:pt>
    <dgm:pt modelId="{2167C91D-F176-4254-B1D3-F01F33B1ABD5}" type="pres">
      <dgm:prSet presAssocID="{C28CD504-7658-4488-A1AB-96B2E7609EA0}" presName="compNode" presStyleCnt="0"/>
      <dgm:spPr/>
    </dgm:pt>
    <dgm:pt modelId="{C324FBB6-7922-4AF7-8B1E-0E49F23C111A}" type="pres">
      <dgm:prSet presAssocID="{C28CD504-7658-4488-A1AB-96B2E7609EA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2B70ABF-DD0D-490F-916D-652458E90333}" type="pres">
      <dgm:prSet presAssocID="{C28CD504-7658-4488-A1AB-96B2E7609EA0}" presName="spaceRect" presStyleCnt="0"/>
      <dgm:spPr/>
    </dgm:pt>
    <dgm:pt modelId="{17D24759-0BA5-480F-B031-9F3CA46BD770}" type="pres">
      <dgm:prSet presAssocID="{C28CD504-7658-4488-A1AB-96B2E7609EA0}" presName="textRect" presStyleLbl="revTx" presStyleIdx="0" presStyleCnt="7">
        <dgm:presLayoutVars>
          <dgm:chMax val="1"/>
          <dgm:chPref val="1"/>
        </dgm:presLayoutVars>
      </dgm:prSet>
      <dgm:spPr/>
    </dgm:pt>
    <dgm:pt modelId="{8559A9E9-BF7C-4395-8E21-EF015A2E80C4}" type="pres">
      <dgm:prSet presAssocID="{F85B77AF-709C-431E-8285-5CA3E2ACACBD}" presName="sibTrans" presStyleCnt="0"/>
      <dgm:spPr/>
    </dgm:pt>
    <dgm:pt modelId="{8453844D-2F56-4CA7-B4C5-A633B53251FE}" type="pres">
      <dgm:prSet presAssocID="{500FCDC2-E7F0-46DA-A477-E9AAF1EFD8E9}" presName="compNode" presStyleCnt="0"/>
      <dgm:spPr/>
    </dgm:pt>
    <dgm:pt modelId="{CE7C7CF9-513B-4A4F-8E2B-76597D073F86}" type="pres">
      <dgm:prSet presAssocID="{500FCDC2-E7F0-46DA-A477-E9AAF1EFD8E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CBB3562-7DC6-4076-8C73-26D52B0255CA}" type="pres">
      <dgm:prSet presAssocID="{500FCDC2-E7F0-46DA-A477-E9AAF1EFD8E9}" presName="spaceRect" presStyleCnt="0"/>
      <dgm:spPr/>
    </dgm:pt>
    <dgm:pt modelId="{26442814-49F0-4F1E-9772-4E7DAE64D4D4}" type="pres">
      <dgm:prSet presAssocID="{500FCDC2-E7F0-46DA-A477-E9AAF1EFD8E9}" presName="textRect" presStyleLbl="revTx" presStyleIdx="1" presStyleCnt="7">
        <dgm:presLayoutVars>
          <dgm:chMax val="1"/>
          <dgm:chPref val="1"/>
        </dgm:presLayoutVars>
      </dgm:prSet>
      <dgm:spPr/>
    </dgm:pt>
    <dgm:pt modelId="{24FEBE0C-3D04-4A14-8114-D6E2B5DB32FD}" type="pres">
      <dgm:prSet presAssocID="{871965B3-3929-434E-8F3D-821AB4CAD234}" presName="sibTrans" presStyleCnt="0"/>
      <dgm:spPr/>
    </dgm:pt>
    <dgm:pt modelId="{7C8C0217-A8C5-438F-9164-84D86B101A91}" type="pres">
      <dgm:prSet presAssocID="{E9EFEA20-320E-41B5-B24B-956C82D7CA86}" presName="compNode" presStyleCnt="0"/>
      <dgm:spPr/>
    </dgm:pt>
    <dgm:pt modelId="{01C97885-3C9F-431D-BAA9-39F5A3A2B042}" type="pres">
      <dgm:prSet presAssocID="{E9EFEA20-320E-41B5-B24B-956C82D7CA8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2B2742D-3D06-4A31-BA06-FF72E0DF3269}" type="pres">
      <dgm:prSet presAssocID="{E9EFEA20-320E-41B5-B24B-956C82D7CA86}" presName="spaceRect" presStyleCnt="0"/>
      <dgm:spPr/>
    </dgm:pt>
    <dgm:pt modelId="{C4994490-80A4-4DE9-A7B9-7B8C8601231C}" type="pres">
      <dgm:prSet presAssocID="{E9EFEA20-320E-41B5-B24B-956C82D7CA86}" presName="textRect" presStyleLbl="revTx" presStyleIdx="2" presStyleCnt="7">
        <dgm:presLayoutVars>
          <dgm:chMax val="1"/>
          <dgm:chPref val="1"/>
        </dgm:presLayoutVars>
      </dgm:prSet>
      <dgm:spPr/>
    </dgm:pt>
    <dgm:pt modelId="{BF02264A-0610-4393-9049-ADF5BE3C5AE9}" type="pres">
      <dgm:prSet presAssocID="{995B83E6-60B8-4337-AC93-091A0DD01AF0}" presName="sibTrans" presStyleCnt="0"/>
      <dgm:spPr/>
    </dgm:pt>
    <dgm:pt modelId="{E1EA6F7C-2FA6-4EA6-AE0F-8ED28EC2E5F2}" type="pres">
      <dgm:prSet presAssocID="{FD15CAF3-D902-43CC-824C-1C13C521A6B5}" presName="compNode" presStyleCnt="0"/>
      <dgm:spPr/>
    </dgm:pt>
    <dgm:pt modelId="{9787B6AD-45F4-4CAD-9CA6-25EB33A44BE7}" type="pres">
      <dgm:prSet presAssocID="{FD15CAF3-D902-43CC-824C-1C13C521A6B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65B5450-89AF-4025-88D8-48AE1F645664}" type="pres">
      <dgm:prSet presAssocID="{FD15CAF3-D902-43CC-824C-1C13C521A6B5}" presName="spaceRect" presStyleCnt="0"/>
      <dgm:spPr/>
    </dgm:pt>
    <dgm:pt modelId="{ECA8A20F-9FDE-431B-B972-B5FF331C2B9A}" type="pres">
      <dgm:prSet presAssocID="{FD15CAF3-D902-43CC-824C-1C13C521A6B5}" presName="textRect" presStyleLbl="revTx" presStyleIdx="3" presStyleCnt="7">
        <dgm:presLayoutVars>
          <dgm:chMax val="1"/>
          <dgm:chPref val="1"/>
        </dgm:presLayoutVars>
      </dgm:prSet>
      <dgm:spPr/>
    </dgm:pt>
    <dgm:pt modelId="{424748BE-A6E3-4860-B2C9-C023948D31F5}" type="pres">
      <dgm:prSet presAssocID="{FB2DE835-C3AF-445D-B92F-5BA1C3FEE725}" presName="sibTrans" presStyleCnt="0"/>
      <dgm:spPr/>
    </dgm:pt>
    <dgm:pt modelId="{227BEBD0-EAE7-4E6D-A072-EC80A7C9CF8E}" type="pres">
      <dgm:prSet presAssocID="{358D2389-980B-4D67-ADA2-B35AE18A14E1}" presName="compNode" presStyleCnt="0"/>
      <dgm:spPr/>
    </dgm:pt>
    <dgm:pt modelId="{1E979475-32AF-4BE3-B949-4671B5E59E5A}" type="pres">
      <dgm:prSet presAssocID="{358D2389-980B-4D67-ADA2-B35AE18A14E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80A799-3FD5-4467-A194-36B7C04B1109}" type="pres">
      <dgm:prSet presAssocID="{358D2389-980B-4D67-ADA2-B35AE18A14E1}" presName="spaceRect" presStyleCnt="0"/>
      <dgm:spPr/>
    </dgm:pt>
    <dgm:pt modelId="{8C983AFE-686B-4152-A277-F328CD749DD6}" type="pres">
      <dgm:prSet presAssocID="{358D2389-980B-4D67-ADA2-B35AE18A14E1}" presName="textRect" presStyleLbl="revTx" presStyleIdx="4" presStyleCnt="7">
        <dgm:presLayoutVars>
          <dgm:chMax val="1"/>
          <dgm:chPref val="1"/>
        </dgm:presLayoutVars>
      </dgm:prSet>
      <dgm:spPr/>
    </dgm:pt>
    <dgm:pt modelId="{DF0EBE1A-DA82-4834-B47D-B40CB3B1CAA4}" type="pres">
      <dgm:prSet presAssocID="{69E69FC2-E6E3-4E37-B748-CD8D334D3B3C}" presName="sibTrans" presStyleCnt="0"/>
      <dgm:spPr/>
    </dgm:pt>
    <dgm:pt modelId="{E0AE7A96-3EBF-4E2F-9BD6-96AA8DAECB14}" type="pres">
      <dgm:prSet presAssocID="{EC49B49E-8579-4D88-A0C0-16FA5251BEEA}" presName="compNode" presStyleCnt="0"/>
      <dgm:spPr/>
    </dgm:pt>
    <dgm:pt modelId="{7D8ABB1C-DFD4-4991-B717-6BE46E57B24C}" type="pres">
      <dgm:prSet presAssocID="{EC49B49E-8579-4D88-A0C0-16FA5251BEE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293B867-546F-44B9-817D-47064075D7ED}" type="pres">
      <dgm:prSet presAssocID="{EC49B49E-8579-4D88-A0C0-16FA5251BEEA}" presName="spaceRect" presStyleCnt="0"/>
      <dgm:spPr/>
    </dgm:pt>
    <dgm:pt modelId="{9DCFD2DB-2047-478D-BED1-B96854439562}" type="pres">
      <dgm:prSet presAssocID="{EC49B49E-8579-4D88-A0C0-16FA5251BEEA}" presName="textRect" presStyleLbl="revTx" presStyleIdx="5" presStyleCnt="7">
        <dgm:presLayoutVars>
          <dgm:chMax val="1"/>
          <dgm:chPref val="1"/>
        </dgm:presLayoutVars>
      </dgm:prSet>
      <dgm:spPr/>
    </dgm:pt>
    <dgm:pt modelId="{D497E63F-D80E-4ACA-B5A3-3A45D6F8DAD7}" type="pres">
      <dgm:prSet presAssocID="{E0522B2A-FAAB-4D41-94B8-04BD67F880DF}" presName="sibTrans" presStyleCnt="0"/>
      <dgm:spPr/>
    </dgm:pt>
    <dgm:pt modelId="{619829EB-4963-412F-8959-C344EC2B5E64}" type="pres">
      <dgm:prSet presAssocID="{151D56E6-0F52-4CA8-80DE-61184EBB3343}" presName="compNode" presStyleCnt="0"/>
      <dgm:spPr/>
    </dgm:pt>
    <dgm:pt modelId="{C138C502-C3A2-4136-A15F-8E2D8360A752}" type="pres">
      <dgm:prSet presAssocID="{151D56E6-0F52-4CA8-80DE-61184EBB334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09254D1-F6C7-4BB2-BBF3-EA6C8DD0C1AE}" type="pres">
      <dgm:prSet presAssocID="{151D56E6-0F52-4CA8-80DE-61184EBB3343}" presName="spaceRect" presStyleCnt="0"/>
      <dgm:spPr/>
    </dgm:pt>
    <dgm:pt modelId="{75730025-6C6C-4B7F-A56F-89A8A042ECA4}" type="pres">
      <dgm:prSet presAssocID="{151D56E6-0F52-4CA8-80DE-61184EBB334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00DB602-D908-42D3-A280-9F506D862E8C}" srcId="{9D687A07-C477-4AE9-BAD1-A85997489AF9}" destId="{151D56E6-0F52-4CA8-80DE-61184EBB3343}" srcOrd="6" destOrd="0" parTransId="{D1AB8C24-FEAC-477D-B24F-1D2096E72E91}" sibTransId="{9F30F771-B846-4DEA-A8B0-DC8B32712377}"/>
    <dgm:cxn modelId="{50441E44-0A95-7E48-856A-810CF236409B}" type="presOf" srcId="{EC49B49E-8579-4D88-A0C0-16FA5251BEEA}" destId="{9DCFD2DB-2047-478D-BED1-B96854439562}" srcOrd="0" destOrd="0" presId="urn:microsoft.com/office/officeart/2018/2/layout/IconLabelList"/>
    <dgm:cxn modelId="{0B91CA5B-8F17-7148-8591-DC9F13210027}" type="presOf" srcId="{9D687A07-C477-4AE9-BAD1-A85997489AF9}" destId="{7737C852-AF7C-435A-B4CA-72ACD588242B}" srcOrd="0" destOrd="0" presId="urn:microsoft.com/office/officeart/2018/2/layout/IconLabelList"/>
    <dgm:cxn modelId="{B7D2BF67-FFAA-482F-B7BC-135DD6FF4117}" srcId="{9D687A07-C477-4AE9-BAD1-A85997489AF9}" destId="{E9EFEA20-320E-41B5-B24B-956C82D7CA86}" srcOrd="2" destOrd="0" parTransId="{CF083BC8-7498-43A8-A370-588DE5D6539A}" sibTransId="{995B83E6-60B8-4337-AC93-091A0DD01AF0}"/>
    <dgm:cxn modelId="{FFAC1F75-1148-484B-B552-A79FDA1376F7}" srcId="{9D687A07-C477-4AE9-BAD1-A85997489AF9}" destId="{358D2389-980B-4D67-ADA2-B35AE18A14E1}" srcOrd="4" destOrd="0" parTransId="{92B124AE-5254-43B6-8578-2D9DBDD84D30}" sibTransId="{69E69FC2-E6E3-4E37-B748-CD8D334D3B3C}"/>
    <dgm:cxn modelId="{E86EB477-F833-485E-8D65-FF9D2DB2B839}" srcId="{9D687A07-C477-4AE9-BAD1-A85997489AF9}" destId="{500FCDC2-E7F0-46DA-A477-E9AAF1EFD8E9}" srcOrd="1" destOrd="0" parTransId="{EF4614D2-981B-4153-BEA4-4F9C7FA80A61}" sibTransId="{871965B3-3929-434E-8F3D-821AB4CAD234}"/>
    <dgm:cxn modelId="{3B5CB292-9BCC-B344-889F-D74DDC27DB10}" type="presOf" srcId="{500FCDC2-E7F0-46DA-A477-E9AAF1EFD8E9}" destId="{26442814-49F0-4F1E-9772-4E7DAE64D4D4}" srcOrd="0" destOrd="0" presId="urn:microsoft.com/office/officeart/2018/2/layout/IconLabelList"/>
    <dgm:cxn modelId="{CD6FEBA6-F5F7-234A-9E30-785102D41E5E}" type="presOf" srcId="{151D56E6-0F52-4CA8-80DE-61184EBB3343}" destId="{75730025-6C6C-4B7F-A56F-89A8A042ECA4}" srcOrd="0" destOrd="0" presId="urn:microsoft.com/office/officeart/2018/2/layout/IconLabelList"/>
    <dgm:cxn modelId="{7ECB47AB-4A26-45BD-8DA2-874D9AD22671}" srcId="{9D687A07-C477-4AE9-BAD1-A85997489AF9}" destId="{FD15CAF3-D902-43CC-824C-1C13C521A6B5}" srcOrd="3" destOrd="0" parTransId="{530835F3-64DA-44F8-8769-708D8F9EA210}" sibTransId="{FB2DE835-C3AF-445D-B92F-5BA1C3FEE725}"/>
    <dgm:cxn modelId="{C0F837AE-7CFF-A34A-B3E6-6FB493DB7E66}" type="presOf" srcId="{E9EFEA20-320E-41B5-B24B-956C82D7CA86}" destId="{C4994490-80A4-4DE9-A7B9-7B8C8601231C}" srcOrd="0" destOrd="0" presId="urn:microsoft.com/office/officeart/2018/2/layout/IconLabelList"/>
    <dgm:cxn modelId="{7B7DB3BC-81C2-1E44-8870-D6736774078B}" type="presOf" srcId="{C28CD504-7658-4488-A1AB-96B2E7609EA0}" destId="{17D24759-0BA5-480F-B031-9F3CA46BD770}" srcOrd="0" destOrd="0" presId="urn:microsoft.com/office/officeart/2018/2/layout/IconLabelList"/>
    <dgm:cxn modelId="{044448CB-E8A2-484D-86EA-B5DBC094A8FB}" srcId="{9D687A07-C477-4AE9-BAD1-A85997489AF9}" destId="{C28CD504-7658-4488-A1AB-96B2E7609EA0}" srcOrd="0" destOrd="0" parTransId="{FB3316BA-C1CD-4AB5-9825-DD835CADC8A3}" sibTransId="{F85B77AF-709C-431E-8285-5CA3E2ACACBD}"/>
    <dgm:cxn modelId="{B657EEE5-B82F-0047-9061-AF9DE79ABE79}" type="presOf" srcId="{358D2389-980B-4D67-ADA2-B35AE18A14E1}" destId="{8C983AFE-686B-4152-A277-F328CD749DD6}" srcOrd="0" destOrd="0" presId="urn:microsoft.com/office/officeart/2018/2/layout/IconLabelList"/>
    <dgm:cxn modelId="{D42621EB-91F2-A849-98B9-3C5AABEFF62A}" type="presOf" srcId="{FD15CAF3-D902-43CC-824C-1C13C521A6B5}" destId="{ECA8A20F-9FDE-431B-B972-B5FF331C2B9A}" srcOrd="0" destOrd="0" presId="urn:microsoft.com/office/officeart/2018/2/layout/IconLabelList"/>
    <dgm:cxn modelId="{7DD421F3-DE13-4219-921C-DEB5A1C5722F}" srcId="{9D687A07-C477-4AE9-BAD1-A85997489AF9}" destId="{EC49B49E-8579-4D88-A0C0-16FA5251BEEA}" srcOrd="5" destOrd="0" parTransId="{26843B01-CF56-4F3C-B496-DD355F60A265}" sibTransId="{E0522B2A-FAAB-4D41-94B8-04BD67F880DF}"/>
    <dgm:cxn modelId="{AD1A4B9B-7D07-3F4F-8B9B-9615EB9509FE}" type="presParOf" srcId="{7737C852-AF7C-435A-B4CA-72ACD588242B}" destId="{2167C91D-F176-4254-B1D3-F01F33B1ABD5}" srcOrd="0" destOrd="0" presId="urn:microsoft.com/office/officeart/2018/2/layout/IconLabelList"/>
    <dgm:cxn modelId="{012D3946-6430-0143-9443-189E097DB18E}" type="presParOf" srcId="{2167C91D-F176-4254-B1D3-F01F33B1ABD5}" destId="{C324FBB6-7922-4AF7-8B1E-0E49F23C111A}" srcOrd="0" destOrd="0" presId="urn:microsoft.com/office/officeart/2018/2/layout/IconLabelList"/>
    <dgm:cxn modelId="{211FFE67-1AFB-384E-9BB1-EEBB5248F1D0}" type="presParOf" srcId="{2167C91D-F176-4254-B1D3-F01F33B1ABD5}" destId="{02B70ABF-DD0D-490F-916D-652458E90333}" srcOrd="1" destOrd="0" presId="urn:microsoft.com/office/officeart/2018/2/layout/IconLabelList"/>
    <dgm:cxn modelId="{E6DFCD8F-98BB-9B44-806C-FFC978BE146B}" type="presParOf" srcId="{2167C91D-F176-4254-B1D3-F01F33B1ABD5}" destId="{17D24759-0BA5-480F-B031-9F3CA46BD770}" srcOrd="2" destOrd="0" presId="urn:microsoft.com/office/officeart/2018/2/layout/IconLabelList"/>
    <dgm:cxn modelId="{7680DBD4-BF81-C74E-82F3-75B89FBFC07B}" type="presParOf" srcId="{7737C852-AF7C-435A-B4CA-72ACD588242B}" destId="{8559A9E9-BF7C-4395-8E21-EF015A2E80C4}" srcOrd="1" destOrd="0" presId="urn:microsoft.com/office/officeart/2018/2/layout/IconLabelList"/>
    <dgm:cxn modelId="{48A57E74-3784-0543-A9CC-6DB526BA58DB}" type="presParOf" srcId="{7737C852-AF7C-435A-B4CA-72ACD588242B}" destId="{8453844D-2F56-4CA7-B4C5-A633B53251FE}" srcOrd="2" destOrd="0" presId="urn:microsoft.com/office/officeart/2018/2/layout/IconLabelList"/>
    <dgm:cxn modelId="{CB0FD085-DC14-9A44-AB5B-D0D2EC587118}" type="presParOf" srcId="{8453844D-2F56-4CA7-B4C5-A633B53251FE}" destId="{CE7C7CF9-513B-4A4F-8E2B-76597D073F86}" srcOrd="0" destOrd="0" presId="urn:microsoft.com/office/officeart/2018/2/layout/IconLabelList"/>
    <dgm:cxn modelId="{44EAD4BC-E5BF-C04A-A0B5-DA7B9914503B}" type="presParOf" srcId="{8453844D-2F56-4CA7-B4C5-A633B53251FE}" destId="{5CBB3562-7DC6-4076-8C73-26D52B0255CA}" srcOrd="1" destOrd="0" presId="urn:microsoft.com/office/officeart/2018/2/layout/IconLabelList"/>
    <dgm:cxn modelId="{19409080-7E2C-0B48-B107-4DCDC1655267}" type="presParOf" srcId="{8453844D-2F56-4CA7-B4C5-A633B53251FE}" destId="{26442814-49F0-4F1E-9772-4E7DAE64D4D4}" srcOrd="2" destOrd="0" presId="urn:microsoft.com/office/officeart/2018/2/layout/IconLabelList"/>
    <dgm:cxn modelId="{F88CE0CA-FCD2-E444-B395-E22C4C4EDE39}" type="presParOf" srcId="{7737C852-AF7C-435A-B4CA-72ACD588242B}" destId="{24FEBE0C-3D04-4A14-8114-D6E2B5DB32FD}" srcOrd="3" destOrd="0" presId="urn:microsoft.com/office/officeart/2018/2/layout/IconLabelList"/>
    <dgm:cxn modelId="{9687393A-CF69-7F4F-A007-7B3AC2D1A1F0}" type="presParOf" srcId="{7737C852-AF7C-435A-B4CA-72ACD588242B}" destId="{7C8C0217-A8C5-438F-9164-84D86B101A91}" srcOrd="4" destOrd="0" presId="urn:microsoft.com/office/officeart/2018/2/layout/IconLabelList"/>
    <dgm:cxn modelId="{4FE77266-5C78-DA48-B51E-AA20B557E72E}" type="presParOf" srcId="{7C8C0217-A8C5-438F-9164-84D86B101A91}" destId="{01C97885-3C9F-431D-BAA9-39F5A3A2B042}" srcOrd="0" destOrd="0" presId="urn:microsoft.com/office/officeart/2018/2/layout/IconLabelList"/>
    <dgm:cxn modelId="{977EF0CD-B583-5344-AE6C-0066F7B059A3}" type="presParOf" srcId="{7C8C0217-A8C5-438F-9164-84D86B101A91}" destId="{B2B2742D-3D06-4A31-BA06-FF72E0DF3269}" srcOrd="1" destOrd="0" presId="urn:microsoft.com/office/officeart/2018/2/layout/IconLabelList"/>
    <dgm:cxn modelId="{A3BDA0B8-EAC5-C545-8C95-5469DB07610E}" type="presParOf" srcId="{7C8C0217-A8C5-438F-9164-84D86B101A91}" destId="{C4994490-80A4-4DE9-A7B9-7B8C8601231C}" srcOrd="2" destOrd="0" presId="urn:microsoft.com/office/officeart/2018/2/layout/IconLabelList"/>
    <dgm:cxn modelId="{22256B91-D060-B34D-8873-CE3E2EE2FBB2}" type="presParOf" srcId="{7737C852-AF7C-435A-B4CA-72ACD588242B}" destId="{BF02264A-0610-4393-9049-ADF5BE3C5AE9}" srcOrd="5" destOrd="0" presId="urn:microsoft.com/office/officeart/2018/2/layout/IconLabelList"/>
    <dgm:cxn modelId="{CE5B8785-8BC9-DC4E-9EB2-A89DDF009D95}" type="presParOf" srcId="{7737C852-AF7C-435A-B4CA-72ACD588242B}" destId="{E1EA6F7C-2FA6-4EA6-AE0F-8ED28EC2E5F2}" srcOrd="6" destOrd="0" presId="urn:microsoft.com/office/officeart/2018/2/layout/IconLabelList"/>
    <dgm:cxn modelId="{13B195EA-4B7D-A243-AACB-76B999838133}" type="presParOf" srcId="{E1EA6F7C-2FA6-4EA6-AE0F-8ED28EC2E5F2}" destId="{9787B6AD-45F4-4CAD-9CA6-25EB33A44BE7}" srcOrd="0" destOrd="0" presId="urn:microsoft.com/office/officeart/2018/2/layout/IconLabelList"/>
    <dgm:cxn modelId="{7D97D0AA-A0BC-9142-B19A-9941CD62DD06}" type="presParOf" srcId="{E1EA6F7C-2FA6-4EA6-AE0F-8ED28EC2E5F2}" destId="{265B5450-89AF-4025-88D8-48AE1F645664}" srcOrd="1" destOrd="0" presId="urn:microsoft.com/office/officeart/2018/2/layout/IconLabelList"/>
    <dgm:cxn modelId="{3FA21913-1755-8B4B-81FF-DA0433858862}" type="presParOf" srcId="{E1EA6F7C-2FA6-4EA6-AE0F-8ED28EC2E5F2}" destId="{ECA8A20F-9FDE-431B-B972-B5FF331C2B9A}" srcOrd="2" destOrd="0" presId="urn:microsoft.com/office/officeart/2018/2/layout/IconLabelList"/>
    <dgm:cxn modelId="{CF143099-4856-364A-96AB-E97E9C97EF9F}" type="presParOf" srcId="{7737C852-AF7C-435A-B4CA-72ACD588242B}" destId="{424748BE-A6E3-4860-B2C9-C023948D31F5}" srcOrd="7" destOrd="0" presId="urn:microsoft.com/office/officeart/2018/2/layout/IconLabelList"/>
    <dgm:cxn modelId="{331C3162-EDAB-7245-92EB-850DEB403D54}" type="presParOf" srcId="{7737C852-AF7C-435A-B4CA-72ACD588242B}" destId="{227BEBD0-EAE7-4E6D-A072-EC80A7C9CF8E}" srcOrd="8" destOrd="0" presId="urn:microsoft.com/office/officeart/2018/2/layout/IconLabelList"/>
    <dgm:cxn modelId="{6392F7AE-0568-2F4E-84DC-D0E228C18A03}" type="presParOf" srcId="{227BEBD0-EAE7-4E6D-A072-EC80A7C9CF8E}" destId="{1E979475-32AF-4BE3-B949-4671B5E59E5A}" srcOrd="0" destOrd="0" presId="urn:microsoft.com/office/officeart/2018/2/layout/IconLabelList"/>
    <dgm:cxn modelId="{C9DA76BC-498C-5746-99BC-98EC1A5CD32E}" type="presParOf" srcId="{227BEBD0-EAE7-4E6D-A072-EC80A7C9CF8E}" destId="{2480A799-3FD5-4467-A194-36B7C04B1109}" srcOrd="1" destOrd="0" presId="urn:microsoft.com/office/officeart/2018/2/layout/IconLabelList"/>
    <dgm:cxn modelId="{4A427456-9F5E-0A47-8368-8FFE4026DF97}" type="presParOf" srcId="{227BEBD0-EAE7-4E6D-A072-EC80A7C9CF8E}" destId="{8C983AFE-686B-4152-A277-F328CD749DD6}" srcOrd="2" destOrd="0" presId="urn:microsoft.com/office/officeart/2018/2/layout/IconLabelList"/>
    <dgm:cxn modelId="{47BEB4B6-76B5-8F42-B77A-6BC991553972}" type="presParOf" srcId="{7737C852-AF7C-435A-B4CA-72ACD588242B}" destId="{DF0EBE1A-DA82-4834-B47D-B40CB3B1CAA4}" srcOrd="9" destOrd="0" presId="urn:microsoft.com/office/officeart/2018/2/layout/IconLabelList"/>
    <dgm:cxn modelId="{65E1BF75-9D8C-1A47-B3FE-E4848C778D95}" type="presParOf" srcId="{7737C852-AF7C-435A-B4CA-72ACD588242B}" destId="{E0AE7A96-3EBF-4E2F-9BD6-96AA8DAECB14}" srcOrd="10" destOrd="0" presId="urn:microsoft.com/office/officeart/2018/2/layout/IconLabelList"/>
    <dgm:cxn modelId="{FB02B434-F140-7B40-9CB7-EE4C060C29CB}" type="presParOf" srcId="{E0AE7A96-3EBF-4E2F-9BD6-96AA8DAECB14}" destId="{7D8ABB1C-DFD4-4991-B717-6BE46E57B24C}" srcOrd="0" destOrd="0" presId="urn:microsoft.com/office/officeart/2018/2/layout/IconLabelList"/>
    <dgm:cxn modelId="{7BBF0753-C476-1445-849C-DCFB8B5EFB7B}" type="presParOf" srcId="{E0AE7A96-3EBF-4E2F-9BD6-96AA8DAECB14}" destId="{E293B867-546F-44B9-817D-47064075D7ED}" srcOrd="1" destOrd="0" presId="urn:microsoft.com/office/officeart/2018/2/layout/IconLabelList"/>
    <dgm:cxn modelId="{373081D1-5459-AD44-B2B3-DD713B6A67FE}" type="presParOf" srcId="{E0AE7A96-3EBF-4E2F-9BD6-96AA8DAECB14}" destId="{9DCFD2DB-2047-478D-BED1-B96854439562}" srcOrd="2" destOrd="0" presId="urn:microsoft.com/office/officeart/2018/2/layout/IconLabelList"/>
    <dgm:cxn modelId="{0D521375-AFAD-4C42-8AEB-DD36E17ABCE3}" type="presParOf" srcId="{7737C852-AF7C-435A-B4CA-72ACD588242B}" destId="{D497E63F-D80E-4ACA-B5A3-3A45D6F8DAD7}" srcOrd="11" destOrd="0" presId="urn:microsoft.com/office/officeart/2018/2/layout/IconLabelList"/>
    <dgm:cxn modelId="{DF268E6A-0463-F644-A0B1-0D5726531714}" type="presParOf" srcId="{7737C852-AF7C-435A-B4CA-72ACD588242B}" destId="{619829EB-4963-412F-8959-C344EC2B5E64}" srcOrd="12" destOrd="0" presId="urn:microsoft.com/office/officeart/2018/2/layout/IconLabelList"/>
    <dgm:cxn modelId="{0D5E5331-F9DA-684E-8ACC-3C4014AF30DF}" type="presParOf" srcId="{619829EB-4963-412F-8959-C344EC2B5E64}" destId="{C138C502-C3A2-4136-A15F-8E2D8360A752}" srcOrd="0" destOrd="0" presId="urn:microsoft.com/office/officeart/2018/2/layout/IconLabelList"/>
    <dgm:cxn modelId="{E7ECA41C-C4B0-7445-BC8B-DB40F6253DA9}" type="presParOf" srcId="{619829EB-4963-412F-8959-C344EC2B5E64}" destId="{F09254D1-F6C7-4BB2-BBF3-EA6C8DD0C1AE}" srcOrd="1" destOrd="0" presId="urn:microsoft.com/office/officeart/2018/2/layout/IconLabelList"/>
    <dgm:cxn modelId="{AFBC67B2-446E-AD44-903B-0E09902F2504}" type="presParOf" srcId="{619829EB-4963-412F-8959-C344EC2B5E64}" destId="{75730025-6C6C-4B7F-A56F-89A8A042EC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B9AE48-6CB2-4AC6-A95B-DD231742631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721FB5-CEAB-4CDF-B565-4EED689F275C}">
      <dgm:prSet/>
      <dgm:spPr/>
      <dgm:t>
        <a:bodyPr/>
        <a:lstStyle/>
        <a:p>
          <a:r>
            <a:rPr lang="en-US" b="0" i="0"/>
            <a:t>Work_year</a:t>
          </a:r>
          <a:endParaRPr lang="en-US"/>
        </a:p>
      </dgm:t>
    </dgm:pt>
    <dgm:pt modelId="{992AF132-DC91-4099-827E-5CA003AA750E}" type="parTrans" cxnId="{F73D7768-AB01-4857-9F4D-8A4B162F3A68}">
      <dgm:prSet/>
      <dgm:spPr/>
      <dgm:t>
        <a:bodyPr/>
        <a:lstStyle/>
        <a:p>
          <a:endParaRPr lang="en-US"/>
        </a:p>
      </dgm:t>
    </dgm:pt>
    <dgm:pt modelId="{E5B743FA-7692-4957-8E5F-128DEF514093}" type="sibTrans" cxnId="{F73D7768-AB01-4857-9F4D-8A4B162F3A68}">
      <dgm:prSet/>
      <dgm:spPr/>
      <dgm:t>
        <a:bodyPr/>
        <a:lstStyle/>
        <a:p>
          <a:endParaRPr lang="en-US"/>
        </a:p>
      </dgm:t>
    </dgm:pt>
    <dgm:pt modelId="{B237D18D-6EA4-498E-905B-371C9CD04D06}">
      <dgm:prSet/>
      <dgm:spPr/>
      <dgm:t>
        <a:bodyPr/>
        <a:lstStyle/>
        <a:p>
          <a:r>
            <a:rPr lang="en-US" b="0" i="0"/>
            <a:t>Experience Level</a:t>
          </a:r>
          <a:endParaRPr lang="en-US"/>
        </a:p>
      </dgm:t>
    </dgm:pt>
    <dgm:pt modelId="{7FD13B72-C926-41DD-A44C-248AAC6A9107}" type="parTrans" cxnId="{1CCEB048-EBE1-48FC-A82E-0A3A7572371C}">
      <dgm:prSet/>
      <dgm:spPr/>
      <dgm:t>
        <a:bodyPr/>
        <a:lstStyle/>
        <a:p>
          <a:endParaRPr lang="en-US"/>
        </a:p>
      </dgm:t>
    </dgm:pt>
    <dgm:pt modelId="{D328EEA8-C7F0-4D40-A3B1-2C59DED96AA0}" type="sibTrans" cxnId="{1CCEB048-EBE1-48FC-A82E-0A3A7572371C}">
      <dgm:prSet/>
      <dgm:spPr/>
      <dgm:t>
        <a:bodyPr/>
        <a:lstStyle/>
        <a:p>
          <a:endParaRPr lang="en-US"/>
        </a:p>
      </dgm:t>
    </dgm:pt>
    <dgm:pt modelId="{EABE7169-2EF3-478F-A093-E4A4F70C5123}">
      <dgm:prSet/>
      <dgm:spPr/>
      <dgm:t>
        <a:bodyPr/>
        <a:lstStyle/>
        <a:p>
          <a:r>
            <a:rPr lang="en-US" b="0" i="0"/>
            <a:t>Employment Type</a:t>
          </a:r>
          <a:endParaRPr lang="en-US"/>
        </a:p>
      </dgm:t>
    </dgm:pt>
    <dgm:pt modelId="{F5A93A3F-9115-468E-A8DC-C670CA75EBB7}" type="parTrans" cxnId="{A4937410-3E82-4C31-9382-CAAB9207D856}">
      <dgm:prSet/>
      <dgm:spPr/>
      <dgm:t>
        <a:bodyPr/>
        <a:lstStyle/>
        <a:p>
          <a:endParaRPr lang="en-US"/>
        </a:p>
      </dgm:t>
    </dgm:pt>
    <dgm:pt modelId="{6C0389E9-7202-4B8C-B3A7-B2D8A3F20A8F}" type="sibTrans" cxnId="{A4937410-3E82-4C31-9382-CAAB9207D856}">
      <dgm:prSet/>
      <dgm:spPr/>
      <dgm:t>
        <a:bodyPr/>
        <a:lstStyle/>
        <a:p>
          <a:endParaRPr lang="en-US"/>
        </a:p>
      </dgm:t>
    </dgm:pt>
    <dgm:pt modelId="{A45D652A-8ED4-4F32-B9E1-A5C096A29D39}">
      <dgm:prSet/>
      <dgm:spPr/>
      <dgm:t>
        <a:bodyPr/>
        <a:lstStyle/>
        <a:p>
          <a:r>
            <a:rPr lang="en-US" b="0" i="0"/>
            <a:t>Job Title</a:t>
          </a:r>
          <a:endParaRPr lang="en-US"/>
        </a:p>
      </dgm:t>
    </dgm:pt>
    <dgm:pt modelId="{14D7C9BA-552E-439A-9084-DE7FDF4E522B}" type="parTrans" cxnId="{E1ADF5C7-AA27-45A1-A315-791BF85C16BC}">
      <dgm:prSet/>
      <dgm:spPr/>
      <dgm:t>
        <a:bodyPr/>
        <a:lstStyle/>
        <a:p>
          <a:endParaRPr lang="en-US"/>
        </a:p>
      </dgm:t>
    </dgm:pt>
    <dgm:pt modelId="{E8EC64F2-C58D-460C-BD3B-6DAFAE7B3894}" type="sibTrans" cxnId="{E1ADF5C7-AA27-45A1-A315-791BF85C16BC}">
      <dgm:prSet/>
      <dgm:spPr/>
      <dgm:t>
        <a:bodyPr/>
        <a:lstStyle/>
        <a:p>
          <a:endParaRPr lang="en-US"/>
        </a:p>
      </dgm:t>
    </dgm:pt>
    <dgm:pt modelId="{8487FFF6-13EB-4600-B884-F3DB11B47E9B}">
      <dgm:prSet/>
      <dgm:spPr/>
      <dgm:t>
        <a:bodyPr/>
        <a:lstStyle/>
        <a:p>
          <a:r>
            <a:rPr lang="en-US" b="0" i="0"/>
            <a:t>Salary In USD</a:t>
          </a:r>
          <a:endParaRPr lang="en-US"/>
        </a:p>
      </dgm:t>
    </dgm:pt>
    <dgm:pt modelId="{EF19F373-0316-41A0-8AD2-2969F343B5BD}" type="parTrans" cxnId="{A04E8535-1085-42FC-B18C-13B56A9098C1}">
      <dgm:prSet/>
      <dgm:spPr/>
      <dgm:t>
        <a:bodyPr/>
        <a:lstStyle/>
        <a:p>
          <a:endParaRPr lang="en-US"/>
        </a:p>
      </dgm:t>
    </dgm:pt>
    <dgm:pt modelId="{814DCBED-358B-460E-A661-EB2EB41E7AE3}" type="sibTrans" cxnId="{A04E8535-1085-42FC-B18C-13B56A9098C1}">
      <dgm:prSet/>
      <dgm:spPr/>
      <dgm:t>
        <a:bodyPr/>
        <a:lstStyle/>
        <a:p>
          <a:endParaRPr lang="en-US"/>
        </a:p>
      </dgm:t>
    </dgm:pt>
    <dgm:pt modelId="{A46F9150-6A4B-4D6F-BCE8-FFE8F4E0D467}">
      <dgm:prSet/>
      <dgm:spPr/>
      <dgm:t>
        <a:bodyPr/>
        <a:lstStyle/>
        <a:p>
          <a:r>
            <a:rPr lang="en-US" b="0" i="0"/>
            <a:t>Salary Currency</a:t>
          </a:r>
          <a:endParaRPr lang="en-US"/>
        </a:p>
      </dgm:t>
    </dgm:pt>
    <dgm:pt modelId="{0FB025D8-F7EF-49F8-B478-1232B7E5FCD9}" type="parTrans" cxnId="{0B6D2961-693F-4379-9B65-F1B9F32C07B5}">
      <dgm:prSet/>
      <dgm:spPr/>
      <dgm:t>
        <a:bodyPr/>
        <a:lstStyle/>
        <a:p>
          <a:endParaRPr lang="en-US"/>
        </a:p>
      </dgm:t>
    </dgm:pt>
    <dgm:pt modelId="{71220324-AF4F-400E-B4F4-B839052E87B1}" type="sibTrans" cxnId="{0B6D2961-693F-4379-9B65-F1B9F32C07B5}">
      <dgm:prSet/>
      <dgm:spPr/>
      <dgm:t>
        <a:bodyPr/>
        <a:lstStyle/>
        <a:p>
          <a:endParaRPr lang="en-US"/>
        </a:p>
      </dgm:t>
    </dgm:pt>
    <dgm:pt modelId="{ED7B7BE5-A1BD-4D73-BDEA-DD61566BA6C6}">
      <dgm:prSet/>
      <dgm:spPr/>
      <dgm:t>
        <a:bodyPr/>
        <a:lstStyle/>
        <a:p>
          <a:r>
            <a:rPr lang="en-US" b="0" i="0"/>
            <a:t>Employee Residence</a:t>
          </a:r>
          <a:endParaRPr lang="en-US"/>
        </a:p>
      </dgm:t>
    </dgm:pt>
    <dgm:pt modelId="{F9D2FC1B-B838-444E-B8BA-CA69FBAC362E}" type="parTrans" cxnId="{B0D97EA3-79B0-4E92-A48A-F1A2D862CDEC}">
      <dgm:prSet/>
      <dgm:spPr/>
      <dgm:t>
        <a:bodyPr/>
        <a:lstStyle/>
        <a:p>
          <a:endParaRPr lang="en-US"/>
        </a:p>
      </dgm:t>
    </dgm:pt>
    <dgm:pt modelId="{C973B496-C57C-4071-83DA-8594C820843A}" type="sibTrans" cxnId="{B0D97EA3-79B0-4E92-A48A-F1A2D862CDEC}">
      <dgm:prSet/>
      <dgm:spPr/>
      <dgm:t>
        <a:bodyPr/>
        <a:lstStyle/>
        <a:p>
          <a:endParaRPr lang="en-US"/>
        </a:p>
      </dgm:t>
    </dgm:pt>
    <dgm:pt modelId="{5A421577-7F0D-42B4-A00A-96296C787440}">
      <dgm:prSet/>
      <dgm:spPr/>
      <dgm:t>
        <a:bodyPr/>
        <a:lstStyle/>
        <a:p>
          <a:r>
            <a:rPr lang="en-US" b="0" i="0"/>
            <a:t>Remote Ratio</a:t>
          </a:r>
          <a:endParaRPr lang="en-US"/>
        </a:p>
      </dgm:t>
    </dgm:pt>
    <dgm:pt modelId="{F2D42428-E811-479E-80E3-498FC6556B50}" type="parTrans" cxnId="{98DDC67F-79D2-4452-B8A6-158197C92814}">
      <dgm:prSet/>
      <dgm:spPr/>
      <dgm:t>
        <a:bodyPr/>
        <a:lstStyle/>
        <a:p>
          <a:endParaRPr lang="en-US"/>
        </a:p>
      </dgm:t>
    </dgm:pt>
    <dgm:pt modelId="{1C588F33-7986-4CA0-8397-C81CDB7B2B81}" type="sibTrans" cxnId="{98DDC67F-79D2-4452-B8A6-158197C92814}">
      <dgm:prSet/>
      <dgm:spPr/>
      <dgm:t>
        <a:bodyPr/>
        <a:lstStyle/>
        <a:p>
          <a:endParaRPr lang="en-US"/>
        </a:p>
      </dgm:t>
    </dgm:pt>
    <dgm:pt modelId="{7070A7F9-5893-42F5-BDCA-8C5FC4C76BAE}">
      <dgm:prSet/>
      <dgm:spPr/>
      <dgm:t>
        <a:bodyPr/>
        <a:lstStyle/>
        <a:p>
          <a:r>
            <a:rPr lang="en-US" b="0" i="0"/>
            <a:t>Company Location:</a:t>
          </a:r>
          <a:endParaRPr lang="en-US"/>
        </a:p>
      </dgm:t>
    </dgm:pt>
    <dgm:pt modelId="{A0815355-74E2-41E2-8828-06AFA1FBC26F}" type="parTrans" cxnId="{D192F115-C8AC-4567-933A-B3455CF43B34}">
      <dgm:prSet/>
      <dgm:spPr/>
      <dgm:t>
        <a:bodyPr/>
        <a:lstStyle/>
        <a:p>
          <a:endParaRPr lang="en-US"/>
        </a:p>
      </dgm:t>
    </dgm:pt>
    <dgm:pt modelId="{32580C42-95AC-4E91-A812-61CD17366E5C}" type="sibTrans" cxnId="{D192F115-C8AC-4567-933A-B3455CF43B34}">
      <dgm:prSet/>
      <dgm:spPr/>
      <dgm:t>
        <a:bodyPr/>
        <a:lstStyle/>
        <a:p>
          <a:endParaRPr lang="en-US"/>
        </a:p>
      </dgm:t>
    </dgm:pt>
    <dgm:pt modelId="{168B1907-28A1-4D66-A660-8DF17B6CF6B5}">
      <dgm:prSet/>
      <dgm:spPr/>
      <dgm:t>
        <a:bodyPr/>
        <a:lstStyle/>
        <a:p>
          <a:r>
            <a:rPr lang="en-US" b="0" i="0"/>
            <a:t>Company Size</a:t>
          </a:r>
          <a:endParaRPr lang="en-US"/>
        </a:p>
      </dgm:t>
    </dgm:pt>
    <dgm:pt modelId="{B876ADBE-5C86-4378-9146-3363947A3640}" type="parTrans" cxnId="{DF9AEC88-F948-4B07-B4D0-870BF3E2FDD6}">
      <dgm:prSet/>
      <dgm:spPr/>
      <dgm:t>
        <a:bodyPr/>
        <a:lstStyle/>
        <a:p>
          <a:endParaRPr lang="en-US"/>
        </a:p>
      </dgm:t>
    </dgm:pt>
    <dgm:pt modelId="{096C0B6B-6C21-48E8-89E4-0B11D70FE5A2}" type="sibTrans" cxnId="{DF9AEC88-F948-4B07-B4D0-870BF3E2FDD6}">
      <dgm:prSet/>
      <dgm:spPr/>
      <dgm:t>
        <a:bodyPr/>
        <a:lstStyle/>
        <a:p>
          <a:endParaRPr lang="en-US"/>
        </a:p>
      </dgm:t>
    </dgm:pt>
    <dgm:pt modelId="{58042DF7-A2B2-4B03-A363-43035CB7BE49}">
      <dgm:prSet/>
      <dgm:spPr/>
      <dgm:t>
        <a:bodyPr/>
        <a:lstStyle/>
        <a:p>
          <a:r>
            <a:rPr lang="en-US" b="0" i="0"/>
            <a:t>Salary </a:t>
          </a:r>
          <a:endParaRPr lang="en-US"/>
        </a:p>
      </dgm:t>
    </dgm:pt>
    <dgm:pt modelId="{E1421C0C-CE5D-48CC-AB81-9C98C0DB6920}" type="sibTrans" cxnId="{21630211-8BA8-4C2E-A25C-15AA7351878C}">
      <dgm:prSet/>
      <dgm:spPr/>
      <dgm:t>
        <a:bodyPr/>
        <a:lstStyle/>
        <a:p>
          <a:endParaRPr lang="en-US"/>
        </a:p>
      </dgm:t>
    </dgm:pt>
    <dgm:pt modelId="{3EE4F958-B9F4-44B4-B000-9D80FC9C2B60}" type="parTrans" cxnId="{21630211-8BA8-4C2E-A25C-15AA7351878C}">
      <dgm:prSet/>
      <dgm:spPr/>
      <dgm:t>
        <a:bodyPr/>
        <a:lstStyle/>
        <a:p>
          <a:endParaRPr lang="en-US"/>
        </a:p>
      </dgm:t>
    </dgm:pt>
    <dgm:pt modelId="{4BA2B2C5-0338-7145-B15D-046DE8AA9211}" type="pres">
      <dgm:prSet presAssocID="{3AB9AE48-6CB2-4AC6-A95B-DD231742631C}" presName="Name0" presStyleCnt="0">
        <dgm:presLayoutVars>
          <dgm:dir/>
          <dgm:resizeHandles val="exact"/>
        </dgm:presLayoutVars>
      </dgm:prSet>
      <dgm:spPr/>
    </dgm:pt>
    <dgm:pt modelId="{35E37E67-6EB1-604C-AF31-11FDBFD173A8}" type="pres">
      <dgm:prSet presAssocID="{61721FB5-CEAB-4CDF-B565-4EED689F275C}" presName="node" presStyleLbl="node1" presStyleIdx="0" presStyleCnt="11">
        <dgm:presLayoutVars>
          <dgm:bulletEnabled val="1"/>
        </dgm:presLayoutVars>
      </dgm:prSet>
      <dgm:spPr/>
    </dgm:pt>
    <dgm:pt modelId="{D5AECA3F-B8BF-3F48-8FC4-578E9FA1C9CD}" type="pres">
      <dgm:prSet presAssocID="{E5B743FA-7692-4957-8E5F-128DEF514093}" presName="sibTrans" presStyleLbl="sibTrans1D1" presStyleIdx="0" presStyleCnt="10"/>
      <dgm:spPr/>
    </dgm:pt>
    <dgm:pt modelId="{88F19BE0-9444-3B49-83C4-E690518E5D5C}" type="pres">
      <dgm:prSet presAssocID="{E5B743FA-7692-4957-8E5F-128DEF514093}" presName="connectorText" presStyleLbl="sibTrans1D1" presStyleIdx="0" presStyleCnt="10"/>
      <dgm:spPr/>
    </dgm:pt>
    <dgm:pt modelId="{C3AB238A-C8BC-8D44-990B-33841BACE2CA}" type="pres">
      <dgm:prSet presAssocID="{B237D18D-6EA4-498E-905B-371C9CD04D06}" presName="node" presStyleLbl="node1" presStyleIdx="1" presStyleCnt="11">
        <dgm:presLayoutVars>
          <dgm:bulletEnabled val="1"/>
        </dgm:presLayoutVars>
      </dgm:prSet>
      <dgm:spPr/>
    </dgm:pt>
    <dgm:pt modelId="{8CD0CFC1-6105-444B-9657-36E3587F7A5C}" type="pres">
      <dgm:prSet presAssocID="{D328EEA8-C7F0-4D40-A3B1-2C59DED96AA0}" presName="sibTrans" presStyleLbl="sibTrans1D1" presStyleIdx="1" presStyleCnt="10"/>
      <dgm:spPr/>
    </dgm:pt>
    <dgm:pt modelId="{53B0D4D8-E444-DF43-9F58-C2639AB98A77}" type="pres">
      <dgm:prSet presAssocID="{D328EEA8-C7F0-4D40-A3B1-2C59DED96AA0}" presName="connectorText" presStyleLbl="sibTrans1D1" presStyleIdx="1" presStyleCnt="10"/>
      <dgm:spPr/>
    </dgm:pt>
    <dgm:pt modelId="{B9AE7309-3153-DA45-B918-0BB4B69BB12C}" type="pres">
      <dgm:prSet presAssocID="{EABE7169-2EF3-478F-A093-E4A4F70C5123}" presName="node" presStyleLbl="node1" presStyleIdx="2" presStyleCnt="11">
        <dgm:presLayoutVars>
          <dgm:bulletEnabled val="1"/>
        </dgm:presLayoutVars>
      </dgm:prSet>
      <dgm:spPr/>
    </dgm:pt>
    <dgm:pt modelId="{360F6FA4-C1FF-E344-A925-1EACE29A473E}" type="pres">
      <dgm:prSet presAssocID="{6C0389E9-7202-4B8C-B3A7-B2D8A3F20A8F}" presName="sibTrans" presStyleLbl="sibTrans1D1" presStyleIdx="2" presStyleCnt="10"/>
      <dgm:spPr/>
    </dgm:pt>
    <dgm:pt modelId="{A9DC9DF3-D034-6845-A32A-820CDA642D98}" type="pres">
      <dgm:prSet presAssocID="{6C0389E9-7202-4B8C-B3A7-B2D8A3F20A8F}" presName="connectorText" presStyleLbl="sibTrans1D1" presStyleIdx="2" presStyleCnt="10"/>
      <dgm:spPr/>
    </dgm:pt>
    <dgm:pt modelId="{FED1B007-4C0C-2C4A-B25B-805E5AD292FD}" type="pres">
      <dgm:prSet presAssocID="{A45D652A-8ED4-4F32-B9E1-A5C096A29D39}" presName="node" presStyleLbl="node1" presStyleIdx="3" presStyleCnt="11">
        <dgm:presLayoutVars>
          <dgm:bulletEnabled val="1"/>
        </dgm:presLayoutVars>
      </dgm:prSet>
      <dgm:spPr/>
    </dgm:pt>
    <dgm:pt modelId="{BB855931-DA66-D746-874D-1406FF2B85AF}" type="pres">
      <dgm:prSet presAssocID="{E8EC64F2-C58D-460C-BD3B-6DAFAE7B3894}" presName="sibTrans" presStyleLbl="sibTrans1D1" presStyleIdx="3" presStyleCnt="10"/>
      <dgm:spPr/>
    </dgm:pt>
    <dgm:pt modelId="{B6527D54-752A-2944-B036-F2545CCE0762}" type="pres">
      <dgm:prSet presAssocID="{E8EC64F2-C58D-460C-BD3B-6DAFAE7B3894}" presName="connectorText" presStyleLbl="sibTrans1D1" presStyleIdx="3" presStyleCnt="10"/>
      <dgm:spPr/>
    </dgm:pt>
    <dgm:pt modelId="{FFA119DB-EFEA-4548-9863-D2C8B41D5C1D}" type="pres">
      <dgm:prSet presAssocID="{8487FFF6-13EB-4600-B884-F3DB11B47E9B}" presName="node" presStyleLbl="node1" presStyleIdx="4" presStyleCnt="11">
        <dgm:presLayoutVars>
          <dgm:bulletEnabled val="1"/>
        </dgm:presLayoutVars>
      </dgm:prSet>
      <dgm:spPr/>
    </dgm:pt>
    <dgm:pt modelId="{21E10DA5-DE2C-C846-BD90-5D2C12D68AFE}" type="pres">
      <dgm:prSet presAssocID="{814DCBED-358B-460E-A661-EB2EB41E7AE3}" presName="sibTrans" presStyleLbl="sibTrans1D1" presStyleIdx="4" presStyleCnt="10"/>
      <dgm:spPr/>
    </dgm:pt>
    <dgm:pt modelId="{A00E4349-2333-4E43-9E8C-E767871F8D42}" type="pres">
      <dgm:prSet presAssocID="{814DCBED-358B-460E-A661-EB2EB41E7AE3}" presName="connectorText" presStyleLbl="sibTrans1D1" presStyleIdx="4" presStyleCnt="10"/>
      <dgm:spPr/>
    </dgm:pt>
    <dgm:pt modelId="{A8295CFD-A59E-9D4C-A8EC-25A60362A69A}" type="pres">
      <dgm:prSet presAssocID="{A46F9150-6A4B-4D6F-BCE8-FFE8F4E0D467}" presName="node" presStyleLbl="node1" presStyleIdx="5" presStyleCnt="11">
        <dgm:presLayoutVars>
          <dgm:bulletEnabled val="1"/>
        </dgm:presLayoutVars>
      </dgm:prSet>
      <dgm:spPr/>
    </dgm:pt>
    <dgm:pt modelId="{69034A70-BEC6-DC4F-BEF6-93C07E0A7FC9}" type="pres">
      <dgm:prSet presAssocID="{71220324-AF4F-400E-B4F4-B839052E87B1}" presName="sibTrans" presStyleLbl="sibTrans1D1" presStyleIdx="5" presStyleCnt="10"/>
      <dgm:spPr/>
    </dgm:pt>
    <dgm:pt modelId="{5C040783-A673-7340-B1E8-7C0BDDA4EB09}" type="pres">
      <dgm:prSet presAssocID="{71220324-AF4F-400E-B4F4-B839052E87B1}" presName="connectorText" presStyleLbl="sibTrans1D1" presStyleIdx="5" presStyleCnt="10"/>
      <dgm:spPr/>
    </dgm:pt>
    <dgm:pt modelId="{E95D490B-ECA1-A745-B655-3FBE72704FC2}" type="pres">
      <dgm:prSet presAssocID="{58042DF7-A2B2-4B03-A363-43035CB7BE49}" presName="node" presStyleLbl="node1" presStyleIdx="6" presStyleCnt="11">
        <dgm:presLayoutVars>
          <dgm:bulletEnabled val="1"/>
        </dgm:presLayoutVars>
      </dgm:prSet>
      <dgm:spPr/>
    </dgm:pt>
    <dgm:pt modelId="{4E31FCDC-D247-7B48-A234-873CC298411E}" type="pres">
      <dgm:prSet presAssocID="{E1421C0C-CE5D-48CC-AB81-9C98C0DB6920}" presName="sibTrans" presStyleLbl="sibTrans1D1" presStyleIdx="6" presStyleCnt="10"/>
      <dgm:spPr/>
    </dgm:pt>
    <dgm:pt modelId="{47B9BA32-2C13-2240-A874-0934E66D26A4}" type="pres">
      <dgm:prSet presAssocID="{E1421C0C-CE5D-48CC-AB81-9C98C0DB6920}" presName="connectorText" presStyleLbl="sibTrans1D1" presStyleIdx="6" presStyleCnt="10"/>
      <dgm:spPr/>
    </dgm:pt>
    <dgm:pt modelId="{72649ED1-FD28-8849-9DE8-C70CE4C7804B}" type="pres">
      <dgm:prSet presAssocID="{ED7B7BE5-A1BD-4D73-BDEA-DD61566BA6C6}" presName="node" presStyleLbl="node1" presStyleIdx="7" presStyleCnt="11">
        <dgm:presLayoutVars>
          <dgm:bulletEnabled val="1"/>
        </dgm:presLayoutVars>
      </dgm:prSet>
      <dgm:spPr/>
    </dgm:pt>
    <dgm:pt modelId="{DEF40A47-6D44-C346-B27A-C9F6E020AA9A}" type="pres">
      <dgm:prSet presAssocID="{C973B496-C57C-4071-83DA-8594C820843A}" presName="sibTrans" presStyleLbl="sibTrans1D1" presStyleIdx="7" presStyleCnt="10"/>
      <dgm:spPr/>
    </dgm:pt>
    <dgm:pt modelId="{193A85F5-6A64-A642-800E-CFCCE1339189}" type="pres">
      <dgm:prSet presAssocID="{C973B496-C57C-4071-83DA-8594C820843A}" presName="connectorText" presStyleLbl="sibTrans1D1" presStyleIdx="7" presStyleCnt="10"/>
      <dgm:spPr/>
    </dgm:pt>
    <dgm:pt modelId="{88CB7CC9-D883-0448-B4F1-F3035B3D0E97}" type="pres">
      <dgm:prSet presAssocID="{5A421577-7F0D-42B4-A00A-96296C787440}" presName="node" presStyleLbl="node1" presStyleIdx="8" presStyleCnt="11">
        <dgm:presLayoutVars>
          <dgm:bulletEnabled val="1"/>
        </dgm:presLayoutVars>
      </dgm:prSet>
      <dgm:spPr/>
    </dgm:pt>
    <dgm:pt modelId="{4308FA28-B5FC-E547-8D7A-ACFEE0BC3C4D}" type="pres">
      <dgm:prSet presAssocID="{1C588F33-7986-4CA0-8397-C81CDB7B2B81}" presName="sibTrans" presStyleLbl="sibTrans1D1" presStyleIdx="8" presStyleCnt="10"/>
      <dgm:spPr/>
    </dgm:pt>
    <dgm:pt modelId="{72A0BC31-ABCC-5B4D-91C2-15758E108BE7}" type="pres">
      <dgm:prSet presAssocID="{1C588F33-7986-4CA0-8397-C81CDB7B2B81}" presName="connectorText" presStyleLbl="sibTrans1D1" presStyleIdx="8" presStyleCnt="10"/>
      <dgm:spPr/>
    </dgm:pt>
    <dgm:pt modelId="{3B45F1B6-C395-A145-8C4B-542D248F6E0E}" type="pres">
      <dgm:prSet presAssocID="{7070A7F9-5893-42F5-BDCA-8C5FC4C76BAE}" presName="node" presStyleLbl="node1" presStyleIdx="9" presStyleCnt="11">
        <dgm:presLayoutVars>
          <dgm:bulletEnabled val="1"/>
        </dgm:presLayoutVars>
      </dgm:prSet>
      <dgm:spPr/>
    </dgm:pt>
    <dgm:pt modelId="{3A821B88-854D-4341-90FB-D912614D1456}" type="pres">
      <dgm:prSet presAssocID="{32580C42-95AC-4E91-A812-61CD17366E5C}" presName="sibTrans" presStyleLbl="sibTrans1D1" presStyleIdx="9" presStyleCnt="10"/>
      <dgm:spPr/>
    </dgm:pt>
    <dgm:pt modelId="{860A233B-0FF9-1849-89EC-6E1D402E2FCF}" type="pres">
      <dgm:prSet presAssocID="{32580C42-95AC-4E91-A812-61CD17366E5C}" presName="connectorText" presStyleLbl="sibTrans1D1" presStyleIdx="9" presStyleCnt="10"/>
      <dgm:spPr/>
    </dgm:pt>
    <dgm:pt modelId="{94BF66C8-114A-6848-8C5C-CAE1F7FE7441}" type="pres">
      <dgm:prSet presAssocID="{168B1907-28A1-4D66-A660-8DF17B6CF6B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2A75201-10CC-8340-8DD3-395D8AF8FDD2}" type="presOf" srcId="{8487FFF6-13EB-4600-B884-F3DB11B47E9B}" destId="{FFA119DB-EFEA-4548-9863-D2C8B41D5C1D}" srcOrd="0" destOrd="0" presId="urn:microsoft.com/office/officeart/2016/7/layout/RepeatingBendingProcessNew"/>
    <dgm:cxn modelId="{7DDEAF03-7412-8743-8ECA-3431619B07A2}" type="presOf" srcId="{ED7B7BE5-A1BD-4D73-BDEA-DD61566BA6C6}" destId="{72649ED1-FD28-8849-9DE8-C70CE4C7804B}" srcOrd="0" destOrd="0" presId="urn:microsoft.com/office/officeart/2016/7/layout/RepeatingBendingProcessNew"/>
    <dgm:cxn modelId="{C5F5C905-8811-6F4A-8EB9-78F0E3F88446}" type="presOf" srcId="{1C588F33-7986-4CA0-8397-C81CDB7B2B81}" destId="{72A0BC31-ABCC-5B4D-91C2-15758E108BE7}" srcOrd="1" destOrd="0" presId="urn:microsoft.com/office/officeart/2016/7/layout/RepeatingBendingProcessNew"/>
    <dgm:cxn modelId="{A881CB06-1016-C844-8AF6-B0657546936D}" type="presOf" srcId="{D328EEA8-C7F0-4D40-A3B1-2C59DED96AA0}" destId="{53B0D4D8-E444-DF43-9F58-C2639AB98A77}" srcOrd="1" destOrd="0" presId="urn:microsoft.com/office/officeart/2016/7/layout/RepeatingBendingProcessNew"/>
    <dgm:cxn modelId="{71AA2A07-A36F-7842-A32B-0A24264EA405}" type="presOf" srcId="{1C588F33-7986-4CA0-8397-C81CDB7B2B81}" destId="{4308FA28-B5FC-E547-8D7A-ACFEE0BC3C4D}" srcOrd="0" destOrd="0" presId="urn:microsoft.com/office/officeart/2016/7/layout/RepeatingBendingProcessNew"/>
    <dgm:cxn modelId="{7A9A0B0B-F81E-7D4E-B537-E7725CC958F4}" type="presOf" srcId="{71220324-AF4F-400E-B4F4-B839052E87B1}" destId="{5C040783-A673-7340-B1E8-7C0BDDA4EB09}" srcOrd="1" destOrd="0" presId="urn:microsoft.com/office/officeart/2016/7/layout/RepeatingBendingProcessNew"/>
    <dgm:cxn modelId="{BE79DB0E-F28A-4049-9E61-5A6698BCD7B4}" type="presOf" srcId="{814DCBED-358B-460E-A661-EB2EB41E7AE3}" destId="{A00E4349-2333-4E43-9E8C-E767871F8D42}" srcOrd="1" destOrd="0" presId="urn:microsoft.com/office/officeart/2016/7/layout/RepeatingBendingProcessNew"/>
    <dgm:cxn modelId="{A4937410-3E82-4C31-9382-CAAB9207D856}" srcId="{3AB9AE48-6CB2-4AC6-A95B-DD231742631C}" destId="{EABE7169-2EF3-478F-A093-E4A4F70C5123}" srcOrd="2" destOrd="0" parTransId="{F5A93A3F-9115-468E-A8DC-C670CA75EBB7}" sibTransId="{6C0389E9-7202-4B8C-B3A7-B2D8A3F20A8F}"/>
    <dgm:cxn modelId="{21630211-8BA8-4C2E-A25C-15AA7351878C}" srcId="{3AB9AE48-6CB2-4AC6-A95B-DD231742631C}" destId="{58042DF7-A2B2-4B03-A363-43035CB7BE49}" srcOrd="6" destOrd="0" parTransId="{3EE4F958-B9F4-44B4-B000-9D80FC9C2B60}" sibTransId="{E1421C0C-CE5D-48CC-AB81-9C98C0DB6920}"/>
    <dgm:cxn modelId="{D192F115-C8AC-4567-933A-B3455CF43B34}" srcId="{3AB9AE48-6CB2-4AC6-A95B-DD231742631C}" destId="{7070A7F9-5893-42F5-BDCA-8C5FC4C76BAE}" srcOrd="9" destOrd="0" parTransId="{A0815355-74E2-41E2-8828-06AFA1FBC26F}" sibTransId="{32580C42-95AC-4E91-A812-61CD17366E5C}"/>
    <dgm:cxn modelId="{7A9E0318-607E-E64A-8E3A-A4378E8F3F38}" type="presOf" srcId="{A45D652A-8ED4-4F32-B9E1-A5C096A29D39}" destId="{FED1B007-4C0C-2C4A-B25B-805E5AD292FD}" srcOrd="0" destOrd="0" presId="urn:microsoft.com/office/officeart/2016/7/layout/RepeatingBendingProcessNew"/>
    <dgm:cxn modelId="{786DCF19-D723-F649-985A-3A1659C4737F}" type="presOf" srcId="{32580C42-95AC-4E91-A812-61CD17366E5C}" destId="{860A233B-0FF9-1849-89EC-6E1D402E2FCF}" srcOrd="1" destOrd="0" presId="urn:microsoft.com/office/officeart/2016/7/layout/RepeatingBendingProcessNew"/>
    <dgm:cxn modelId="{79EE2E1F-BC52-C843-B050-C062E03FAA0A}" type="presOf" srcId="{3AB9AE48-6CB2-4AC6-A95B-DD231742631C}" destId="{4BA2B2C5-0338-7145-B15D-046DE8AA9211}" srcOrd="0" destOrd="0" presId="urn:microsoft.com/office/officeart/2016/7/layout/RepeatingBendingProcessNew"/>
    <dgm:cxn modelId="{E8FB902A-7931-7C4B-915D-0FA0E60B4775}" type="presOf" srcId="{E8EC64F2-C58D-460C-BD3B-6DAFAE7B3894}" destId="{B6527D54-752A-2944-B036-F2545CCE0762}" srcOrd="1" destOrd="0" presId="urn:microsoft.com/office/officeart/2016/7/layout/RepeatingBendingProcessNew"/>
    <dgm:cxn modelId="{A04E8535-1085-42FC-B18C-13B56A9098C1}" srcId="{3AB9AE48-6CB2-4AC6-A95B-DD231742631C}" destId="{8487FFF6-13EB-4600-B884-F3DB11B47E9B}" srcOrd="4" destOrd="0" parTransId="{EF19F373-0316-41A0-8AD2-2969F343B5BD}" sibTransId="{814DCBED-358B-460E-A661-EB2EB41E7AE3}"/>
    <dgm:cxn modelId="{C690E93E-E8DC-7546-B5C1-0D40D2FA2F82}" type="presOf" srcId="{71220324-AF4F-400E-B4F4-B839052E87B1}" destId="{69034A70-BEC6-DC4F-BEF6-93C07E0A7FC9}" srcOrd="0" destOrd="0" presId="urn:microsoft.com/office/officeart/2016/7/layout/RepeatingBendingProcessNew"/>
    <dgm:cxn modelId="{1CCEB048-EBE1-48FC-A82E-0A3A7572371C}" srcId="{3AB9AE48-6CB2-4AC6-A95B-DD231742631C}" destId="{B237D18D-6EA4-498E-905B-371C9CD04D06}" srcOrd="1" destOrd="0" parTransId="{7FD13B72-C926-41DD-A44C-248AAC6A9107}" sibTransId="{D328EEA8-C7F0-4D40-A3B1-2C59DED96AA0}"/>
    <dgm:cxn modelId="{0B6D2961-693F-4379-9B65-F1B9F32C07B5}" srcId="{3AB9AE48-6CB2-4AC6-A95B-DD231742631C}" destId="{A46F9150-6A4B-4D6F-BCE8-FFE8F4E0D467}" srcOrd="5" destOrd="0" parTransId="{0FB025D8-F7EF-49F8-B478-1232B7E5FCD9}" sibTransId="{71220324-AF4F-400E-B4F4-B839052E87B1}"/>
    <dgm:cxn modelId="{F73D7768-AB01-4857-9F4D-8A4B162F3A68}" srcId="{3AB9AE48-6CB2-4AC6-A95B-DD231742631C}" destId="{61721FB5-CEAB-4CDF-B565-4EED689F275C}" srcOrd="0" destOrd="0" parTransId="{992AF132-DC91-4099-827E-5CA003AA750E}" sibTransId="{E5B743FA-7692-4957-8E5F-128DEF514093}"/>
    <dgm:cxn modelId="{BAB6796E-6D3C-4A4E-9788-CFFD1370633D}" type="presOf" srcId="{E1421C0C-CE5D-48CC-AB81-9C98C0DB6920}" destId="{47B9BA32-2C13-2240-A874-0934E66D26A4}" srcOrd="1" destOrd="0" presId="urn:microsoft.com/office/officeart/2016/7/layout/RepeatingBendingProcessNew"/>
    <dgm:cxn modelId="{0A711771-233F-784C-8DAC-E6A969E0CDA4}" type="presOf" srcId="{58042DF7-A2B2-4B03-A363-43035CB7BE49}" destId="{E95D490B-ECA1-A745-B655-3FBE72704FC2}" srcOrd="0" destOrd="0" presId="urn:microsoft.com/office/officeart/2016/7/layout/RepeatingBendingProcessNew"/>
    <dgm:cxn modelId="{88062377-9040-9C4C-A461-CA71BC850F1F}" type="presOf" srcId="{61721FB5-CEAB-4CDF-B565-4EED689F275C}" destId="{35E37E67-6EB1-604C-AF31-11FDBFD173A8}" srcOrd="0" destOrd="0" presId="urn:microsoft.com/office/officeart/2016/7/layout/RepeatingBendingProcessNew"/>
    <dgm:cxn modelId="{7062797C-F50A-C748-B5F1-8565B4433226}" type="presOf" srcId="{168B1907-28A1-4D66-A660-8DF17B6CF6B5}" destId="{94BF66C8-114A-6848-8C5C-CAE1F7FE7441}" srcOrd="0" destOrd="0" presId="urn:microsoft.com/office/officeart/2016/7/layout/RepeatingBendingProcessNew"/>
    <dgm:cxn modelId="{98DDC67F-79D2-4452-B8A6-158197C92814}" srcId="{3AB9AE48-6CB2-4AC6-A95B-DD231742631C}" destId="{5A421577-7F0D-42B4-A00A-96296C787440}" srcOrd="8" destOrd="0" parTransId="{F2D42428-E811-479E-80E3-498FC6556B50}" sibTransId="{1C588F33-7986-4CA0-8397-C81CDB7B2B81}"/>
    <dgm:cxn modelId="{05FFB584-4F1D-7C48-A9DC-91E523D965B6}" type="presOf" srcId="{E1421C0C-CE5D-48CC-AB81-9C98C0DB6920}" destId="{4E31FCDC-D247-7B48-A234-873CC298411E}" srcOrd="0" destOrd="0" presId="urn:microsoft.com/office/officeart/2016/7/layout/RepeatingBendingProcessNew"/>
    <dgm:cxn modelId="{DF9AEC88-F948-4B07-B4D0-870BF3E2FDD6}" srcId="{3AB9AE48-6CB2-4AC6-A95B-DD231742631C}" destId="{168B1907-28A1-4D66-A660-8DF17B6CF6B5}" srcOrd="10" destOrd="0" parTransId="{B876ADBE-5C86-4378-9146-3363947A3640}" sibTransId="{096C0B6B-6C21-48E8-89E4-0B11D70FE5A2}"/>
    <dgm:cxn modelId="{C6771B90-78B0-8140-9CC7-71ED426F7EA5}" type="presOf" srcId="{C973B496-C57C-4071-83DA-8594C820843A}" destId="{DEF40A47-6D44-C346-B27A-C9F6E020AA9A}" srcOrd="0" destOrd="0" presId="urn:microsoft.com/office/officeart/2016/7/layout/RepeatingBendingProcessNew"/>
    <dgm:cxn modelId="{F9E22693-A583-874C-A233-8CF7E21E20C5}" type="presOf" srcId="{EABE7169-2EF3-478F-A093-E4A4F70C5123}" destId="{B9AE7309-3153-DA45-B918-0BB4B69BB12C}" srcOrd="0" destOrd="0" presId="urn:microsoft.com/office/officeart/2016/7/layout/RepeatingBendingProcessNew"/>
    <dgm:cxn modelId="{BDBE1796-D2D4-B646-A640-B7922E076D4D}" type="presOf" srcId="{D328EEA8-C7F0-4D40-A3B1-2C59DED96AA0}" destId="{8CD0CFC1-6105-444B-9657-36E3587F7A5C}" srcOrd="0" destOrd="0" presId="urn:microsoft.com/office/officeart/2016/7/layout/RepeatingBendingProcessNew"/>
    <dgm:cxn modelId="{B78C659D-DE07-C240-8719-0278073E1A79}" type="presOf" srcId="{7070A7F9-5893-42F5-BDCA-8C5FC4C76BAE}" destId="{3B45F1B6-C395-A145-8C4B-542D248F6E0E}" srcOrd="0" destOrd="0" presId="urn:microsoft.com/office/officeart/2016/7/layout/RepeatingBendingProcessNew"/>
    <dgm:cxn modelId="{B0D97EA3-79B0-4E92-A48A-F1A2D862CDEC}" srcId="{3AB9AE48-6CB2-4AC6-A95B-DD231742631C}" destId="{ED7B7BE5-A1BD-4D73-BDEA-DD61566BA6C6}" srcOrd="7" destOrd="0" parTransId="{F9D2FC1B-B838-444E-B8BA-CA69FBAC362E}" sibTransId="{C973B496-C57C-4071-83DA-8594C820843A}"/>
    <dgm:cxn modelId="{368F82A3-6E42-3247-A22E-5ED4F214F868}" type="presOf" srcId="{B237D18D-6EA4-498E-905B-371C9CD04D06}" destId="{C3AB238A-C8BC-8D44-990B-33841BACE2CA}" srcOrd="0" destOrd="0" presId="urn:microsoft.com/office/officeart/2016/7/layout/RepeatingBendingProcessNew"/>
    <dgm:cxn modelId="{696C11B4-579F-5A44-BD90-FFECD2A2E11E}" type="presOf" srcId="{5A421577-7F0D-42B4-A00A-96296C787440}" destId="{88CB7CC9-D883-0448-B4F1-F3035B3D0E97}" srcOrd="0" destOrd="0" presId="urn:microsoft.com/office/officeart/2016/7/layout/RepeatingBendingProcessNew"/>
    <dgm:cxn modelId="{607626B9-5460-9847-90D5-A86D8899A7FB}" type="presOf" srcId="{32580C42-95AC-4E91-A812-61CD17366E5C}" destId="{3A821B88-854D-4341-90FB-D912614D1456}" srcOrd="0" destOrd="0" presId="urn:microsoft.com/office/officeart/2016/7/layout/RepeatingBendingProcessNew"/>
    <dgm:cxn modelId="{257B86B9-1E0F-EE4E-81AA-9A15A5DB13FF}" type="presOf" srcId="{C973B496-C57C-4071-83DA-8594C820843A}" destId="{193A85F5-6A64-A642-800E-CFCCE1339189}" srcOrd="1" destOrd="0" presId="urn:microsoft.com/office/officeart/2016/7/layout/RepeatingBendingProcessNew"/>
    <dgm:cxn modelId="{0D415BBD-8E89-8649-A229-29EF27C14F4C}" type="presOf" srcId="{E5B743FA-7692-4957-8E5F-128DEF514093}" destId="{D5AECA3F-B8BF-3F48-8FC4-578E9FA1C9CD}" srcOrd="0" destOrd="0" presId="urn:microsoft.com/office/officeart/2016/7/layout/RepeatingBendingProcessNew"/>
    <dgm:cxn modelId="{F5D4D9C4-4FCF-6145-8784-81EC4152B886}" type="presOf" srcId="{A46F9150-6A4B-4D6F-BCE8-FFE8F4E0D467}" destId="{A8295CFD-A59E-9D4C-A8EC-25A60362A69A}" srcOrd="0" destOrd="0" presId="urn:microsoft.com/office/officeart/2016/7/layout/RepeatingBendingProcessNew"/>
    <dgm:cxn modelId="{E1ADF5C7-AA27-45A1-A315-791BF85C16BC}" srcId="{3AB9AE48-6CB2-4AC6-A95B-DD231742631C}" destId="{A45D652A-8ED4-4F32-B9E1-A5C096A29D39}" srcOrd="3" destOrd="0" parTransId="{14D7C9BA-552E-439A-9084-DE7FDF4E522B}" sibTransId="{E8EC64F2-C58D-460C-BD3B-6DAFAE7B3894}"/>
    <dgm:cxn modelId="{2FB446CC-8673-E449-A863-04DB00BC9FB9}" type="presOf" srcId="{814DCBED-358B-460E-A661-EB2EB41E7AE3}" destId="{21E10DA5-DE2C-C846-BD90-5D2C12D68AFE}" srcOrd="0" destOrd="0" presId="urn:microsoft.com/office/officeart/2016/7/layout/RepeatingBendingProcessNew"/>
    <dgm:cxn modelId="{8A52F8D8-6A50-6D49-AECB-4DC621FE523D}" type="presOf" srcId="{6C0389E9-7202-4B8C-B3A7-B2D8A3F20A8F}" destId="{A9DC9DF3-D034-6845-A32A-820CDA642D98}" srcOrd="1" destOrd="0" presId="urn:microsoft.com/office/officeart/2016/7/layout/RepeatingBendingProcessNew"/>
    <dgm:cxn modelId="{430D15DE-C004-634A-9B77-2311A894EEA9}" type="presOf" srcId="{6C0389E9-7202-4B8C-B3A7-B2D8A3F20A8F}" destId="{360F6FA4-C1FF-E344-A925-1EACE29A473E}" srcOrd="0" destOrd="0" presId="urn:microsoft.com/office/officeart/2016/7/layout/RepeatingBendingProcessNew"/>
    <dgm:cxn modelId="{DF27BFEA-4049-C749-B584-11E1F90799D0}" type="presOf" srcId="{E8EC64F2-C58D-460C-BD3B-6DAFAE7B3894}" destId="{BB855931-DA66-D746-874D-1406FF2B85AF}" srcOrd="0" destOrd="0" presId="urn:microsoft.com/office/officeart/2016/7/layout/RepeatingBendingProcessNew"/>
    <dgm:cxn modelId="{CD055CEE-82D2-3545-9B2D-A9BE60F05234}" type="presOf" srcId="{E5B743FA-7692-4957-8E5F-128DEF514093}" destId="{88F19BE0-9444-3B49-83C4-E690518E5D5C}" srcOrd="1" destOrd="0" presId="urn:microsoft.com/office/officeart/2016/7/layout/RepeatingBendingProcessNew"/>
    <dgm:cxn modelId="{0AFEA9CE-1797-3642-86A2-00D1D72AF4DF}" type="presParOf" srcId="{4BA2B2C5-0338-7145-B15D-046DE8AA9211}" destId="{35E37E67-6EB1-604C-AF31-11FDBFD173A8}" srcOrd="0" destOrd="0" presId="urn:microsoft.com/office/officeart/2016/7/layout/RepeatingBendingProcessNew"/>
    <dgm:cxn modelId="{C46DFADF-C3DF-3D45-AA0D-795E82C19976}" type="presParOf" srcId="{4BA2B2C5-0338-7145-B15D-046DE8AA9211}" destId="{D5AECA3F-B8BF-3F48-8FC4-578E9FA1C9CD}" srcOrd="1" destOrd="0" presId="urn:microsoft.com/office/officeart/2016/7/layout/RepeatingBendingProcessNew"/>
    <dgm:cxn modelId="{4CD4D27B-B1F2-7546-9B24-3D72A4EDBDD6}" type="presParOf" srcId="{D5AECA3F-B8BF-3F48-8FC4-578E9FA1C9CD}" destId="{88F19BE0-9444-3B49-83C4-E690518E5D5C}" srcOrd="0" destOrd="0" presId="urn:microsoft.com/office/officeart/2016/7/layout/RepeatingBendingProcessNew"/>
    <dgm:cxn modelId="{81A794C4-83D7-CA4C-9E15-7B7342CEB4C6}" type="presParOf" srcId="{4BA2B2C5-0338-7145-B15D-046DE8AA9211}" destId="{C3AB238A-C8BC-8D44-990B-33841BACE2CA}" srcOrd="2" destOrd="0" presId="urn:microsoft.com/office/officeart/2016/7/layout/RepeatingBendingProcessNew"/>
    <dgm:cxn modelId="{0E83FA81-11D0-FD4A-A0CD-B086C5A4D187}" type="presParOf" srcId="{4BA2B2C5-0338-7145-B15D-046DE8AA9211}" destId="{8CD0CFC1-6105-444B-9657-36E3587F7A5C}" srcOrd="3" destOrd="0" presId="urn:microsoft.com/office/officeart/2016/7/layout/RepeatingBendingProcessNew"/>
    <dgm:cxn modelId="{89EA245D-AC7C-B34D-8938-DC4DD125ADBF}" type="presParOf" srcId="{8CD0CFC1-6105-444B-9657-36E3587F7A5C}" destId="{53B0D4D8-E444-DF43-9F58-C2639AB98A77}" srcOrd="0" destOrd="0" presId="urn:microsoft.com/office/officeart/2016/7/layout/RepeatingBendingProcessNew"/>
    <dgm:cxn modelId="{0C371788-E009-414E-B639-26979F68D0BD}" type="presParOf" srcId="{4BA2B2C5-0338-7145-B15D-046DE8AA9211}" destId="{B9AE7309-3153-DA45-B918-0BB4B69BB12C}" srcOrd="4" destOrd="0" presId="urn:microsoft.com/office/officeart/2016/7/layout/RepeatingBendingProcessNew"/>
    <dgm:cxn modelId="{D8D3CAF0-3BF0-C948-B3FD-80CBB5FA4F36}" type="presParOf" srcId="{4BA2B2C5-0338-7145-B15D-046DE8AA9211}" destId="{360F6FA4-C1FF-E344-A925-1EACE29A473E}" srcOrd="5" destOrd="0" presId="urn:microsoft.com/office/officeart/2016/7/layout/RepeatingBendingProcessNew"/>
    <dgm:cxn modelId="{11BB1B8D-2512-074E-973C-019C930F3113}" type="presParOf" srcId="{360F6FA4-C1FF-E344-A925-1EACE29A473E}" destId="{A9DC9DF3-D034-6845-A32A-820CDA642D98}" srcOrd="0" destOrd="0" presId="urn:microsoft.com/office/officeart/2016/7/layout/RepeatingBendingProcessNew"/>
    <dgm:cxn modelId="{A3645D29-E5CB-6A43-A901-C4C868633E3E}" type="presParOf" srcId="{4BA2B2C5-0338-7145-B15D-046DE8AA9211}" destId="{FED1B007-4C0C-2C4A-B25B-805E5AD292FD}" srcOrd="6" destOrd="0" presId="urn:microsoft.com/office/officeart/2016/7/layout/RepeatingBendingProcessNew"/>
    <dgm:cxn modelId="{710D431E-22BB-964E-878F-CDF0F8B23419}" type="presParOf" srcId="{4BA2B2C5-0338-7145-B15D-046DE8AA9211}" destId="{BB855931-DA66-D746-874D-1406FF2B85AF}" srcOrd="7" destOrd="0" presId="urn:microsoft.com/office/officeart/2016/7/layout/RepeatingBendingProcessNew"/>
    <dgm:cxn modelId="{D90422B4-7034-EE4C-956B-FCF9390AFC6B}" type="presParOf" srcId="{BB855931-DA66-D746-874D-1406FF2B85AF}" destId="{B6527D54-752A-2944-B036-F2545CCE0762}" srcOrd="0" destOrd="0" presId="urn:microsoft.com/office/officeart/2016/7/layout/RepeatingBendingProcessNew"/>
    <dgm:cxn modelId="{AF9588C0-ECEF-FE49-B0C7-2D3551A25F66}" type="presParOf" srcId="{4BA2B2C5-0338-7145-B15D-046DE8AA9211}" destId="{FFA119DB-EFEA-4548-9863-D2C8B41D5C1D}" srcOrd="8" destOrd="0" presId="urn:microsoft.com/office/officeart/2016/7/layout/RepeatingBendingProcessNew"/>
    <dgm:cxn modelId="{6F85393F-B3FA-1540-B506-C7211776ACA9}" type="presParOf" srcId="{4BA2B2C5-0338-7145-B15D-046DE8AA9211}" destId="{21E10DA5-DE2C-C846-BD90-5D2C12D68AFE}" srcOrd="9" destOrd="0" presId="urn:microsoft.com/office/officeart/2016/7/layout/RepeatingBendingProcessNew"/>
    <dgm:cxn modelId="{98D2F291-F0EE-8E4C-94C8-65917F5BBFB6}" type="presParOf" srcId="{21E10DA5-DE2C-C846-BD90-5D2C12D68AFE}" destId="{A00E4349-2333-4E43-9E8C-E767871F8D42}" srcOrd="0" destOrd="0" presId="urn:microsoft.com/office/officeart/2016/7/layout/RepeatingBendingProcessNew"/>
    <dgm:cxn modelId="{06C6E372-9534-9043-8EBF-24A920F4DE28}" type="presParOf" srcId="{4BA2B2C5-0338-7145-B15D-046DE8AA9211}" destId="{A8295CFD-A59E-9D4C-A8EC-25A60362A69A}" srcOrd="10" destOrd="0" presId="urn:microsoft.com/office/officeart/2016/7/layout/RepeatingBendingProcessNew"/>
    <dgm:cxn modelId="{A3376CE2-319A-A748-AA86-25DCBB57A0A2}" type="presParOf" srcId="{4BA2B2C5-0338-7145-B15D-046DE8AA9211}" destId="{69034A70-BEC6-DC4F-BEF6-93C07E0A7FC9}" srcOrd="11" destOrd="0" presId="urn:microsoft.com/office/officeart/2016/7/layout/RepeatingBendingProcessNew"/>
    <dgm:cxn modelId="{2C8A1F72-A0D4-E14C-9F42-D3E79AF5CAB1}" type="presParOf" srcId="{69034A70-BEC6-DC4F-BEF6-93C07E0A7FC9}" destId="{5C040783-A673-7340-B1E8-7C0BDDA4EB09}" srcOrd="0" destOrd="0" presId="urn:microsoft.com/office/officeart/2016/7/layout/RepeatingBendingProcessNew"/>
    <dgm:cxn modelId="{B756FCAD-9528-E745-BE9D-1FF7805DFB73}" type="presParOf" srcId="{4BA2B2C5-0338-7145-B15D-046DE8AA9211}" destId="{E95D490B-ECA1-A745-B655-3FBE72704FC2}" srcOrd="12" destOrd="0" presId="urn:microsoft.com/office/officeart/2016/7/layout/RepeatingBendingProcessNew"/>
    <dgm:cxn modelId="{B27F6A32-EB6B-3941-9577-1FA33DEC4423}" type="presParOf" srcId="{4BA2B2C5-0338-7145-B15D-046DE8AA9211}" destId="{4E31FCDC-D247-7B48-A234-873CC298411E}" srcOrd="13" destOrd="0" presId="urn:microsoft.com/office/officeart/2016/7/layout/RepeatingBendingProcessNew"/>
    <dgm:cxn modelId="{410EB9D7-762A-9D42-90B1-D00070BBDF3C}" type="presParOf" srcId="{4E31FCDC-D247-7B48-A234-873CC298411E}" destId="{47B9BA32-2C13-2240-A874-0934E66D26A4}" srcOrd="0" destOrd="0" presId="urn:microsoft.com/office/officeart/2016/7/layout/RepeatingBendingProcessNew"/>
    <dgm:cxn modelId="{2CA4608D-2B06-D444-B457-67A853C0D343}" type="presParOf" srcId="{4BA2B2C5-0338-7145-B15D-046DE8AA9211}" destId="{72649ED1-FD28-8849-9DE8-C70CE4C7804B}" srcOrd="14" destOrd="0" presId="urn:microsoft.com/office/officeart/2016/7/layout/RepeatingBendingProcessNew"/>
    <dgm:cxn modelId="{97CE003A-9B4C-CD43-8F48-1B1621E18EF8}" type="presParOf" srcId="{4BA2B2C5-0338-7145-B15D-046DE8AA9211}" destId="{DEF40A47-6D44-C346-B27A-C9F6E020AA9A}" srcOrd="15" destOrd="0" presId="urn:microsoft.com/office/officeart/2016/7/layout/RepeatingBendingProcessNew"/>
    <dgm:cxn modelId="{8B9DEEC1-BBCB-BC46-8EF3-536B01D86531}" type="presParOf" srcId="{DEF40A47-6D44-C346-B27A-C9F6E020AA9A}" destId="{193A85F5-6A64-A642-800E-CFCCE1339189}" srcOrd="0" destOrd="0" presId="urn:microsoft.com/office/officeart/2016/7/layout/RepeatingBendingProcessNew"/>
    <dgm:cxn modelId="{228DEF02-D5FE-DF4A-89AB-A566ADBD234D}" type="presParOf" srcId="{4BA2B2C5-0338-7145-B15D-046DE8AA9211}" destId="{88CB7CC9-D883-0448-B4F1-F3035B3D0E97}" srcOrd="16" destOrd="0" presId="urn:microsoft.com/office/officeart/2016/7/layout/RepeatingBendingProcessNew"/>
    <dgm:cxn modelId="{D17BEE4A-F071-824D-9672-E9182C9F0285}" type="presParOf" srcId="{4BA2B2C5-0338-7145-B15D-046DE8AA9211}" destId="{4308FA28-B5FC-E547-8D7A-ACFEE0BC3C4D}" srcOrd="17" destOrd="0" presId="urn:microsoft.com/office/officeart/2016/7/layout/RepeatingBendingProcessNew"/>
    <dgm:cxn modelId="{239830EB-49C7-3D46-B4A4-B2B85EFA9334}" type="presParOf" srcId="{4308FA28-B5FC-E547-8D7A-ACFEE0BC3C4D}" destId="{72A0BC31-ABCC-5B4D-91C2-15758E108BE7}" srcOrd="0" destOrd="0" presId="urn:microsoft.com/office/officeart/2016/7/layout/RepeatingBendingProcessNew"/>
    <dgm:cxn modelId="{758CEF46-0917-294A-BC54-E0090AED8725}" type="presParOf" srcId="{4BA2B2C5-0338-7145-B15D-046DE8AA9211}" destId="{3B45F1B6-C395-A145-8C4B-542D248F6E0E}" srcOrd="18" destOrd="0" presId="urn:microsoft.com/office/officeart/2016/7/layout/RepeatingBendingProcessNew"/>
    <dgm:cxn modelId="{0A275429-35E2-8A4F-94CA-40C1F8FAD2A5}" type="presParOf" srcId="{4BA2B2C5-0338-7145-B15D-046DE8AA9211}" destId="{3A821B88-854D-4341-90FB-D912614D1456}" srcOrd="19" destOrd="0" presId="urn:microsoft.com/office/officeart/2016/7/layout/RepeatingBendingProcessNew"/>
    <dgm:cxn modelId="{60D4AA9A-7DF2-D046-BBCF-1BFF362235D4}" type="presParOf" srcId="{3A821B88-854D-4341-90FB-D912614D1456}" destId="{860A233B-0FF9-1849-89EC-6E1D402E2FCF}" srcOrd="0" destOrd="0" presId="urn:microsoft.com/office/officeart/2016/7/layout/RepeatingBendingProcessNew"/>
    <dgm:cxn modelId="{804AAF93-AE7F-5441-988A-B5B80AEBCCCC}" type="presParOf" srcId="{4BA2B2C5-0338-7145-B15D-046DE8AA9211}" destId="{94BF66C8-114A-6848-8C5C-CAE1F7FE7441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1ECD73-B073-4D02-8736-AA09DC329C5A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C9C27E-0413-462E-B392-E27C9C1159CE}">
      <dgm:prSet custT="1"/>
      <dgm:spPr/>
      <dgm:t>
        <a:bodyPr/>
        <a:lstStyle/>
        <a:p>
          <a:r>
            <a:rPr lang="en-US" sz="2400" b="0" i="0"/>
            <a:t>What is the salary distribution among different data science job titles?</a:t>
          </a:r>
          <a:endParaRPr lang="en-US" sz="2400"/>
        </a:p>
      </dgm:t>
    </dgm:pt>
    <dgm:pt modelId="{ED42DD2C-B21B-47C8-A50C-A4434A88D7E2}" type="parTrans" cxnId="{5F8DA98A-8121-4A61-86E5-B8DA914203EB}">
      <dgm:prSet/>
      <dgm:spPr/>
      <dgm:t>
        <a:bodyPr/>
        <a:lstStyle/>
        <a:p>
          <a:endParaRPr lang="en-US"/>
        </a:p>
      </dgm:t>
    </dgm:pt>
    <dgm:pt modelId="{DC9A52CE-3BD6-46F8-AD53-D69086BE1E26}" type="sibTrans" cxnId="{5F8DA98A-8121-4A61-86E5-B8DA914203EB}">
      <dgm:prSet/>
      <dgm:spPr/>
      <dgm:t>
        <a:bodyPr/>
        <a:lstStyle/>
        <a:p>
          <a:endParaRPr lang="en-US"/>
        </a:p>
      </dgm:t>
    </dgm:pt>
    <dgm:pt modelId="{8B2DF370-E865-4332-860F-E844ADB68958}">
      <dgm:prSet custT="1"/>
      <dgm:spPr/>
      <dgm:t>
        <a:bodyPr/>
        <a:lstStyle/>
        <a:p>
          <a:r>
            <a:rPr lang="en-US" sz="2400" b="0" i="0"/>
            <a:t>How does company size influence data science salaries?</a:t>
          </a:r>
          <a:endParaRPr lang="en-US" sz="2400"/>
        </a:p>
      </dgm:t>
    </dgm:pt>
    <dgm:pt modelId="{CF5B4436-652D-4537-9040-978DEF019FD4}" type="parTrans" cxnId="{3A6BEA6F-D38A-402B-A3DE-10BEA153FC44}">
      <dgm:prSet/>
      <dgm:spPr/>
      <dgm:t>
        <a:bodyPr/>
        <a:lstStyle/>
        <a:p>
          <a:endParaRPr lang="en-US"/>
        </a:p>
      </dgm:t>
    </dgm:pt>
    <dgm:pt modelId="{14898047-7B99-4814-96A5-EA0227ADF6FF}" type="sibTrans" cxnId="{3A6BEA6F-D38A-402B-A3DE-10BEA153FC44}">
      <dgm:prSet/>
      <dgm:spPr/>
      <dgm:t>
        <a:bodyPr/>
        <a:lstStyle/>
        <a:p>
          <a:endParaRPr lang="en-US"/>
        </a:p>
      </dgm:t>
    </dgm:pt>
    <dgm:pt modelId="{5A4C84B5-7EAF-4F30-BEAB-A7D2FDCE3154}">
      <dgm:prSet custT="1"/>
      <dgm:spPr/>
      <dgm:t>
        <a:bodyPr/>
        <a:lstStyle/>
        <a:p>
          <a:r>
            <a:rPr lang="en-US" sz="2400" b="0" i="0"/>
            <a:t>Does an employee's country of residence impact their salary?</a:t>
          </a:r>
          <a:endParaRPr lang="en-US" sz="2400"/>
        </a:p>
      </dgm:t>
    </dgm:pt>
    <dgm:pt modelId="{8F7482D3-F1D6-413E-9CFE-46A6D67853B1}" type="parTrans" cxnId="{529E61FD-A663-46A0-ABED-FDCEA12A6798}">
      <dgm:prSet/>
      <dgm:spPr/>
      <dgm:t>
        <a:bodyPr/>
        <a:lstStyle/>
        <a:p>
          <a:endParaRPr lang="en-US"/>
        </a:p>
      </dgm:t>
    </dgm:pt>
    <dgm:pt modelId="{AF45ADC6-4A8F-4368-86CF-F60355D285F2}" type="sibTrans" cxnId="{529E61FD-A663-46A0-ABED-FDCEA12A6798}">
      <dgm:prSet/>
      <dgm:spPr/>
      <dgm:t>
        <a:bodyPr/>
        <a:lstStyle/>
        <a:p>
          <a:endParaRPr lang="en-US"/>
        </a:p>
      </dgm:t>
    </dgm:pt>
    <dgm:pt modelId="{30218025-6B97-1D4D-B448-46FF0DFC62DF}">
      <dgm:prSet custT="1"/>
      <dgm:spPr/>
      <dgm:t>
        <a:bodyPr/>
        <a:lstStyle/>
        <a:p>
          <a:r>
            <a:rPr lang="en-US" sz="2400" b="1" i="0"/>
            <a:t>What's the remote work ratio in data science job titles</a:t>
          </a:r>
          <a:r>
            <a:rPr lang="en-US" sz="500" b="1" i="0"/>
            <a:t>?</a:t>
          </a:r>
          <a:endParaRPr lang="en-US" sz="500"/>
        </a:p>
      </dgm:t>
    </dgm:pt>
    <dgm:pt modelId="{EF74995B-4B19-5C4D-AFF8-F6233BCF7EEE}" type="parTrans" cxnId="{B41039C5-8EF4-EF48-A5CE-5F1FCE245D85}">
      <dgm:prSet/>
      <dgm:spPr/>
      <dgm:t>
        <a:bodyPr/>
        <a:lstStyle/>
        <a:p>
          <a:endParaRPr lang="en-US"/>
        </a:p>
      </dgm:t>
    </dgm:pt>
    <dgm:pt modelId="{5D5E0C11-919C-4A4F-9009-F840DBE87EFC}" type="sibTrans" cxnId="{B41039C5-8EF4-EF48-A5CE-5F1FCE245D85}">
      <dgm:prSet/>
      <dgm:spPr/>
      <dgm:t>
        <a:bodyPr/>
        <a:lstStyle/>
        <a:p>
          <a:endParaRPr lang="en-US"/>
        </a:p>
      </dgm:t>
    </dgm:pt>
    <dgm:pt modelId="{D97D2568-5CDD-0E4D-BFD0-69DA2E2162AE}">
      <dgm:prSet custT="1"/>
      <dgm:spPr/>
      <dgm:t>
        <a:bodyPr/>
        <a:lstStyle/>
        <a:p>
          <a:r>
            <a:rPr lang="en-US" sz="2400" b="0" i="0"/>
            <a:t>How does employment type affect salary?</a:t>
          </a:r>
          <a:endParaRPr lang="en-US" sz="2400"/>
        </a:p>
      </dgm:t>
    </dgm:pt>
    <dgm:pt modelId="{816C7D70-04D7-8842-B602-ED4735B0A93D}" type="parTrans" cxnId="{52E91EE1-D58D-AA4E-A8A2-62D2A2C9E7BD}">
      <dgm:prSet/>
      <dgm:spPr/>
      <dgm:t>
        <a:bodyPr/>
        <a:lstStyle/>
        <a:p>
          <a:endParaRPr lang="en-US"/>
        </a:p>
      </dgm:t>
    </dgm:pt>
    <dgm:pt modelId="{1A0ADC57-CD19-0245-B28B-BAC83A8F19E9}" type="sibTrans" cxnId="{52E91EE1-D58D-AA4E-A8A2-62D2A2C9E7BD}">
      <dgm:prSet/>
      <dgm:spPr/>
      <dgm:t>
        <a:bodyPr/>
        <a:lstStyle/>
        <a:p>
          <a:endParaRPr lang="en-US"/>
        </a:p>
      </dgm:t>
    </dgm:pt>
    <dgm:pt modelId="{20B81325-9FF5-FC48-BF12-FA85DF8A99AD}">
      <dgm:prSet custT="1"/>
      <dgm:spPr/>
      <dgm:t>
        <a:bodyPr/>
        <a:lstStyle/>
        <a:p>
          <a:r>
            <a:rPr lang="en-US" sz="2400" b="1" i="0"/>
            <a:t>Do companies in different locations pay significantly different salaries?</a:t>
          </a:r>
          <a:endParaRPr lang="en-US" sz="2400"/>
        </a:p>
      </dgm:t>
    </dgm:pt>
    <dgm:pt modelId="{753C5145-8A08-BA44-94A1-4B605F699057}" type="parTrans" cxnId="{B2B972D6-8E51-3043-9655-C8E7B721E246}">
      <dgm:prSet/>
      <dgm:spPr/>
      <dgm:t>
        <a:bodyPr/>
        <a:lstStyle/>
        <a:p>
          <a:endParaRPr lang="en-US"/>
        </a:p>
      </dgm:t>
    </dgm:pt>
    <dgm:pt modelId="{365A2CB8-47E5-514A-BAF7-83CB292C9D43}" type="sibTrans" cxnId="{B2B972D6-8E51-3043-9655-C8E7B721E246}">
      <dgm:prSet/>
      <dgm:spPr/>
      <dgm:t>
        <a:bodyPr/>
        <a:lstStyle/>
        <a:p>
          <a:endParaRPr lang="en-US"/>
        </a:p>
      </dgm:t>
    </dgm:pt>
    <dgm:pt modelId="{F107AAF6-B65B-DA4D-B268-3417AEFF967E}" type="pres">
      <dgm:prSet presAssocID="{A11ECD73-B073-4D02-8736-AA09DC329C5A}" presName="linear" presStyleCnt="0">
        <dgm:presLayoutVars>
          <dgm:animLvl val="lvl"/>
          <dgm:resizeHandles val="exact"/>
        </dgm:presLayoutVars>
      </dgm:prSet>
      <dgm:spPr/>
    </dgm:pt>
    <dgm:pt modelId="{26AEABF7-FE44-E547-BA2E-A1CA995634C3}" type="pres">
      <dgm:prSet presAssocID="{F1C9C27E-0413-462E-B392-E27C9C1159C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AB146C6-399B-DD46-BAA7-848385FB2F46}" type="pres">
      <dgm:prSet presAssocID="{DC9A52CE-3BD6-46F8-AD53-D69086BE1E26}" presName="spacer" presStyleCnt="0"/>
      <dgm:spPr/>
    </dgm:pt>
    <dgm:pt modelId="{35F5A506-BF75-394F-AD80-40AC131F1917}" type="pres">
      <dgm:prSet presAssocID="{8B2DF370-E865-4332-860F-E844ADB68958}" presName="parentText" presStyleLbl="node1" presStyleIdx="1" presStyleCnt="6" custLinFactNeighborX="-531" custLinFactNeighborY="-20611">
        <dgm:presLayoutVars>
          <dgm:chMax val="0"/>
          <dgm:bulletEnabled val="1"/>
        </dgm:presLayoutVars>
      </dgm:prSet>
      <dgm:spPr/>
    </dgm:pt>
    <dgm:pt modelId="{5A4EF769-139B-994B-93AD-E4D5FF7204B2}" type="pres">
      <dgm:prSet presAssocID="{14898047-7B99-4814-96A5-EA0227ADF6FF}" presName="spacer" presStyleCnt="0"/>
      <dgm:spPr/>
    </dgm:pt>
    <dgm:pt modelId="{45A40A6B-4CFB-7D4F-B4A8-C6CF024D5A39}" type="pres">
      <dgm:prSet presAssocID="{5A4C84B5-7EAF-4F30-BEAB-A7D2FDCE315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25D192E-DBE0-8D45-B35C-52ECB3B45D3D}" type="pres">
      <dgm:prSet presAssocID="{AF45ADC6-4A8F-4368-86CF-F60355D285F2}" presName="spacer" presStyleCnt="0"/>
      <dgm:spPr/>
    </dgm:pt>
    <dgm:pt modelId="{413D189B-B04E-4E40-998E-9B6EDF567984}" type="pres">
      <dgm:prSet presAssocID="{20B81325-9FF5-FC48-BF12-FA85DF8A99A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16C4D8-6BD0-E549-9827-79CD71E9DC7A}" type="pres">
      <dgm:prSet presAssocID="{365A2CB8-47E5-514A-BAF7-83CB292C9D43}" presName="spacer" presStyleCnt="0"/>
      <dgm:spPr/>
    </dgm:pt>
    <dgm:pt modelId="{8F4DED5B-6245-5849-92B9-55047E5FFB44}" type="pres">
      <dgm:prSet presAssocID="{30218025-6B97-1D4D-B448-46FF0DFC62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E7ADBB6-0985-344A-A352-419CA2019427}" type="pres">
      <dgm:prSet presAssocID="{5D5E0C11-919C-4A4F-9009-F840DBE87EFC}" presName="spacer" presStyleCnt="0"/>
      <dgm:spPr/>
    </dgm:pt>
    <dgm:pt modelId="{B86DCA5B-D480-6346-B25E-1FA9A9B6E1E5}" type="pres">
      <dgm:prSet presAssocID="{D97D2568-5CDD-0E4D-BFD0-69DA2E2162AE}" presName="parentText" presStyleLbl="node1" presStyleIdx="5" presStyleCnt="6" custLinFactNeighborY="-34585">
        <dgm:presLayoutVars>
          <dgm:chMax val="0"/>
          <dgm:bulletEnabled val="1"/>
        </dgm:presLayoutVars>
      </dgm:prSet>
      <dgm:spPr/>
    </dgm:pt>
  </dgm:ptLst>
  <dgm:cxnLst>
    <dgm:cxn modelId="{DA4C0536-5D41-2D4B-A530-C7CE559D2B61}" type="presOf" srcId="{F1C9C27E-0413-462E-B392-E27C9C1159CE}" destId="{26AEABF7-FE44-E547-BA2E-A1CA995634C3}" srcOrd="0" destOrd="0" presId="urn:microsoft.com/office/officeart/2005/8/layout/vList2"/>
    <dgm:cxn modelId="{8659A55A-D057-334E-AC2B-EE9159B7CD49}" type="presOf" srcId="{D97D2568-5CDD-0E4D-BFD0-69DA2E2162AE}" destId="{B86DCA5B-D480-6346-B25E-1FA9A9B6E1E5}" srcOrd="0" destOrd="0" presId="urn:microsoft.com/office/officeart/2005/8/layout/vList2"/>
    <dgm:cxn modelId="{3A6BEA6F-D38A-402B-A3DE-10BEA153FC44}" srcId="{A11ECD73-B073-4D02-8736-AA09DC329C5A}" destId="{8B2DF370-E865-4332-860F-E844ADB68958}" srcOrd="1" destOrd="0" parTransId="{CF5B4436-652D-4537-9040-978DEF019FD4}" sibTransId="{14898047-7B99-4814-96A5-EA0227ADF6FF}"/>
    <dgm:cxn modelId="{5F8DA98A-8121-4A61-86E5-B8DA914203EB}" srcId="{A11ECD73-B073-4D02-8736-AA09DC329C5A}" destId="{F1C9C27E-0413-462E-B392-E27C9C1159CE}" srcOrd="0" destOrd="0" parTransId="{ED42DD2C-B21B-47C8-A50C-A4434A88D7E2}" sibTransId="{DC9A52CE-3BD6-46F8-AD53-D69086BE1E26}"/>
    <dgm:cxn modelId="{CE93CCBF-6753-B546-AE49-6E2035269E32}" type="presOf" srcId="{A11ECD73-B073-4D02-8736-AA09DC329C5A}" destId="{F107AAF6-B65B-DA4D-B268-3417AEFF967E}" srcOrd="0" destOrd="0" presId="urn:microsoft.com/office/officeart/2005/8/layout/vList2"/>
    <dgm:cxn modelId="{B41039C5-8EF4-EF48-A5CE-5F1FCE245D85}" srcId="{A11ECD73-B073-4D02-8736-AA09DC329C5A}" destId="{30218025-6B97-1D4D-B448-46FF0DFC62DF}" srcOrd="4" destOrd="0" parTransId="{EF74995B-4B19-5C4D-AFF8-F6233BCF7EEE}" sibTransId="{5D5E0C11-919C-4A4F-9009-F840DBE87EFC}"/>
    <dgm:cxn modelId="{71BA17C9-20F2-4C41-B980-9DC43B72490A}" type="presOf" srcId="{8B2DF370-E865-4332-860F-E844ADB68958}" destId="{35F5A506-BF75-394F-AD80-40AC131F1917}" srcOrd="0" destOrd="0" presId="urn:microsoft.com/office/officeart/2005/8/layout/vList2"/>
    <dgm:cxn modelId="{B2B972D6-8E51-3043-9655-C8E7B721E246}" srcId="{A11ECD73-B073-4D02-8736-AA09DC329C5A}" destId="{20B81325-9FF5-FC48-BF12-FA85DF8A99AD}" srcOrd="3" destOrd="0" parTransId="{753C5145-8A08-BA44-94A1-4B605F699057}" sibTransId="{365A2CB8-47E5-514A-BAF7-83CB292C9D43}"/>
    <dgm:cxn modelId="{52E91EE1-D58D-AA4E-A8A2-62D2A2C9E7BD}" srcId="{A11ECD73-B073-4D02-8736-AA09DC329C5A}" destId="{D97D2568-5CDD-0E4D-BFD0-69DA2E2162AE}" srcOrd="5" destOrd="0" parTransId="{816C7D70-04D7-8842-B602-ED4735B0A93D}" sibTransId="{1A0ADC57-CD19-0245-B28B-BAC83A8F19E9}"/>
    <dgm:cxn modelId="{93FA93E3-CBB3-E243-A32D-00874EEB4F05}" type="presOf" srcId="{5A4C84B5-7EAF-4F30-BEAB-A7D2FDCE3154}" destId="{45A40A6B-4CFB-7D4F-B4A8-C6CF024D5A39}" srcOrd="0" destOrd="0" presId="urn:microsoft.com/office/officeart/2005/8/layout/vList2"/>
    <dgm:cxn modelId="{D22618E7-E564-FA41-9F57-3D30B9D0A3C1}" type="presOf" srcId="{20B81325-9FF5-FC48-BF12-FA85DF8A99AD}" destId="{413D189B-B04E-4E40-998E-9B6EDF567984}" srcOrd="0" destOrd="0" presId="urn:microsoft.com/office/officeart/2005/8/layout/vList2"/>
    <dgm:cxn modelId="{98D163FB-B21D-574E-98C5-FCE06764F48F}" type="presOf" srcId="{30218025-6B97-1D4D-B448-46FF0DFC62DF}" destId="{8F4DED5B-6245-5849-92B9-55047E5FFB44}" srcOrd="0" destOrd="0" presId="urn:microsoft.com/office/officeart/2005/8/layout/vList2"/>
    <dgm:cxn modelId="{529E61FD-A663-46A0-ABED-FDCEA12A6798}" srcId="{A11ECD73-B073-4D02-8736-AA09DC329C5A}" destId="{5A4C84B5-7EAF-4F30-BEAB-A7D2FDCE3154}" srcOrd="2" destOrd="0" parTransId="{8F7482D3-F1D6-413E-9CFE-46A6D67853B1}" sibTransId="{AF45ADC6-4A8F-4368-86CF-F60355D285F2}"/>
    <dgm:cxn modelId="{111499C2-3684-354D-ABB5-E9CB6E92BBA1}" type="presParOf" srcId="{F107AAF6-B65B-DA4D-B268-3417AEFF967E}" destId="{26AEABF7-FE44-E547-BA2E-A1CA995634C3}" srcOrd="0" destOrd="0" presId="urn:microsoft.com/office/officeart/2005/8/layout/vList2"/>
    <dgm:cxn modelId="{B6FEFE13-4CCB-164E-B861-136A93611CCE}" type="presParOf" srcId="{F107AAF6-B65B-DA4D-B268-3417AEFF967E}" destId="{AAB146C6-399B-DD46-BAA7-848385FB2F46}" srcOrd="1" destOrd="0" presId="urn:microsoft.com/office/officeart/2005/8/layout/vList2"/>
    <dgm:cxn modelId="{0548D33B-0552-3F41-9A4F-4D3F252DBDA0}" type="presParOf" srcId="{F107AAF6-B65B-DA4D-B268-3417AEFF967E}" destId="{35F5A506-BF75-394F-AD80-40AC131F1917}" srcOrd="2" destOrd="0" presId="urn:microsoft.com/office/officeart/2005/8/layout/vList2"/>
    <dgm:cxn modelId="{F2C1CA75-27D8-ED47-A8BE-8AD7EB521604}" type="presParOf" srcId="{F107AAF6-B65B-DA4D-B268-3417AEFF967E}" destId="{5A4EF769-139B-994B-93AD-E4D5FF7204B2}" srcOrd="3" destOrd="0" presId="urn:microsoft.com/office/officeart/2005/8/layout/vList2"/>
    <dgm:cxn modelId="{8266E5A0-1AE8-6141-A8D4-F16A85F86F9E}" type="presParOf" srcId="{F107AAF6-B65B-DA4D-B268-3417AEFF967E}" destId="{45A40A6B-4CFB-7D4F-B4A8-C6CF024D5A39}" srcOrd="4" destOrd="0" presId="urn:microsoft.com/office/officeart/2005/8/layout/vList2"/>
    <dgm:cxn modelId="{BA978654-3914-8541-84BA-5CC9B58702A6}" type="presParOf" srcId="{F107AAF6-B65B-DA4D-B268-3417AEFF967E}" destId="{625D192E-DBE0-8D45-B35C-52ECB3B45D3D}" srcOrd="5" destOrd="0" presId="urn:microsoft.com/office/officeart/2005/8/layout/vList2"/>
    <dgm:cxn modelId="{E75F8FCE-994E-0F43-A854-1FEC6246C73B}" type="presParOf" srcId="{F107AAF6-B65B-DA4D-B268-3417AEFF967E}" destId="{413D189B-B04E-4E40-998E-9B6EDF567984}" srcOrd="6" destOrd="0" presId="urn:microsoft.com/office/officeart/2005/8/layout/vList2"/>
    <dgm:cxn modelId="{E50D5066-CA37-6D45-B439-0C74F95AD0C7}" type="presParOf" srcId="{F107AAF6-B65B-DA4D-B268-3417AEFF967E}" destId="{6F16C4D8-6BD0-E549-9827-79CD71E9DC7A}" srcOrd="7" destOrd="0" presId="urn:microsoft.com/office/officeart/2005/8/layout/vList2"/>
    <dgm:cxn modelId="{36D1B96F-790D-AD4B-90B9-D0B443C31CEF}" type="presParOf" srcId="{F107AAF6-B65B-DA4D-B268-3417AEFF967E}" destId="{8F4DED5B-6245-5849-92B9-55047E5FFB44}" srcOrd="8" destOrd="0" presId="urn:microsoft.com/office/officeart/2005/8/layout/vList2"/>
    <dgm:cxn modelId="{18B49551-6B2C-8D45-89DD-0DD7BD7A2A5F}" type="presParOf" srcId="{F107AAF6-B65B-DA4D-B268-3417AEFF967E}" destId="{EE7ADBB6-0985-344A-A352-419CA2019427}" srcOrd="9" destOrd="0" presId="urn:microsoft.com/office/officeart/2005/8/layout/vList2"/>
    <dgm:cxn modelId="{99E5F2AC-28C8-A54E-B313-62CCCAE5A567}" type="presParOf" srcId="{F107AAF6-B65B-DA4D-B268-3417AEFF967E}" destId="{B86DCA5B-D480-6346-B25E-1FA9A9B6E1E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783DD1-DC8B-49B7-ACAF-D306067327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3EF23A-0AA5-4464-91EC-761FDB2644C9}">
      <dgm:prSet/>
      <dgm:spPr/>
      <dgm:t>
        <a:bodyPr/>
        <a:lstStyle/>
        <a:p>
          <a:r>
            <a:rPr lang="en-US"/>
            <a:t>Total count = 2584.00</a:t>
          </a:r>
        </a:p>
      </dgm:t>
    </dgm:pt>
    <dgm:pt modelId="{DF893FEF-B6AB-4421-9DB9-E705384AC0F3}" type="parTrans" cxnId="{48D5B39D-5F18-4E0C-BF18-E4C0715E9896}">
      <dgm:prSet/>
      <dgm:spPr/>
      <dgm:t>
        <a:bodyPr/>
        <a:lstStyle/>
        <a:p>
          <a:endParaRPr lang="en-US"/>
        </a:p>
      </dgm:t>
    </dgm:pt>
    <dgm:pt modelId="{E35CC77A-015B-445D-A8A2-1509B9CAE120}" type="sibTrans" cxnId="{48D5B39D-5F18-4E0C-BF18-E4C0715E9896}">
      <dgm:prSet/>
      <dgm:spPr/>
      <dgm:t>
        <a:bodyPr/>
        <a:lstStyle/>
        <a:p>
          <a:endParaRPr lang="en-US"/>
        </a:p>
      </dgm:t>
    </dgm:pt>
    <dgm:pt modelId="{5D824118-DDE5-4EDC-97A5-36A4C2E09216}">
      <dgm:prSet/>
      <dgm:spPr/>
      <dgm:t>
        <a:bodyPr/>
        <a:lstStyle/>
        <a:p>
          <a:r>
            <a:rPr lang="en-US"/>
            <a:t>Mean = 133409.28</a:t>
          </a:r>
        </a:p>
      </dgm:t>
    </dgm:pt>
    <dgm:pt modelId="{9322E170-D085-4D29-9FA7-400A612D7F05}" type="parTrans" cxnId="{1D9FA95C-CD11-4CE0-8142-064E2D0D7A4B}">
      <dgm:prSet/>
      <dgm:spPr/>
      <dgm:t>
        <a:bodyPr/>
        <a:lstStyle/>
        <a:p>
          <a:endParaRPr lang="en-US"/>
        </a:p>
      </dgm:t>
    </dgm:pt>
    <dgm:pt modelId="{CBA6AC84-5C1B-4537-808D-1EA0CB3E9594}" type="sibTrans" cxnId="{1D9FA95C-CD11-4CE0-8142-064E2D0D7A4B}">
      <dgm:prSet/>
      <dgm:spPr/>
      <dgm:t>
        <a:bodyPr/>
        <a:lstStyle/>
        <a:p>
          <a:endParaRPr lang="en-US"/>
        </a:p>
      </dgm:t>
    </dgm:pt>
    <dgm:pt modelId="{B3787AFA-AD48-4AB1-8CA0-00F38703AA02}">
      <dgm:prSet/>
      <dgm:spPr/>
      <dgm:t>
        <a:bodyPr/>
        <a:lstStyle/>
        <a:p>
          <a:r>
            <a:rPr lang="en-US"/>
            <a:t>Std = 67136.84</a:t>
          </a:r>
        </a:p>
      </dgm:t>
    </dgm:pt>
    <dgm:pt modelId="{8890BDAC-76E5-4B63-A6C8-658450045E04}" type="parTrans" cxnId="{07803A50-B94E-469A-A0C3-D8A0BB99F857}">
      <dgm:prSet/>
      <dgm:spPr/>
      <dgm:t>
        <a:bodyPr/>
        <a:lstStyle/>
        <a:p>
          <a:endParaRPr lang="en-US"/>
        </a:p>
      </dgm:t>
    </dgm:pt>
    <dgm:pt modelId="{E654EFFE-63E0-4AAD-A1A9-0D070CEF47DD}" type="sibTrans" cxnId="{07803A50-B94E-469A-A0C3-D8A0BB99F857}">
      <dgm:prSet/>
      <dgm:spPr/>
      <dgm:t>
        <a:bodyPr/>
        <a:lstStyle/>
        <a:p>
          <a:endParaRPr lang="en-US"/>
        </a:p>
      </dgm:t>
    </dgm:pt>
    <dgm:pt modelId="{5892BB52-FB31-431D-A840-379C64FB4034}">
      <dgm:prSet/>
      <dgm:spPr/>
      <dgm:t>
        <a:bodyPr/>
        <a:lstStyle/>
        <a:p>
          <a:r>
            <a:rPr lang="en-US"/>
            <a:t>Min Salary= 5132.00</a:t>
          </a:r>
        </a:p>
      </dgm:t>
    </dgm:pt>
    <dgm:pt modelId="{678A0375-8EE6-4E2F-A71D-DBDF008BC831}" type="parTrans" cxnId="{DDAD2370-F858-4453-AAB2-24785D8D627B}">
      <dgm:prSet/>
      <dgm:spPr/>
      <dgm:t>
        <a:bodyPr/>
        <a:lstStyle/>
        <a:p>
          <a:endParaRPr lang="en-US"/>
        </a:p>
      </dgm:t>
    </dgm:pt>
    <dgm:pt modelId="{DA915499-9FDA-4F8D-AD67-CE91E438D79B}" type="sibTrans" cxnId="{DDAD2370-F858-4453-AAB2-24785D8D627B}">
      <dgm:prSet/>
      <dgm:spPr/>
      <dgm:t>
        <a:bodyPr/>
        <a:lstStyle/>
        <a:p>
          <a:endParaRPr lang="en-US"/>
        </a:p>
      </dgm:t>
    </dgm:pt>
    <dgm:pt modelId="{E6002267-AB05-4671-AB85-1D2353C4C479}">
      <dgm:prSet/>
      <dgm:spPr/>
      <dgm:t>
        <a:bodyPr/>
        <a:lstStyle/>
        <a:p>
          <a:r>
            <a:rPr lang="en-US"/>
            <a:t>25% = 84975.00</a:t>
          </a:r>
        </a:p>
      </dgm:t>
    </dgm:pt>
    <dgm:pt modelId="{8E06B695-4D55-4E0A-A761-FA5CBBBE8881}" type="parTrans" cxnId="{76426B51-BB94-4DC8-B08E-9D81175A3929}">
      <dgm:prSet/>
      <dgm:spPr/>
      <dgm:t>
        <a:bodyPr/>
        <a:lstStyle/>
        <a:p>
          <a:endParaRPr lang="en-US"/>
        </a:p>
      </dgm:t>
    </dgm:pt>
    <dgm:pt modelId="{7504FAC4-8EDB-47EB-A2E6-41EF34F00359}" type="sibTrans" cxnId="{76426B51-BB94-4DC8-B08E-9D81175A3929}">
      <dgm:prSet/>
      <dgm:spPr/>
      <dgm:t>
        <a:bodyPr/>
        <a:lstStyle/>
        <a:p>
          <a:endParaRPr lang="en-US"/>
        </a:p>
      </dgm:t>
    </dgm:pt>
    <dgm:pt modelId="{F9ECF5F5-EBC4-457D-82DD-18D1EC8C5EEF}">
      <dgm:prSet/>
      <dgm:spPr/>
      <dgm:t>
        <a:bodyPr/>
        <a:lstStyle/>
        <a:p>
          <a:r>
            <a:rPr lang="en-US"/>
            <a:t>50% = 130000.00 </a:t>
          </a:r>
        </a:p>
      </dgm:t>
    </dgm:pt>
    <dgm:pt modelId="{C1A34CB4-84BD-4212-B1C3-DDC7309304F5}" type="parTrans" cxnId="{34E6B404-1294-4A4E-B19B-91AA671E09A3}">
      <dgm:prSet/>
      <dgm:spPr/>
      <dgm:t>
        <a:bodyPr/>
        <a:lstStyle/>
        <a:p>
          <a:endParaRPr lang="en-US"/>
        </a:p>
      </dgm:t>
    </dgm:pt>
    <dgm:pt modelId="{7753DB26-6773-4712-B622-DCCBCDBA69B0}" type="sibTrans" cxnId="{34E6B404-1294-4A4E-B19B-91AA671E09A3}">
      <dgm:prSet/>
      <dgm:spPr/>
      <dgm:t>
        <a:bodyPr/>
        <a:lstStyle/>
        <a:p>
          <a:endParaRPr lang="en-US"/>
        </a:p>
      </dgm:t>
    </dgm:pt>
    <dgm:pt modelId="{22A5AB7F-F32E-469F-87FC-7C64B306F916}">
      <dgm:prSet/>
      <dgm:spPr/>
      <dgm:t>
        <a:bodyPr/>
        <a:lstStyle/>
        <a:p>
          <a:r>
            <a:rPr lang="en-US"/>
            <a:t>75% = 175000.00 </a:t>
          </a:r>
        </a:p>
      </dgm:t>
    </dgm:pt>
    <dgm:pt modelId="{B7CB86DB-479B-4210-A3E1-C9A6E31D4739}" type="parTrans" cxnId="{3A40F553-8715-44F5-9854-041017678EF3}">
      <dgm:prSet/>
      <dgm:spPr/>
      <dgm:t>
        <a:bodyPr/>
        <a:lstStyle/>
        <a:p>
          <a:endParaRPr lang="en-US"/>
        </a:p>
      </dgm:t>
    </dgm:pt>
    <dgm:pt modelId="{C585A6EA-A877-496D-AC5E-ACC81B41F9BB}" type="sibTrans" cxnId="{3A40F553-8715-44F5-9854-041017678EF3}">
      <dgm:prSet/>
      <dgm:spPr/>
      <dgm:t>
        <a:bodyPr/>
        <a:lstStyle/>
        <a:p>
          <a:endParaRPr lang="en-US"/>
        </a:p>
      </dgm:t>
    </dgm:pt>
    <dgm:pt modelId="{F5B6A788-7935-4329-B144-FF4875B6ADA8}">
      <dgm:prSet/>
      <dgm:spPr/>
      <dgm:t>
        <a:bodyPr/>
        <a:lstStyle/>
        <a:p>
          <a:r>
            <a:rPr lang="en-US"/>
            <a:t>Max =  450000.00</a:t>
          </a:r>
        </a:p>
      </dgm:t>
    </dgm:pt>
    <dgm:pt modelId="{EDAFE360-89F1-4D6D-A3CF-53F3A5BD43E1}" type="parTrans" cxnId="{65BCE039-13AA-4E18-9C40-BA39883B989A}">
      <dgm:prSet/>
      <dgm:spPr/>
      <dgm:t>
        <a:bodyPr/>
        <a:lstStyle/>
        <a:p>
          <a:endParaRPr lang="en-US"/>
        </a:p>
      </dgm:t>
    </dgm:pt>
    <dgm:pt modelId="{D1753A6E-CE9F-4EF9-B6B0-7EFA2796CB97}" type="sibTrans" cxnId="{65BCE039-13AA-4E18-9C40-BA39883B989A}">
      <dgm:prSet/>
      <dgm:spPr/>
      <dgm:t>
        <a:bodyPr/>
        <a:lstStyle/>
        <a:p>
          <a:endParaRPr lang="en-US"/>
        </a:p>
      </dgm:t>
    </dgm:pt>
    <dgm:pt modelId="{9EEE40DD-6C0E-AC4E-8F2F-40CFDEBB67BF}" type="pres">
      <dgm:prSet presAssocID="{AD783DD1-DC8B-49B7-ACAF-D30606732725}" presName="vert0" presStyleCnt="0">
        <dgm:presLayoutVars>
          <dgm:dir/>
          <dgm:animOne val="branch"/>
          <dgm:animLvl val="lvl"/>
        </dgm:presLayoutVars>
      </dgm:prSet>
      <dgm:spPr/>
    </dgm:pt>
    <dgm:pt modelId="{383C190C-1532-5F43-AB38-662B9CCF24EB}" type="pres">
      <dgm:prSet presAssocID="{3C3EF23A-0AA5-4464-91EC-761FDB2644C9}" presName="thickLine" presStyleLbl="alignNode1" presStyleIdx="0" presStyleCnt="8"/>
      <dgm:spPr/>
    </dgm:pt>
    <dgm:pt modelId="{7E2F7C00-2F49-CF44-9397-3261DA70CE44}" type="pres">
      <dgm:prSet presAssocID="{3C3EF23A-0AA5-4464-91EC-761FDB2644C9}" presName="horz1" presStyleCnt="0"/>
      <dgm:spPr/>
    </dgm:pt>
    <dgm:pt modelId="{4070C386-27FA-A94D-A60E-3D0D86178A73}" type="pres">
      <dgm:prSet presAssocID="{3C3EF23A-0AA5-4464-91EC-761FDB2644C9}" presName="tx1" presStyleLbl="revTx" presStyleIdx="0" presStyleCnt="8"/>
      <dgm:spPr/>
    </dgm:pt>
    <dgm:pt modelId="{1D4EBC15-6EFE-8C43-8AE0-D7C90A8C0E42}" type="pres">
      <dgm:prSet presAssocID="{3C3EF23A-0AA5-4464-91EC-761FDB2644C9}" presName="vert1" presStyleCnt="0"/>
      <dgm:spPr/>
    </dgm:pt>
    <dgm:pt modelId="{1F5ED677-96AB-F04E-9D21-6EEB9D7FEC7D}" type="pres">
      <dgm:prSet presAssocID="{5D824118-DDE5-4EDC-97A5-36A4C2E09216}" presName="thickLine" presStyleLbl="alignNode1" presStyleIdx="1" presStyleCnt="8"/>
      <dgm:spPr/>
    </dgm:pt>
    <dgm:pt modelId="{339A43A0-9A3A-F44D-BD56-5560FBB0B444}" type="pres">
      <dgm:prSet presAssocID="{5D824118-DDE5-4EDC-97A5-36A4C2E09216}" presName="horz1" presStyleCnt="0"/>
      <dgm:spPr/>
    </dgm:pt>
    <dgm:pt modelId="{22A7A632-897D-604E-B3FF-F83918F3EC39}" type="pres">
      <dgm:prSet presAssocID="{5D824118-DDE5-4EDC-97A5-36A4C2E09216}" presName="tx1" presStyleLbl="revTx" presStyleIdx="1" presStyleCnt="8"/>
      <dgm:spPr/>
    </dgm:pt>
    <dgm:pt modelId="{67D6B23E-8F9E-4F43-98AC-5C2BCAAA3258}" type="pres">
      <dgm:prSet presAssocID="{5D824118-DDE5-4EDC-97A5-36A4C2E09216}" presName="vert1" presStyleCnt="0"/>
      <dgm:spPr/>
    </dgm:pt>
    <dgm:pt modelId="{63C880C8-E67B-C640-BCD7-ACBEC953E37B}" type="pres">
      <dgm:prSet presAssocID="{B3787AFA-AD48-4AB1-8CA0-00F38703AA02}" presName="thickLine" presStyleLbl="alignNode1" presStyleIdx="2" presStyleCnt="8"/>
      <dgm:spPr/>
    </dgm:pt>
    <dgm:pt modelId="{C469DE64-7812-824C-90DB-1B340D9D9CC3}" type="pres">
      <dgm:prSet presAssocID="{B3787AFA-AD48-4AB1-8CA0-00F38703AA02}" presName="horz1" presStyleCnt="0"/>
      <dgm:spPr/>
    </dgm:pt>
    <dgm:pt modelId="{0AD568B7-9929-4B40-AE4C-B199D18F1216}" type="pres">
      <dgm:prSet presAssocID="{B3787AFA-AD48-4AB1-8CA0-00F38703AA02}" presName="tx1" presStyleLbl="revTx" presStyleIdx="2" presStyleCnt="8"/>
      <dgm:spPr/>
    </dgm:pt>
    <dgm:pt modelId="{F69CE3C4-D468-DC4F-86A4-1BFD67B43EC5}" type="pres">
      <dgm:prSet presAssocID="{B3787AFA-AD48-4AB1-8CA0-00F38703AA02}" presName="vert1" presStyleCnt="0"/>
      <dgm:spPr/>
    </dgm:pt>
    <dgm:pt modelId="{FFF2244E-4695-6849-BD82-60F97DC20575}" type="pres">
      <dgm:prSet presAssocID="{5892BB52-FB31-431D-A840-379C64FB4034}" presName="thickLine" presStyleLbl="alignNode1" presStyleIdx="3" presStyleCnt="8"/>
      <dgm:spPr/>
    </dgm:pt>
    <dgm:pt modelId="{AAC7969E-D2C0-2942-8595-F575206C36C1}" type="pres">
      <dgm:prSet presAssocID="{5892BB52-FB31-431D-A840-379C64FB4034}" presName="horz1" presStyleCnt="0"/>
      <dgm:spPr/>
    </dgm:pt>
    <dgm:pt modelId="{23CA16D4-6831-CF46-BCF6-9C1DA7072D00}" type="pres">
      <dgm:prSet presAssocID="{5892BB52-FB31-431D-A840-379C64FB4034}" presName="tx1" presStyleLbl="revTx" presStyleIdx="3" presStyleCnt="8"/>
      <dgm:spPr/>
    </dgm:pt>
    <dgm:pt modelId="{EA06370A-75B4-2448-AF0D-61725DD4437C}" type="pres">
      <dgm:prSet presAssocID="{5892BB52-FB31-431D-A840-379C64FB4034}" presName="vert1" presStyleCnt="0"/>
      <dgm:spPr/>
    </dgm:pt>
    <dgm:pt modelId="{8ED9E687-90CF-0A43-B52B-CEAAF12F78F6}" type="pres">
      <dgm:prSet presAssocID="{E6002267-AB05-4671-AB85-1D2353C4C479}" presName="thickLine" presStyleLbl="alignNode1" presStyleIdx="4" presStyleCnt="8"/>
      <dgm:spPr/>
    </dgm:pt>
    <dgm:pt modelId="{53B0D935-AED1-204B-BEB2-D6899F78F69B}" type="pres">
      <dgm:prSet presAssocID="{E6002267-AB05-4671-AB85-1D2353C4C479}" presName="horz1" presStyleCnt="0"/>
      <dgm:spPr/>
    </dgm:pt>
    <dgm:pt modelId="{4F2C1843-B304-9D4D-80A3-D4A6839D62B2}" type="pres">
      <dgm:prSet presAssocID="{E6002267-AB05-4671-AB85-1D2353C4C479}" presName="tx1" presStyleLbl="revTx" presStyleIdx="4" presStyleCnt="8"/>
      <dgm:spPr/>
    </dgm:pt>
    <dgm:pt modelId="{FC943236-722D-F942-BCA8-9B99BD11AD09}" type="pres">
      <dgm:prSet presAssocID="{E6002267-AB05-4671-AB85-1D2353C4C479}" presName="vert1" presStyleCnt="0"/>
      <dgm:spPr/>
    </dgm:pt>
    <dgm:pt modelId="{2E9C6E95-3176-6547-8D1A-99CB4061CF8E}" type="pres">
      <dgm:prSet presAssocID="{F9ECF5F5-EBC4-457D-82DD-18D1EC8C5EEF}" presName="thickLine" presStyleLbl="alignNode1" presStyleIdx="5" presStyleCnt="8"/>
      <dgm:spPr/>
    </dgm:pt>
    <dgm:pt modelId="{E1BD3DDF-4989-6B46-B457-047BAC95EC4B}" type="pres">
      <dgm:prSet presAssocID="{F9ECF5F5-EBC4-457D-82DD-18D1EC8C5EEF}" presName="horz1" presStyleCnt="0"/>
      <dgm:spPr/>
    </dgm:pt>
    <dgm:pt modelId="{34F89DE5-0C59-B543-A365-6C271FD8AB60}" type="pres">
      <dgm:prSet presAssocID="{F9ECF5F5-EBC4-457D-82DD-18D1EC8C5EEF}" presName="tx1" presStyleLbl="revTx" presStyleIdx="5" presStyleCnt="8"/>
      <dgm:spPr/>
    </dgm:pt>
    <dgm:pt modelId="{60A2739E-4F34-F845-A734-C48C5B204B50}" type="pres">
      <dgm:prSet presAssocID="{F9ECF5F5-EBC4-457D-82DD-18D1EC8C5EEF}" presName="vert1" presStyleCnt="0"/>
      <dgm:spPr/>
    </dgm:pt>
    <dgm:pt modelId="{95CD5BD4-E786-5A47-A30A-74FDCB02EC8C}" type="pres">
      <dgm:prSet presAssocID="{22A5AB7F-F32E-469F-87FC-7C64B306F916}" presName="thickLine" presStyleLbl="alignNode1" presStyleIdx="6" presStyleCnt="8"/>
      <dgm:spPr/>
    </dgm:pt>
    <dgm:pt modelId="{B7C897C0-855D-1045-8046-8E469C538A14}" type="pres">
      <dgm:prSet presAssocID="{22A5AB7F-F32E-469F-87FC-7C64B306F916}" presName="horz1" presStyleCnt="0"/>
      <dgm:spPr/>
    </dgm:pt>
    <dgm:pt modelId="{E5042BA4-9AC8-5249-9644-2AB092887FCD}" type="pres">
      <dgm:prSet presAssocID="{22A5AB7F-F32E-469F-87FC-7C64B306F916}" presName="tx1" presStyleLbl="revTx" presStyleIdx="6" presStyleCnt="8"/>
      <dgm:spPr/>
    </dgm:pt>
    <dgm:pt modelId="{0A356A30-B0F0-F74E-A0DC-0517013C3C0A}" type="pres">
      <dgm:prSet presAssocID="{22A5AB7F-F32E-469F-87FC-7C64B306F916}" presName="vert1" presStyleCnt="0"/>
      <dgm:spPr/>
    </dgm:pt>
    <dgm:pt modelId="{B0DFAB69-7BD6-384F-AB38-886BD6D9B646}" type="pres">
      <dgm:prSet presAssocID="{F5B6A788-7935-4329-B144-FF4875B6ADA8}" presName="thickLine" presStyleLbl="alignNode1" presStyleIdx="7" presStyleCnt="8"/>
      <dgm:spPr/>
    </dgm:pt>
    <dgm:pt modelId="{2E91FAEE-680A-544E-B287-70704E352D8F}" type="pres">
      <dgm:prSet presAssocID="{F5B6A788-7935-4329-B144-FF4875B6ADA8}" presName="horz1" presStyleCnt="0"/>
      <dgm:spPr/>
    </dgm:pt>
    <dgm:pt modelId="{920158FA-EE30-DD48-82FB-9578FF5A27C4}" type="pres">
      <dgm:prSet presAssocID="{F5B6A788-7935-4329-B144-FF4875B6ADA8}" presName="tx1" presStyleLbl="revTx" presStyleIdx="7" presStyleCnt="8"/>
      <dgm:spPr/>
    </dgm:pt>
    <dgm:pt modelId="{C8F13EA7-4BD1-F247-9490-0560F5B98B81}" type="pres">
      <dgm:prSet presAssocID="{F5B6A788-7935-4329-B144-FF4875B6ADA8}" presName="vert1" presStyleCnt="0"/>
      <dgm:spPr/>
    </dgm:pt>
  </dgm:ptLst>
  <dgm:cxnLst>
    <dgm:cxn modelId="{34E6B404-1294-4A4E-B19B-91AA671E09A3}" srcId="{AD783DD1-DC8B-49B7-ACAF-D30606732725}" destId="{F9ECF5F5-EBC4-457D-82DD-18D1EC8C5EEF}" srcOrd="5" destOrd="0" parTransId="{C1A34CB4-84BD-4212-B1C3-DDC7309304F5}" sibTransId="{7753DB26-6773-4712-B622-DCCBCDBA69B0}"/>
    <dgm:cxn modelId="{D5D8BD09-5241-754F-9493-8D8BBD18211B}" type="presOf" srcId="{B3787AFA-AD48-4AB1-8CA0-00F38703AA02}" destId="{0AD568B7-9929-4B40-AE4C-B199D18F1216}" srcOrd="0" destOrd="0" presId="urn:microsoft.com/office/officeart/2008/layout/LinedList"/>
    <dgm:cxn modelId="{21D78623-0EC4-0945-9520-4C91C85B8700}" type="presOf" srcId="{3C3EF23A-0AA5-4464-91EC-761FDB2644C9}" destId="{4070C386-27FA-A94D-A60E-3D0D86178A73}" srcOrd="0" destOrd="0" presId="urn:microsoft.com/office/officeart/2008/layout/LinedList"/>
    <dgm:cxn modelId="{65BCE039-13AA-4E18-9C40-BA39883B989A}" srcId="{AD783DD1-DC8B-49B7-ACAF-D30606732725}" destId="{F5B6A788-7935-4329-B144-FF4875B6ADA8}" srcOrd="7" destOrd="0" parTransId="{EDAFE360-89F1-4D6D-A3CF-53F3A5BD43E1}" sibTransId="{D1753A6E-CE9F-4EF9-B6B0-7EFA2796CB97}"/>
    <dgm:cxn modelId="{07803A50-B94E-469A-A0C3-D8A0BB99F857}" srcId="{AD783DD1-DC8B-49B7-ACAF-D30606732725}" destId="{B3787AFA-AD48-4AB1-8CA0-00F38703AA02}" srcOrd="2" destOrd="0" parTransId="{8890BDAC-76E5-4B63-A6C8-658450045E04}" sibTransId="{E654EFFE-63E0-4AAD-A1A9-0D070CEF47DD}"/>
    <dgm:cxn modelId="{76426B51-BB94-4DC8-B08E-9D81175A3929}" srcId="{AD783DD1-DC8B-49B7-ACAF-D30606732725}" destId="{E6002267-AB05-4671-AB85-1D2353C4C479}" srcOrd="4" destOrd="0" parTransId="{8E06B695-4D55-4E0A-A761-FA5CBBBE8881}" sibTransId="{7504FAC4-8EDB-47EB-A2E6-41EF34F00359}"/>
    <dgm:cxn modelId="{3A40F553-8715-44F5-9854-041017678EF3}" srcId="{AD783DD1-DC8B-49B7-ACAF-D30606732725}" destId="{22A5AB7F-F32E-469F-87FC-7C64B306F916}" srcOrd="6" destOrd="0" parTransId="{B7CB86DB-479B-4210-A3E1-C9A6E31D4739}" sibTransId="{C585A6EA-A877-496D-AC5E-ACC81B41F9BB}"/>
    <dgm:cxn modelId="{1D9FA95C-CD11-4CE0-8142-064E2D0D7A4B}" srcId="{AD783DD1-DC8B-49B7-ACAF-D30606732725}" destId="{5D824118-DDE5-4EDC-97A5-36A4C2E09216}" srcOrd="1" destOrd="0" parTransId="{9322E170-D085-4D29-9FA7-400A612D7F05}" sibTransId="{CBA6AC84-5C1B-4537-808D-1EA0CB3E9594}"/>
    <dgm:cxn modelId="{0A641B61-1A08-0E45-8653-6F8F168858D4}" type="presOf" srcId="{F9ECF5F5-EBC4-457D-82DD-18D1EC8C5EEF}" destId="{34F89DE5-0C59-B543-A365-6C271FD8AB60}" srcOrd="0" destOrd="0" presId="urn:microsoft.com/office/officeart/2008/layout/LinedList"/>
    <dgm:cxn modelId="{E5115A6A-1328-C148-9308-84B5D56FE2DD}" type="presOf" srcId="{F5B6A788-7935-4329-B144-FF4875B6ADA8}" destId="{920158FA-EE30-DD48-82FB-9578FF5A27C4}" srcOrd="0" destOrd="0" presId="urn:microsoft.com/office/officeart/2008/layout/LinedList"/>
    <dgm:cxn modelId="{DDAD2370-F858-4453-AAB2-24785D8D627B}" srcId="{AD783DD1-DC8B-49B7-ACAF-D30606732725}" destId="{5892BB52-FB31-431D-A840-379C64FB4034}" srcOrd="3" destOrd="0" parTransId="{678A0375-8EE6-4E2F-A71D-DBDF008BC831}" sibTransId="{DA915499-9FDA-4F8D-AD67-CE91E438D79B}"/>
    <dgm:cxn modelId="{48D5B39D-5F18-4E0C-BF18-E4C0715E9896}" srcId="{AD783DD1-DC8B-49B7-ACAF-D30606732725}" destId="{3C3EF23A-0AA5-4464-91EC-761FDB2644C9}" srcOrd="0" destOrd="0" parTransId="{DF893FEF-B6AB-4421-9DB9-E705384AC0F3}" sibTransId="{E35CC77A-015B-445D-A8A2-1509B9CAE120}"/>
    <dgm:cxn modelId="{FD538AA1-1CEE-D94F-9B78-E4D51966BB2E}" type="presOf" srcId="{22A5AB7F-F32E-469F-87FC-7C64B306F916}" destId="{E5042BA4-9AC8-5249-9644-2AB092887FCD}" srcOrd="0" destOrd="0" presId="urn:microsoft.com/office/officeart/2008/layout/LinedList"/>
    <dgm:cxn modelId="{870A14BD-90C2-1E48-A4D0-83BF577EE1BB}" type="presOf" srcId="{E6002267-AB05-4671-AB85-1D2353C4C479}" destId="{4F2C1843-B304-9D4D-80A3-D4A6839D62B2}" srcOrd="0" destOrd="0" presId="urn:microsoft.com/office/officeart/2008/layout/LinedList"/>
    <dgm:cxn modelId="{FA221DE1-5F13-0943-A78B-DDE457711265}" type="presOf" srcId="{5892BB52-FB31-431D-A840-379C64FB4034}" destId="{23CA16D4-6831-CF46-BCF6-9C1DA7072D00}" srcOrd="0" destOrd="0" presId="urn:microsoft.com/office/officeart/2008/layout/LinedList"/>
    <dgm:cxn modelId="{880EA7E5-792C-F848-8901-CE562C33DC38}" type="presOf" srcId="{AD783DD1-DC8B-49B7-ACAF-D30606732725}" destId="{9EEE40DD-6C0E-AC4E-8F2F-40CFDEBB67BF}" srcOrd="0" destOrd="0" presId="urn:microsoft.com/office/officeart/2008/layout/LinedList"/>
    <dgm:cxn modelId="{AF7B96ED-BE0F-C54F-936F-5A98CE9720A9}" type="presOf" srcId="{5D824118-DDE5-4EDC-97A5-36A4C2E09216}" destId="{22A7A632-897D-604E-B3FF-F83918F3EC39}" srcOrd="0" destOrd="0" presId="urn:microsoft.com/office/officeart/2008/layout/LinedList"/>
    <dgm:cxn modelId="{13BBE654-6391-A34A-9254-4AB050D425C7}" type="presParOf" srcId="{9EEE40DD-6C0E-AC4E-8F2F-40CFDEBB67BF}" destId="{383C190C-1532-5F43-AB38-662B9CCF24EB}" srcOrd="0" destOrd="0" presId="urn:microsoft.com/office/officeart/2008/layout/LinedList"/>
    <dgm:cxn modelId="{58738AD1-CAAF-104C-85FC-CACF973E0185}" type="presParOf" srcId="{9EEE40DD-6C0E-AC4E-8F2F-40CFDEBB67BF}" destId="{7E2F7C00-2F49-CF44-9397-3261DA70CE44}" srcOrd="1" destOrd="0" presId="urn:microsoft.com/office/officeart/2008/layout/LinedList"/>
    <dgm:cxn modelId="{6CCFB2C5-0820-7D41-86C9-1BE713695402}" type="presParOf" srcId="{7E2F7C00-2F49-CF44-9397-3261DA70CE44}" destId="{4070C386-27FA-A94D-A60E-3D0D86178A73}" srcOrd="0" destOrd="0" presId="urn:microsoft.com/office/officeart/2008/layout/LinedList"/>
    <dgm:cxn modelId="{7E724CAB-08CD-4848-A8A2-331C0B9BE080}" type="presParOf" srcId="{7E2F7C00-2F49-CF44-9397-3261DA70CE44}" destId="{1D4EBC15-6EFE-8C43-8AE0-D7C90A8C0E42}" srcOrd="1" destOrd="0" presId="urn:microsoft.com/office/officeart/2008/layout/LinedList"/>
    <dgm:cxn modelId="{F8ACCA47-76AF-3748-AB7A-3A96687C07C1}" type="presParOf" srcId="{9EEE40DD-6C0E-AC4E-8F2F-40CFDEBB67BF}" destId="{1F5ED677-96AB-F04E-9D21-6EEB9D7FEC7D}" srcOrd="2" destOrd="0" presId="urn:microsoft.com/office/officeart/2008/layout/LinedList"/>
    <dgm:cxn modelId="{F9BCDF8A-9456-7449-8E70-568C5D0F4D89}" type="presParOf" srcId="{9EEE40DD-6C0E-AC4E-8F2F-40CFDEBB67BF}" destId="{339A43A0-9A3A-F44D-BD56-5560FBB0B444}" srcOrd="3" destOrd="0" presId="urn:microsoft.com/office/officeart/2008/layout/LinedList"/>
    <dgm:cxn modelId="{650010BC-6F64-2B49-990A-1C225FF61BA9}" type="presParOf" srcId="{339A43A0-9A3A-F44D-BD56-5560FBB0B444}" destId="{22A7A632-897D-604E-B3FF-F83918F3EC39}" srcOrd="0" destOrd="0" presId="urn:microsoft.com/office/officeart/2008/layout/LinedList"/>
    <dgm:cxn modelId="{5AB84113-9054-E747-9266-90D180E65113}" type="presParOf" srcId="{339A43A0-9A3A-F44D-BD56-5560FBB0B444}" destId="{67D6B23E-8F9E-4F43-98AC-5C2BCAAA3258}" srcOrd="1" destOrd="0" presId="urn:microsoft.com/office/officeart/2008/layout/LinedList"/>
    <dgm:cxn modelId="{E1180793-0A64-4F46-AA4F-1381D58B2796}" type="presParOf" srcId="{9EEE40DD-6C0E-AC4E-8F2F-40CFDEBB67BF}" destId="{63C880C8-E67B-C640-BCD7-ACBEC953E37B}" srcOrd="4" destOrd="0" presId="urn:microsoft.com/office/officeart/2008/layout/LinedList"/>
    <dgm:cxn modelId="{8D8EE9A1-4A63-4147-A53C-12D37119D61B}" type="presParOf" srcId="{9EEE40DD-6C0E-AC4E-8F2F-40CFDEBB67BF}" destId="{C469DE64-7812-824C-90DB-1B340D9D9CC3}" srcOrd="5" destOrd="0" presId="urn:microsoft.com/office/officeart/2008/layout/LinedList"/>
    <dgm:cxn modelId="{14FEC5D5-DE87-6543-A2FA-EE4CDDEB3D1B}" type="presParOf" srcId="{C469DE64-7812-824C-90DB-1B340D9D9CC3}" destId="{0AD568B7-9929-4B40-AE4C-B199D18F1216}" srcOrd="0" destOrd="0" presId="urn:microsoft.com/office/officeart/2008/layout/LinedList"/>
    <dgm:cxn modelId="{1FBCCF57-295F-824A-9F91-F5DAC888340A}" type="presParOf" srcId="{C469DE64-7812-824C-90DB-1B340D9D9CC3}" destId="{F69CE3C4-D468-DC4F-86A4-1BFD67B43EC5}" srcOrd="1" destOrd="0" presId="urn:microsoft.com/office/officeart/2008/layout/LinedList"/>
    <dgm:cxn modelId="{A1F1B9CE-485C-8F45-AAC3-5A2004304F1E}" type="presParOf" srcId="{9EEE40DD-6C0E-AC4E-8F2F-40CFDEBB67BF}" destId="{FFF2244E-4695-6849-BD82-60F97DC20575}" srcOrd="6" destOrd="0" presId="urn:microsoft.com/office/officeart/2008/layout/LinedList"/>
    <dgm:cxn modelId="{2F30DD8A-00AF-D347-8124-88A1D8055218}" type="presParOf" srcId="{9EEE40DD-6C0E-AC4E-8F2F-40CFDEBB67BF}" destId="{AAC7969E-D2C0-2942-8595-F575206C36C1}" srcOrd="7" destOrd="0" presId="urn:microsoft.com/office/officeart/2008/layout/LinedList"/>
    <dgm:cxn modelId="{E610D95C-8C82-2E4B-B340-3812D313922D}" type="presParOf" srcId="{AAC7969E-D2C0-2942-8595-F575206C36C1}" destId="{23CA16D4-6831-CF46-BCF6-9C1DA7072D00}" srcOrd="0" destOrd="0" presId="urn:microsoft.com/office/officeart/2008/layout/LinedList"/>
    <dgm:cxn modelId="{4DD4C0D0-4FE2-A94D-801E-9CDFDAAD4528}" type="presParOf" srcId="{AAC7969E-D2C0-2942-8595-F575206C36C1}" destId="{EA06370A-75B4-2448-AF0D-61725DD4437C}" srcOrd="1" destOrd="0" presId="urn:microsoft.com/office/officeart/2008/layout/LinedList"/>
    <dgm:cxn modelId="{84F633E3-6A02-2D42-9630-C97369A16D48}" type="presParOf" srcId="{9EEE40DD-6C0E-AC4E-8F2F-40CFDEBB67BF}" destId="{8ED9E687-90CF-0A43-B52B-CEAAF12F78F6}" srcOrd="8" destOrd="0" presId="urn:microsoft.com/office/officeart/2008/layout/LinedList"/>
    <dgm:cxn modelId="{E49FE2CC-5B60-EC4D-817C-C13C0D9C981C}" type="presParOf" srcId="{9EEE40DD-6C0E-AC4E-8F2F-40CFDEBB67BF}" destId="{53B0D935-AED1-204B-BEB2-D6899F78F69B}" srcOrd="9" destOrd="0" presId="urn:microsoft.com/office/officeart/2008/layout/LinedList"/>
    <dgm:cxn modelId="{29D5D336-9569-A140-A6E0-4DC65132F17E}" type="presParOf" srcId="{53B0D935-AED1-204B-BEB2-D6899F78F69B}" destId="{4F2C1843-B304-9D4D-80A3-D4A6839D62B2}" srcOrd="0" destOrd="0" presId="urn:microsoft.com/office/officeart/2008/layout/LinedList"/>
    <dgm:cxn modelId="{F63FED2A-C2F1-6546-A1BF-8DB701CCF66B}" type="presParOf" srcId="{53B0D935-AED1-204B-BEB2-D6899F78F69B}" destId="{FC943236-722D-F942-BCA8-9B99BD11AD09}" srcOrd="1" destOrd="0" presId="urn:microsoft.com/office/officeart/2008/layout/LinedList"/>
    <dgm:cxn modelId="{6CFC019F-870B-E543-BAB3-E94B2ABE9C61}" type="presParOf" srcId="{9EEE40DD-6C0E-AC4E-8F2F-40CFDEBB67BF}" destId="{2E9C6E95-3176-6547-8D1A-99CB4061CF8E}" srcOrd="10" destOrd="0" presId="urn:microsoft.com/office/officeart/2008/layout/LinedList"/>
    <dgm:cxn modelId="{38EB806C-3708-CE4B-B524-DFEC1A098969}" type="presParOf" srcId="{9EEE40DD-6C0E-AC4E-8F2F-40CFDEBB67BF}" destId="{E1BD3DDF-4989-6B46-B457-047BAC95EC4B}" srcOrd="11" destOrd="0" presId="urn:microsoft.com/office/officeart/2008/layout/LinedList"/>
    <dgm:cxn modelId="{30AED258-822F-F54B-947C-A8C30466EE4A}" type="presParOf" srcId="{E1BD3DDF-4989-6B46-B457-047BAC95EC4B}" destId="{34F89DE5-0C59-B543-A365-6C271FD8AB60}" srcOrd="0" destOrd="0" presId="urn:microsoft.com/office/officeart/2008/layout/LinedList"/>
    <dgm:cxn modelId="{F783745E-17F0-304E-BB84-149057E956FB}" type="presParOf" srcId="{E1BD3DDF-4989-6B46-B457-047BAC95EC4B}" destId="{60A2739E-4F34-F845-A734-C48C5B204B50}" srcOrd="1" destOrd="0" presId="urn:microsoft.com/office/officeart/2008/layout/LinedList"/>
    <dgm:cxn modelId="{F11A9A1E-3ECA-7D49-AEDD-21F129830CBD}" type="presParOf" srcId="{9EEE40DD-6C0E-AC4E-8F2F-40CFDEBB67BF}" destId="{95CD5BD4-E786-5A47-A30A-74FDCB02EC8C}" srcOrd="12" destOrd="0" presId="urn:microsoft.com/office/officeart/2008/layout/LinedList"/>
    <dgm:cxn modelId="{61744F1D-F912-A44B-BFF6-0E63DF90250D}" type="presParOf" srcId="{9EEE40DD-6C0E-AC4E-8F2F-40CFDEBB67BF}" destId="{B7C897C0-855D-1045-8046-8E469C538A14}" srcOrd="13" destOrd="0" presId="urn:microsoft.com/office/officeart/2008/layout/LinedList"/>
    <dgm:cxn modelId="{CD716CA6-63B9-EF4A-B622-0CD2CB1670A9}" type="presParOf" srcId="{B7C897C0-855D-1045-8046-8E469C538A14}" destId="{E5042BA4-9AC8-5249-9644-2AB092887FCD}" srcOrd="0" destOrd="0" presId="urn:microsoft.com/office/officeart/2008/layout/LinedList"/>
    <dgm:cxn modelId="{00DDD115-D44F-2746-9FE9-9733167BB341}" type="presParOf" srcId="{B7C897C0-855D-1045-8046-8E469C538A14}" destId="{0A356A30-B0F0-F74E-A0DC-0517013C3C0A}" srcOrd="1" destOrd="0" presId="urn:microsoft.com/office/officeart/2008/layout/LinedList"/>
    <dgm:cxn modelId="{65E28B4A-EC48-684B-9FC5-544F9D875FA6}" type="presParOf" srcId="{9EEE40DD-6C0E-AC4E-8F2F-40CFDEBB67BF}" destId="{B0DFAB69-7BD6-384F-AB38-886BD6D9B646}" srcOrd="14" destOrd="0" presId="urn:microsoft.com/office/officeart/2008/layout/LinedList"/>
    <dgm:cxn modelId="{0767CC7C-DC30-874E-A136-540B35C1FE92}" type="presParOf" srcId="{9EEE40DD-6C0E-AC4E-8F2F-40CFDEBB67BF}" destId="{2E91FAEE-680A-544E-B287-70704E352D8F}" srcOrd="15" destOrd="0" presId="urn:microsoft.com/office/officeart/2008/layout/LinedList"/>
    <dgm:cxn modelId="{8F1AEFF8-F3D6-724E-AAD0-80EBCA3531C6}" type="presParOf" srcId="{2E91FAEE-680A-544E-B287-70704E352D8F}" destId="{920158FA-EE30-DD48-82FB-9578FF5A27C4}" srcOrd="0" destOrd="0" presId="urn:microsoft.com/office/officeart/2008/layout/LinedList"/>
    <dgm:cxn modelId="{628FDDD1-9BA0-5A41-898A-96FB729A043E}" type="presParOf" srcId="{2E91FAEE-680A-544E-B287-70704E352D8F}" destId="{C8F13EA7-4BD1-F247-9490-0560F5B98B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783DD1-DC8B-49B7-ACAF-D306067327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3EF23A-0AA5-4464-91EC-761FDB2644C9}">
      <dgm:prSet/>
      <dgm:spPr/>
      <dgm:t>
        <a:bodyPr/>
        <a:lstStyle/>
        <a:p>
          <a:r>
            <a:rPr lang="en-US"/>
            <a:t>Total count = 2584.00</a:t>
          </a:r>
        </a:p>
      </dgm:t>
    </dgm:pt>
    <dgm:pt modelId="{DF893FEF-B6AB-4421-9DB9-E705384AC0F3}" type="parTrans" cxnId="{48D5B39D-5F18-4E0C-BF18-E4C0715E9896}">
      <dgm:prSet/>
      <dgm:spPr/>
      <dgm:t>
        <a:bodyPr/>
        <a:lstStyle/>
        <a:p>
          <a:endParaRPr lang="en-US"/>
        </a:p>
      </dgm:t>
    </dgm:pt>
    <dgm:pt modelId="{E35CC77A-015B-445D-A8A2-1509B9CAE120}" type="sibTrans" cxnId="{48D5B39D-5F18-4E0C-BF18-E4C0715E9896}">
      <dgm:prSet/>
      <dgm:spPr/>
      <dgm:t>
        <a:bodyPr/>
        <a:lstStyle/>
        <a:p>
          <a:endParaRPr lang="en-US"/>
        </a:p>
      </dgm:t>
    </dgm:pt>
    <dgm:pt modelId="{5D824118-DDE5-4EDC-97A5-36A4C2E09216}">
      <dgm:prSet/>
      <dgm:spPr/>
      <dgm:t>
        <a:bodyPr/>
        <a:lstStyle/>
        <a:p>
          <a:r>
            <a:rPr lang="en-US"/>
            <a:t>Mean = 133409.28</a:t>
          </a:r>
        </a:p>
      </dgm:t>
    </dgm:pt>
    <dgm:pt modelId="{9322E170-D085-4D29-9FA7-400A612D7F05}" type="parTrans" cxnId="{1D9FA95C-CD11-4CE0-8142-064E2D0D7A4B}">
      <dgm:prSet/>
      <dgm:spPr/>
      <dgm:t>
        <a:bodyPr/>
        <a:lstStyle/>
        <a:p>
          <a:endParaRPr lang="en-US"/>
        </a:p>
      </dgm:t>
    </dgm:pt>
    <dgm:pt modelId="{CBA6AC84-5C1B-4537-808D-1EA0CB3E9594}" type="sibTrans" cxnId="{1D9FA95C-CD11-4CE0-8142-064E2D0D7A4B}">
      <dgm:prSet/>
      <dgm:spPr/>
      <dgm:t>
        <a:bodyPr/>
        <a:lstStyle/>
        <a:p>
          <a:endParaRPr lang="en-US"/>
        </a:p>
      </dgm:t>
    </dgm:pt>
    <dgm:pt modelId="{B3787AFA-AD48-4AB1-8CA0-00F38703AA02}">
      <dgm:prSet/>
      <dgm:spPr/>
      <dgm:t>
        <a:bodyPr/>
        <a:lstStyle/>
        <a:p>
          <a:r>
            <a:rPr lang="en-US"/>
            <a:t>Std = 67136.84</a:t>
          </a:r>
        </a:p>
      </dgm:t>
    </dgm:pt>
    <dgm:pt modelId="{8890BDAC-76E5-4B63-A6C8-658450045E04}" type="parTrans" cxnId="{07803A50-B94E-469A-A0C3-D8A0BB99F857}">
      <dgm:prSet/>
      <dgm:spPr/>
      <dgm:t>
        <a:bodyPr/>
        <a:lstStyle/>
        <a:p>
          <a:endParaRPr lang="en-US"/>
        </a:p>
      </dgm:t>
    </dgm:pt>
    <dgm:pt modelId="{E654EFFE-63E0-4AAD-A1A9-0D070CEF47DD}" type="sibTrans" cxnId="{07803A50-B94E-469A-A0C3-D8A0BB99F857}">
      <dgm:prSet/>
      <dgm:spPr/>
      <dgm:t>
        <a:bodyPr/>
        <a:lstStyle/>
        <a:p>
          <a:endParaRPr lang="en-US"/>
        </a:p>
      </dgm:t>
    </dgm:pt>
    <dgm:pt modelId="{5892BB52-FB31-431D-A840-379C64FB4034}">
      <dgm:prSet/>
      <dgm:spPr/>
      <dgm:t>
        <a:bodyPr/>
        <a:lstStyle/>
        <a:p>
          <a:r>
            <a:rPr lang="en-US"/>
            <a:t>Min Salary= 5132.00</a:t>
          </a:r>
        </a:p>
      </dgm:t>
    </dgm:pt>
    <dgm:pt modelId="{678A0375-8EE6-4E2F-A71D-DBDF008BC831}" type="parTrans" cxnId="{DDAD2370-F858-4453-AAB2-24785D8D627B}">
      <dgm:prSet/>
      <dgm:spPr/>
      <dgm:t>
        <a:bodyPr/>
        <a:lstStyle/>
        <a:p>
          <a:endParaRPr lang="en-US"/>
        </a:p>
      </dgm:t>
    </dgm:pt>
    <dgm:pt modelId="{DA915499-9FDA-4F8D-AD67-CE91E438D79B}" type="sibTrans" cxnId="{DDAD2370-F858-4453-AAB2-24785D8D627B}">
      <dgm:prSet/>
      <dgm:spPr/>
      <dgm:t>
        <a:bodyPr/>
        <a:lstStyle/>
        <a:p>
          <a:endParaRPr lang="en-US"/>
        </a:p>
      </dgm:t>
    </dgm:pt>
    <dgm:pt modelId="{E6002267-AB05-4671-AB85-1D2353C4C479}">
      <dgm:prSet/>
      <dgm:spPr/>
      <dgm:t>
        <a:bodyPr/>
        <a:lstStyle/>
        <a:p>
          <a:r>
            <a:rPr lang="en-US"/>
            <a:t>25% = 84975.00</a:t>
          </a:r>
        </a:p>
      </dgm:t>
    </dgm:pt>
    <dgm:pt modelId="{8E06B695-4D55-4E0A-A761-FA5CBBBE8881}" type="parTrans" cxnId="{76426B51-BB94-4DC8-B08E-9D81175A3929}">
      <dgm:prSet/>
      <dgm:spPr/>
      <dgm:t>
        <a:bodyPr/>
        <a:lstStyle/>
        <a:p>
          <a:endParaRPr lang="en-US"/>
        </a:p>
      </dgm:t>
    </dgm:pt>
    <dgm:pt modelId="{7504FAC4-8EDB-47EB-A2E6-41EF34F00359}" type="sibTrans" cxnId="{76426B51-BB94-4DC8-B08E-9D81175A3929}">
      <dgm:prSet/>
      <dgm:spPr/>
      <dgm:t>
        <a:bodyPr/>
        <a:lstStyle/>
        <a:p>
          <a:endParaRPr lang="en-US"/>
        </a:p>
      </dgm:t>
    </dgm:pt>
    <dgm:pt modelId="{F9ECF5F5-EBC4-457D-82DD-18D1EC8C5EEF}">
      <dgm:prSet/>
      <dgm:spPr/>
      <dgm:t>
        <a:bodyPr/>
        <a:lstStyle/>
        <a:p>
          <a:r>
            <a:rPr lang="en-US"/>
            <a:t>50% = 130000.00 </a:t>
          </a:r>
        </a:p>
      </dgm:t>
    </dgm:pt>
    <dgm:pt modelId="{C1A34CB4-84BD-4212-B1C3-DDC7309304F5}" type="parTrans" cxnId="{34E6B404-1294-4A4E-B19B-91AA671E09A3}">
      <dgm:prSet/>
      <dgm:spPr/>
      <dgm:t>
        <a:bodyPr/>
        <a:lstStyle/>
        <a:p>
          <a:endParaRPr lang="en-US"/>
        </a:p>
      </dgm:t>
    </dgm:pt>
    <dgm:pt modelId="{7753DB26-6773-4712-B622-DCCBCDBA69B0}" type="sibTrans" cxnId="{34E6B404-1294-4A4E-B19B-91AA671E09A3}">
      <dgm:prSet/>
      <dgm:spPr/>
      <dgm:t>
        <a:bodyPr/>
        <a:lstStyle/>
        <a:p>
          <a:endParaRPr lang="en-US"/>
        </a:p>
      </dgm:t>
    </dgm:pt>
    <dgm:pt modelId="{22A5AB7F-F32E-469F-87FC-7C64B306F916}">
      <dgm:prSet/>
      <dgm:spPr/>
      <dgm:t>
        <a:bodyPr/>
        <a:lstStyle/>
        <a:p>
          <a:r>
            <a:rPr lang="en-US"/>
            <a:t>75% = 175000.00 </a:t>
          </a:r>
        </a:p>
      </dgm:t>
    </dgm:pt>
    <dgm:pt modelId="{B7CB86DB-479B-4210-A3E1-C9A6E31D4739}" type="parTrans" cxnId="{3A40F553-8715-44F5-9854-041017678EF3}">
      <dgm:prSet/>
      <dgm:spPr/>
      <dgm:t>
        <a:bodyPr/>
        <a:lstStyle/>
        <a:p>
          <a:endParaRPr lang="en-US"/>
        </a:p>
      </dgm:t>
    </dgm:pt>
    <dgm:pt modelId="{C585A6EA-A877-496D-AC5E-ACC81B41F9BB}" type="sibTrans" cxnId="{3A40F553-8715-44F5-9854-041017678EF3}">
      <dgm:prSet/>
      <dgm:spPr/>
      <dgm:t>
        <a:bodyPr/>
        <a:lstStyle/>
        <a:p>
          <a:endParaRPr lang="en-US"/>
        </a:p>
      </dgm:t>
    </dgm:pt>
    <dgm:pt modelId="{F5B6A788-7935-4329-B144-FF4875B6ADA8}">
      <dgm:prSet/>
      <dgm:spPr/>
      <dgm:t>
        <a:bodyPr/>
        <a:lstStyle/>
        <a:p>
          <a:r>
            <a:rPr lang="en-US"/>
            <a:t>Max =  450000.00</a:t>
          </a:r>
        </a:p>
      </dgm:t>
    </dgm:pt>
    <dgm:pt modelId="{EDAFE360-89F1-4D6D-A3CF-53F3A5BD43E1}" type="parTrans" cxnId="{65BCE039-13AA-4E18-9C40-BA39883B989A}">
      <dgm:prSet/>
      <dgm:spPr/>
      <dgm:t>
        <a:bodyPr/>
        <a:lstStyle/>
        <a:p>
          <a:endParaRPr lang="en-US"/>
        </a:p>
      </dgm:t>
    </dgm:pt>
    <dgm:pt modelId="{D1753A6E-CE9F-4EF9-B6B0-7EFA2796CB97}" type="sibTrans" cxnId="{65BCE039-13AA-4E18-9C40-BA39883B989A}">
      <dgm:prSet/>
      <dgm:spPr/>
      <dgm:t>
        <a:bodyPr/>
        <a:lstStyle/>
        <a:p>
          <a:endParaRPr lang="en-US"/>
        </a:p>
      </dgm:t>
    </dgm:pt>
    <dgm:pt modelId="{9EEE40DD-6C0E-AC4E-8F2F-40CFDEBB67BF}" type="pres">
      <dgm:prSet presAssocID="{AD783DD1-DC8B-49B7-ACAF-D30606732725}" presName="vert0" presStyleCnt="0">
        <dgm:presLayoutVars>
          <dgm:dir/>
          <dgm:animOne val="branch"/>
          <dgm:animLvl val="lvl"/>
        </dgm:presLayoutVars>
      </dgm:prSet>
      <dgm:spPr/>
    </dgm:pt>
    <dgm:pt modelId="{383C190C-1532-5F43-AB38-662B9CCF24EB}" type="pres">
      <dgm:prSet presAssocID="{3C3EF23A-0AA5-4464-91EC-761FDB2644C9}" presName="thickLine" presStyleLbl="alignNode1" presStyleIdx="0" presStyleCnt="8"/>
      <dgm:spPr/>
    </dgm:pt>
    <dgm:pt modelId="{7E2F7C00-2F49-CF44-9397-3261DA70CE44}" type="pres">
      <dgm:prSet presAssocID="{3C3EF23A-0AA5-4464-91EC-761FDB2644C9}" presName="horz1" presStyleCnt="0"/>
      <dgm:spPr/>
    </dgm:pt>
    <dgm:pt modelId="{4070C386-27FA-A94D-A60E-3D0D86178A73}" type="pres">
      <dgm:prSet presAssocID="{3C3EF23A-0AA5-4464-91EC-761FDB2644C9}" presName="tx1" presStyleLbl="revTx" presStyleIdx="0" presStyleCnt="8"/>
      <dgm:spPr/>
    </dgm:pt>
    <dgm:pt modelId="{1D4EBC15-6EFE-8C43-8AE0-D7C90A8C0E42}" type="pres">
      <dgm:prSet presAssocID="{3C3EF23A-0AA5-4464-91EC-761FDB2644C9}" presName="vert1" presStyleCnt="0"/>
      <dgm:spPr/>
    </dgm:pt>
    <dgm:pt modelId="{1F5ED677-96AB-F04E-9D21-6EEB9D7FEC7D}" type="pres">
      <dgm:prSet presAssocID="{5D824118-DDE5-4EDC-97A5-36A4C2E09216}" presName="thickLine" presStyleLbl="alignNode1" presStyleIdx="1" presStyleCnt="8"/>
      <dgm:spPr/>
    </dgm:pt>
    <dgm:pt modelId="{339A43A0-9A3A-F44D-BD56-5560FBB0B444}" type="pres">
      <dgm:prSet presAssocID="{5D824118-DDE5-4EDC-97A5-36A4C2E09216}" presName="horz1" presStyleCnt="0"/>
      <dgm:spPr/>
    </dgm:pt>
    <dgm:pt modelId="{22A7A632-897D-604E-B3FF-F83918F3EC39}" type="pres">
      <dgm:prSet presAssocID="{5D824118-DDE5-4EDC-97A5-36A4C2E09216}" presName="tx1" presStyleLbl="revTx" presStyleIdx="1" presStyleCnt="8"/>
      <dgm:spPr/>
    </dgm:pt>
    <dgm:pt modelId="{67D6B23E-8F9E-4F43-98AC-5C2BCAAA3258}" type="pres">
      <dgm:prSet presAssocID="{5D824118-DDE5-4EDC-97A5-36A4C2E09216}" presName="vert1" presStyleCnt="0"/>
      <dgm:spPr/>
    </dgm:pt>
    <dgm:pt modelId="{63C880C8-E67B-C640-BCD7-ACBEC953E37B}" type="pres">
      <dgm:prSet presAssocID="{B3787AFA-AD48-4AB1-8CA0-00F38703AA02}" presName="thickLine" presStyleLbl="alignNode1" presStyleIdx="2" presStyleCnt="8"/>
      <dgm:spPr/>
    </dgm:pt>
    <dgm:pt modelId="{C469DE64-7812-824C-90DB-1B340D9D9CC3}" type="pres">
      <dgm:prSet presAssocID="{B3787AFA-AD48-4AB1-8CA0-00F38703AA02}" presName="horz1" presStyleCnt="0"/>
      <dgm:spPr/>
    </dgm:pt>
    <dgm:pt modelId="{0AD568B7-9929-4B40-AE4C-B199D18F1216}" type="pres">
      <dgm:prSet presAssocID="{B3787AFA-AD48-4AB1-8CA0-00F38703AA02}" presName="tx1" presStyleLbl="revTx" presStyleIdx="2" presStyleCnt="8"/>
      <dgm:spPr/>
    </dgm:pt>
    <dgm:pt modelId="{F69CE3C4-D468-DC4F-86A4-1BFD67B43EC5}" type="pres">
      <dgm:prSet presAssocID="{B3787AFA-AD48-4AB1-8CA0-00F38703AA02}" presName="vert1" presStyleCnt="0"/>
      <dgm:spPr/>
    </dgm:pt>
    <dgm:pt modelId="{FFF2244E-4695-6849-BD82-60F97DC20575}" type="pres">
      <dgm:prSet presAssocID="{5892BB52-FB31-431D-A840-379C64FB4034}" presName="thickLine" presStyleLbl="alignNode1" presStyleIdx="3" presStyleCnt="8"/>
      <dgm:spPr/>
    </dgm:pt>
    <dgm:pt modelId="{AAC7969E-D2C0-2942-8595-F575206C36C1}" type="pres">
      <dgm:prSet presAssocID="{5892BB52-FB31-431D-A840-379C64FB4034}" presName="horz1" presStyleCnt="0"/>
      <dgm:spPr/>
    </dgm:pt>
    <dgm:pt modelId="{23CA16D4-6831-CF46-BCF6-9C1DA7072D00}" type="pres">
      <dgm:prSet presAssocID="{5892BB52-FB31-431D-A840-379C64FB4034}" presName="tx1" presStyleLbl="revTx" presStyleIdx="3" presStyleCnt="8"/>
      <dgm:spPr/>
    </dgm:pt>
    <dgm:pt modelId="{EA06370A-75B4-2448-AF0D-61725DD4437C}" type="pres">
      <dgm:prSet presAssocID="{5892BB52-FB31-431D-A840-379C64FB4034}" presName="vert1" presStyleCnt="0"/>
      <dgm:spPr/>
    </dgm:pt>
    <dgm:pt modelId="{8ED9E687-90CF-0A43-B52B-CEAAF12F78F6}" type="pres">
      <dgm:prSet presAssocID="{E6002267-AB05-4671-AB85-1D2353C4C479}" presName="thickLine" presStyleLbl="alignNode1" presStyleIdx="4" presStyleCnt="8"/>
      <dgm:spPr/>
    </dgm:pt>
    <dgm:pt modelId="{53B0D935-AED1-204B-BEB2-D6899F78F69B}" type="pres">
      <dgm:prSet presAssocID="{E6002267-AB05-4671-AB85-1D2353C4C479}" presName="horz1" presStyleCnt="0"/>
      <dgm:spPr/>
    </dgm:pt>
    <dgm:pt modelId="{4F2C1843-B304-9D4D-80A3-D4A6839D62B2}" type="pres">
      <dgm:prSet presAssocID="{E6002267-AB05-4671-AB85-1D2353C4C479}" presName="tx1" presStyleLbl="revTx" presStyleIdx="4" presStyleCnt="8"/>
      <dgm:spPr/>
    </dgm:pt>
    <dgm:pt modelId="{FC943236-722D-F942-BCA8-9B99BD11AD09}" type="pres">
      <dgm:prSet presAssocID="{E6002267-AB05-4671-AB85-1D2353C4C479}" presName="vert1" presStyleCnt="0"/>
      <dgm:spPr/>
    </dgm:pt>
    <dgm:pt modelId="{2E9C6E95-3176-6547-8D1A-99CB4061CF8E}" type="pres">
      <dgm:prSet presAssocID="{F9ECF5F5-EBC4-457D-82DD-18D1EC8C5EEF}" presName="thickLine" presStyleLbl="alignNode1" presStyleIdx="5" presStyleCnt="8"/>
      <dgm:spPr/>
    </dgm:pt>
    <dgm:pt modelId="{E1BD3DDF-4989-6B46-B457-047BAC95EC4B}" type="pres">
      <dgm:prSet presAssocID="{F9ECF5F5-EBC4-457D-82DD-18D1EC8C5EEF}" presName="horz1" presStyleCnt="0"/>
      <dgm:spPr/>
    </dgm:pt>
    <dgm:pt modelId="{34F89DE5-0C59-B543-A365-6C271FD8AB60}" type="pres">
      <dgm:prSet presAssocID="{F9ECF5F5-EBC4-457D-82DD-18D1EC8C5EEF}" presName="tx1" presStyleLbl="revTx" presStyleIdx="5" presStyleCnt="8"/>
      <dgm:spPr/>
    </dgm:pt>
    <dgm:pt modelId="{60A2739E-4F34-F845-A734-C48C5B204B50}" type="pres">
      <dgm:prSet presAssocID="{F9ECF5F5-EBC4-457D-82DD-18D1EC8C5EEF}" presName="vert1" presStyleCnt="0"/>
      <dgm:spPr/>
    </dgm:pt>
    <dgm:pt modelId="{95CD5BD4-E786-5A47-A30A-74FDCB02EC8C}" type="pres">
      <dgm:prSet presAssocID="{22A5AB7F-F32E-469F-87FC-7C64B306F916}" presName="thickLine" presStyleLbl="alignNode1" presStyleIdx="6" presStyleCnt="8"/>
      <dgm:spPr/>
    </dgm:pt>
    <dgm:pt modelId="{B7C897C0-855D-1045-8046-8E469C538A14}" type="pres">
      <dgm:prSet presAssocID="{22A5AB7F-F32E-469F-87FC-7C64B306F916}" presName="horz1" presStyleCnt="0"/>
      <dgm:spPr/>
    </dgm:pt>
    <dgm:pt modelId="{E5042BA4-9AC8-5249-9644-2AB092887FCD}" type="pres">
      <dgm:prSet presAssocID="{22A5AB7F-F32E-469F-87FC-7C64B306F916}" presName="tx1" presStyleLbl="revTx" presStyleIdx="6" presStyleCnt="8"/>
      <dgm:spPr/>
    </dgm:pt>
    <dgm:pt modelId="{0A356A30-B0F0-F74E-A0DC-0517013C3C0A}" type="pres">
      <dgm:prSet presAssocID="{22A5AB7F-F32E-469F-87FC-7C64B306F916}" presName="vert1" presStyleCnt="0"/>
      <dgm:spPr/>
    </dgm:pt>
    <dgm:pt modelId="{B0DFAB69-7BD6-384F-AB38-886BD6D9B646}" type="pres">
      <dgm:prSet presAssocID="{F5B6A788-7935-4329-B144-FF4875B6ADA8}" presName="thickLine" presStyleLbl="alignNode1" presStyleIdx="7" presStyleCnt="8"/>
      <dgm:spPr/>
    </dgm:pt>
    <dgm:pt modelId="{2E91FAEE-680A-544E-B287-70704E352D8F}" type="pres">
      <dgm:prSet presAssocID="{F5B6A788-7935-4329-B144-FF4875B6ADA8}" presName="horz1" presStyleCnt="0"/>
      <dgm:spPr/>
    </dgm:pt>
    <dgm:pt modelId="{920158FA-EE30-DD48-82FB-9578FF5A27C4}" type="pres">
      <dgm:prSet presAssocID="{F5B6A788-7935-4329-B144-FF4875B6ADA8}" presName="tx1" presStyleLbl="revTx" presStyleIdx="7" presStyleCnt="8"/>
      <dgm:spPr/>
    </dgm:pt>
    <dgm:pt modelId="{C8F13EA7-4BD1-F247-9490-0560F5B98B81}" type="pres">
      <dgm:prSet presAssocID="{F5B6A788-7935-4329-B144-FF4875B6ADA8}" presName="vert1" presStyleCnt="0"/>
      <dgm:spPr/>
    </dgm:pt>
  </dgm:ptLst>
  <dgm:cxnLst>
    <dgm:cxn modelId="{34E6B404-1294-4A4E-B19B-91AA671E09A3}" srcId="{AD783DD1-DC8B-49B7-ACAF-D30606732725}" destId="{F9ECF5F5-EBC4-457D-82DD-18D1EC8C5EEF}" srcOrd="5" destOrd="0" parTransId="{C1A34CB4-84BD-4212-B1C3-DDC7309304F5}" sibTransId="{7753DB26-6773-4712-B622-DCCBCDBA69B0}"/>
    <dgm:cxn modelId="{D5D8BD09-5241-754F-9493-8D8BBD18211B}" type="presOf" srcId="{B3787AFA-AD48-4AB1-8CA0-00F38703AA02}" destId="{0AD568B7-9929-4B40-AE4C-B199D18F1216}" srcOrd="0" destOrd="0" presId="urn:microsoft.com/office/officeart/2008/layout/LinedList"/>
    <dgm:cxn modelId="{21D78623-0EC4-0945-9520-4C91C85B8700}" type="presOf" srcId="{3C3EF23A-0AA5-4464-91EC-761FDB2644C9}" destId="{4070C386-27FA-A94D-A60E-3D0D86178A73}" srcOrd="0" destOrd="0" presId="urn:microsoft.com/office/officeart/2008/layout/LinedList"/>
    <dgm:cxn modelId="{65BCE039-13AA-4E18-9C40-BA39883B989A}" srcId="{AD783DD1-DC8B-49B7-ACAF-D30606732725}" destId="{F5B6A788-7935-4329-B144-FF4875B6ADA8}" srcOrd="7" destOrd="0" parTransId="{EDAFE360-89F1-4D6D-A3CF-53F3A5BD43E1}" sibTransId="{D1753A6E-CE9F-4EF9-B6B0-7EFA2796CB97}"/>
    <dgm:cxn modelId="{07803A50-B94E-469A-A0C3-D8A0BB99F857}" srcId="{AD783DD1-DC8B-49B7-ACAF-D30606732725}" destId="{B3787AFA-AD48-4AB1-8CA0-00F38703AA02}" srcOrd="2" destOrd="0" parTransId="{8890BDAC-76E5-4B63-A6C8-658450045E04}" sibTransId="{E654EFFE-63E0-4AAD-A1A9-0D070CEF47DD}"/>
    <dgm:cxn modelId="{76426B51-BB94-4DC8-B08E-9D81175A3929}" srcId="{AD783DD1-DC8B-49B7-ACAF-D30606732725}" destId="{E6002267-AB05-4671-AB85-1D2353C4C479}" srcOrd="4" destOrd="0" parTransId="{8E06B695-4D55-4E0A-A761-FA5CBBBE8881}" sibTransId="{7504FAC4-8EDB-47EB-A2E6-41EF34F00359}"/>
    <dgm:cxn modelId="{3A40F553-8715-44F5-9854-041017678EF3}" srcId="{AD783DD1-DC8B-49B7-ACAF-D30606732725}" destId="{22A5AB7F-F32E-469F-87FC-7C64B306F916}" srcOrd="6" destOrd="0" parTransId="{B7CB86DB-479B-4210-A3E1-C9A6E31D4739}" sibTransId="{C585A6EA-A877-496D-AC5E-ACC81B41F9BB}"/>
    <dgm:cxn modelId="{1D9FA95C-CD11-4CE0-8142-064E2D0D7A4B}" srcId="{AD783DD1-DC8B-49B7-ACAF-D30606732725}" destId="{5D824118-DDE5-4EDC-97A5-36A4C2E09216}" srcOrd="1" destOrd="0" parTransId="{9322E170-D085-4D29-9FA7-400A612D7F05}" sibTransId="{CBA6AC84-5C1B-4537-808D-1EA0CB3E9594}"/>
    <dgm:cxn modelId="{0A641B61-1A08-0E45-8653-6F8F168858D4}" type="presOf" srcId="{F9ECF5F5-EBC4-457D-82DD-18D1EC8C5EEF}" destId="{34F89DE5-0C59-B543-A365-6C271FD8AB60}" srcOrd="0" destOrd="0" presId="urn:microsoft.com/office/officeart/2008/layout/LinedList"/>
    <dgm:cxn modelId="{E5115A6A-1328-C148-9308-84B5D56FE2DD}" type="presOf" srcId="{F5B6A788-7935-4329-B144-FF4875B6ADA8}" destId="{920158FA-EE30-DD48-82FB-9578FF5A27C4}" srcOrd="0" destOrd="0" presId="urn:microsoft.com/office/officeart/2008/layout/LinedList"/>
    <dgm:cxn modelId="{DDAD2370-F858-4453-AAB2-24785D8D627B}" srcId="{AD783DD1-DC8B-49B7-ACAF-D30606732725}" destId="{5892BB52-FB31-431D-A840-379C64FB4034}" srcOrd="3" destOrd="0" parTransId="{678A0375-8EE6-4E2F-A71D-DBDF008BC831}" sibTransId="{DA915499-9FDA-4F8D-AD67-CE91E438D79B}"/>
    <dgm:cxn modelId="{48D5B39D-5F18-4E0C-BF18-E4C0715E9896}" srcId="{AD783DD1-DC8B-49B7-ACAF-D30606732725}" destId="{3C3EF23A-0AA5-4464-91EC-761FDB2644C9}" srcOrd="0" destOrd="0" parTransId="{DF893FEF-B6AB-4421-9DB9-E705384AC0F3}" sibTransId="{E35CC77A-015B-445D-A8A2-1509B9CAE120}"/>
    <dgm:cxn modelId="{FD538AA1-1CEE-D94F-9B78-E4D51966BB2E}" type="presOf" srcId="{22A5AB7F-F32E-469F-87FC-7C64B306F916}" destId="{E5042BA4-9AC8-5249-9644-2AB092887FCD}" srcOrd="0" destOrd="0" presId="urn:microsoft.com/office/officeart/2008/layout/LinedList"/>
    <dgm:cxn modelId="{870A14BD-90C2-1E48-A4D0-83BF577EE1BB}" type="presOf" srcId="{E6002267-AB05-4671-AB85-1D2353C4C479}" destId="{4F2C1843-B304-9D4D-80A3-D4A6839D62B2}" srcOrd="0" destOrd="0" presId="urn:microsoft.com/office/officeart/2008/layout/LinedList"/>
    <dgm:cxn modelId="{FA221DE1-5F13-0943-A78B-DDE457711265}" type="presOf" srcId="{5892BB52-FB31-431D-A840-379C64FB4034}" destId="{23CA16D4-6831-CF46-BCF6-9C1DA7072D00}" srcOrd="0" destOrd="0" presId="urn:microsoft.com/office/officeart/2008/layout/LinedList"/>
    <dgm:cxn modelId="{880EA7E5-792C-F848-8901-CE562C33DC38}" type="presOf" srcId="{AD783DD1-DC8B-49B7-ACAF-D30606732725}" destId="{9EEE40DD-6C0E-AC4E-8F2F-40CFDEBB67BF}" srcOrd="0" destOrd="0" presId="urn:microsoft.com/office/officeart/2008/layout/LinedList"/>
    <dgm:cxn modelId="{AF7B96ED-BE0F-C54F-936F-5A98CE9720A9}" type="presOf" srcId="{5D824118-DDE5-4EDC-97A5-36A4C2E09216}" destId="{22A7A632-897D-604E-B3FF-F83918F3EC39}" srcOrd="0" destOrd="0" presId="urn:microsoft.com/office/officeart/2008/layout/LinedList"/>
    <dgm:cxn modelId="{13BBE654-6391-A34A-9254-4AB050D425C7}" type="presParOf" srcId="{9EEE40DD-6C0E-AC4E-8F2F-40CFDEBB67BF}" destId="{383C190C-1532-5F43-AB38-662B9CCF24EB}" srcOrd="0" destOrd="0" presId="urn:microsoft.com/office/officeart/2008/layout/LinedList"/>
    <dgm:cxn modelId="{58738AD1-CAAF-104C-85FC-CACF973E0185}" type="presParOf" srcId="{9EEE40DD-6C0E-AC4E-8F2F-40CFDEBB67BF}" destId="{7E2F7C00-2F49-CF44-9397-3261DA70CE44}" srcOrd="1" destOrd="0" presId="urn:microsoft.com/office/officeart/2008/layout/LinedList"/>
    <dgm:cxn modelId="{6CCFB2C5-0820-7D41-86C9-1BE713695402}" type="presParOf" srcId="{7E2F7C00-2F49-CF44-9397-3261DA70CE44}" destId="{4070C386-27FA-A94D-A60E-3D0D86178A73}" srcOrd="0" destOrd="0" presId="urn:microsoft.com/office/officeart/2008/layout/LinedList"/>
    <dgm:cxn modelId="{7E724CAB-08CD-4848-A8A2-331C0B9BE080}" type="presParOf" srcId="{7E2F7C00-2F49-CF44-9397-3261DA70CE44}" destId="{1D4EBC15-6EFE-8C43-8AE0-D7C90A8C0E42}" srcOrd="1" destOrd="0" presId="urn:microsoft.com/office/officeart/2008/layout/LinedList"/>
    <dgm:cxn modelId="{F8ACCA47-76AF-3748-AB7A-3A96687C07C1}" type="presParOf" srcId="{9EEE40DD-6C0E-AC4E-8F2F-40CFDEBB67BF}" destId="{1F5ED677-96AB-F04E-9D21-6EEB9D7FEC7D}" srcOrd="2" destOrd="0" presId="urn:microsoft.com/office/officeart/2008/layout/LinedList"/>
    <dgm:cxn modelId="{F9BCDF8A-9456-7449-8E70-568C5D0F4D89}" type="presParOf" srcId="{9EEE40DD-6C0E-AC4E-8F2F-40CFDEBB67BF}" destId="{339A43A0-9A3A-F44D-BD56-5560FBB0B444}" srcOrd="3" destOrd="0" presId="urn:microsoft.com/office/officeart/2008/layout/LinedList"/>
    <dgm:cxn modelId="{650010BC-6F64-2B49-990A-1C225FF61BA9}" type="presParOf" srcId="{339A43A0-9A3A-F44D-BD56-5560FBB0B444}" destId="{22A7A632-897D-604E-B3FF-F83918F3EC39}" srcOrd="0" destOrd="0" presId="urn:microsoft.com/office/officeart/2008/layout/LinedList"/>
    <dgm:cxn modelId="{5AB84113-9054-E747-9266-90D180E65113}" type="presParOf" srcId="{339A43A0-9A3A-F44D-BD56-5560FBB0B444}" destId="{67D6B23E-8F9E-4F43-98AC-5C2BCAAA3258}" srcOrd="1" destOrd="0" presId="urn:microsoft.com/office/officeart/2008/layout/LinedList"/>
    <dgm:cxn modelId="{E1180793-0A64-4F46-AA4F-1381D58B2796}" type="presParOf" srcId="{9EEE40DD-6C0E-AC4E-8F2F-40CFDEBB67BF}" destId="{63C880C8-E67B-C640-BCD7-ACBEC953E37B}" srcOrd="4" destOrd="0" presId="urn:microsoft.com/office/officeart/2008/layout/LinedList"/>
    <dgm:cxn modelId="{8D8EE9A1-4A63-4147-A53C-12D37119D61B}" type="presParOf" srcId="{9EEE40DD-6C0E-AC4E-8F2F-40CFDEBB67BF}" destId="{C469DE64-7812-824C-90DB-1B340D9D9CC3}" srcOrd="5" destOrd="0" presId="urn:microsoft.com/office/officeart/2008/layout/LinedList"/>
    <dgm:cxn modelId="{14FEC5D5-DE87-6543-A2FA-EE4CDDEB3D1B}" type="presParOf" srcId="{C469DE64-7812-824C-90DB-1B340D9D9CC3}" destId="{0AD568B7-9929-4B40-AE4C-B199D18F1216}" srcOrd="0" destOrd="0" presId="urn:microsoft.com/office/officeart/2008/layout/LinedList"/>
    <dgm:cxn modelId="{1FBCCF57-295F-824A-9F91-F5DAC888340A}" type="presParOf" srcId="{C469DE64-7812-824C-90DB-1B340D9D9CC3}" destId="{F69CE3C4-D468-DC4F-86A4-1BFD67B43EC5}" srcOrd="1" destOrd="0" presId="urn:microsoft.com/office/officeart/2008/layout/LinedList"/>
    <dgm:cxn modelId="{A1F1B9CE-485C-8F45-AAC3-5A2004304F1E}" type="presParOf" srcId="{9EEE40DD-6C0E-AC4E-8F2F-40CFDEBB67BF}" destId="{FFF2244E-4695-6849-BD82-60F97DC20575}" srcOrd="6" destOrd="0" presId="urn:microsoft.com/office/officeart/2008/layout/LinedList"/>
    <dgm:cxn modelId="{2F30DD8A-00AF-D347-8124-88A1D8055218}" type="presParOf" srcId="{9EEE40DD-6C0E-AC4E-8F2F-40CFDEBB67BF}" destId="{AAC7969E-D2C0-2942-8595-F575206C36C1}" srcOrd="7" destOrd="0" presId="urn:microsoft.com/office/officeart/2008/layout/LinedList"/>
    <dgm:cxn modelId="{E610D95C-8C82-2E4B-B340-3812D313922D}" type="presParOf" srcId="{AAC7969E-D2C0-2942-8595-F575206C36C1}" destId="{23CA16D4-6831-CF46-BCF6-9C1DA7072D00}" srcOrd="0" destOrd="0" presId="urn:microsoft.com/office/officeart/2008/layout/LinedList"/>
    <dgm:cxn modelId="{4DD4C0D0-4FE2-A94D-801E-9CDFDAAD4528}" type="presParOf" srcId="{AAC7969E-D2C0-2942-8595-F575206C36C1}" destId="{EA06370A-75B4-2448-AF0D-61725DD4437C}" srcOrd="1" destOrd="0" presId="urn:microsoft.com/office/officeart/2008/layout/LinedList"/>
    <dgm:cxn modelId="{84F633E3-6A02-2D42-9630-C97369A16D48}" type="presParOf" srcId="{9EEE40DD-6C0E-AC4E-8F2F-40CFDEBB67BF}" destId="{8ED9E687-90CF-0A43-B52B-CEAAF12F78F6}" srcOrd="8" destOrd="0" presId="urn:microsoft.com/office/officeart/2008/layout/LinedList"/>
    <dgm:cxn modelId="{E49FE2CC-5B60-EC4D-817C-C13C0D9C981C}" type="presParOf" srcId="{9EEE40DD-6C0E-AC4E-8F2F-40CFDEBB67BF}" destId="{53B0D935-AED1-204B-BEB2-D6899F78F69B}" srcOrd="9" destOrd="0" presId="urn:microsoft.com/office/officeart/2008/layout/LinedList"/>
    <dgm:cxn modelId="{29D5D336-9569-A140-A6E0-4DC65132F17E}" type="presParOf" srcId="{53B0D935-AED1-204B-BEB2-D6899F78F69B}" destId="{4F2C1843-B304-9D4D-80A3-D4A6839D62B2}" srcOrd="0" destOrd="0" presId="urn:microsoft.com/office/officeart/2008/layout/LinedList"/>
    <dgm:cxn modelId="{F63FED2A-C2F1-6546-A1BF-8DB701CCF66B}" type="presParOf" srcId="{53B0D935-AED1-204B-BEB2-D6899F78F69B}" destId="{FC943236-722D-F942-BCA8-9B99BD11AD09}" srcOrd="1" destOrd="0" presId="urn:microsoft.com/office/officeart/2008/layout/LinedList"/>
    <dgm:cxn modelId="{6CFC019F-870B-E543-BAB3-E94B2ABE9C61}" type="presParOf" srcId="{9EEE40DD-6C0E-AC4E-8F2F-40CFDEBB67BF}" destId="{2E9C6E95-3176-6547-8D1A-99CB4061CF8E}" srcOrd="10" destOrd="0" presId="urn:microsoft.com/office/officeart/2008/layout/LinedList"/>
    <dgm:cxn modelId="{38EB806C-3708-CE4B-B524-DFEC1A098969}" type="presParOf" srcId="{9EEE40DD-6C0E-AC4E-8F2F-40CFDEBB67BF}" destId="{E1BD3DDF-4989-6B46-B457-047BAC95EC4B}" srcOrd="11" destOrd="0" presId="urn:microsoft.com/office/officeart/2008/layout/LinedList"/>
    <dgm:cxn modelId="{30AED258-822F-F54B-947C-A8C30466EE4A}" type="presParOf" srcId="{E1BD3DDF-4989-6B46-B457-047BAC95EC4B}" destId="{34F89DE5-0C59-B543-A365-6C271FD8AB60}" srcOrd="0" destOrd="0" presId="urn:microsoft.com/office/officeart/2008/layout/LinedList"/>
    <dgm:cxn modelId="{F783745E-17F0-304E-BB84-149057E956FB}" type="presParOf" srcId="{E1BD3DDF-4989-6B46-B457-047BAC95EC4B}" destId="{60A2739E-4F34-F845-A734-C48C5B204B50}" srcOrd="1" destOrd="0" presId="urn:microsoft.com/office/officeart/2008/layout/LinedList"/>
    <dgm:cxn modelId="{F11A9A1E-3ECA-7D49-AEDD-21F129830CBD}" type="presParOf" srcId="{9EEE40DD-6C0E-AC4E-8F2F-40CFDEBB67BF}" destId="{95CD5BD4-E786-5A47-A30A-74FDCB02EC8C}" srcOrd="12" destOrd="0" presId="urn:microsoft.com/office/officeart/2008/layout/LinedList"/>
    <dgm:cxn modelId="{61744F1D-F912-A44B-BFF6-0E63DF90250D}" type="presParOf" srcId="{9EEE40DD-6C0E-AC4E-8F2F-40CFDEBB67BF}" destId="{B7C897C0-855D-1045-8046-8E469C538A14}" srcOrd="13" destOrd="0" presId="urn:microsoft.com/office/officeart/2008/layout/LinedList"/>
    <dgm:cxn modelId="{CD716CA6-63B9-EF4A-B622-0CD2CB1670A9}" type="presParOf" srcId="{B7C897C0-855D-1045-8046-8E469C538A14}" destId="{E5042BA4-9AC8-5249-9644-2AB092887FCD}" srcOrd="0" destOrd="0" presId="urn:microsoft.com/office/officeart/2008/layout/LinedList"/>
    <dgm:cxn modelId="{00DDD115-D44F-2746-9FE9-9733167BB341}" type="presParOf" srcId="{B7C897C0-855D-1045-8046-8E469C538A14}" destId="{0A356A30-B0F0-F74E-A0DC-0517013C3C0A}" srcOrd="1" destOrd="0" presId="urn:microsoft.com/office/officeart/2008/layout/LinedList"/>
    <dgm:cxn modelId="{65E28B4A-EC48-684B-9FC5-544F9D875FA6}" type="presParOf" srcId="{9EEE40DD-6C0E-AC4E-8F2F-40CFDEBB67BF}" destId="{B0DFAB69-7BD6-384F-AB38-886BD6D9B646}" srcOrd="14" destOrd="0" presId="urn:microsoft.com/office/officeart/2008/layout/LinedList"/>
    <dgm:cxn modelId="{0767CC7C-DC30-874E-A136-540B35C1FE92}" type="presParOf" srcId="{9EEE40DD-6C0E-AC4E-8F2F-40CFDEBB67BF}" destId="{2E91FAEE-680A-544E-B287-70704E352D8F}" srcOrd="15" destOrd="0" presId="urn:microsoft.com/office/officeart/2008/layout/LinedList"/>
    <dgm:cxn modelId="{8F1AEFF8-F3D6-724E-AAD0-80EBCA3531C6}" type="presParOf" srcId="{2E91FAEE-680A-544E-B287-70704E352D8F}" destId="{920158FA-EE30-DD48-82FB-9578FF5A27C4}" srcOrd="0" destOrd="0" presId="urn:microsoft.com/office/officeart/2008/layout/LinedList"/>
    <dgm:cxn modelId="{628FDDD1-9BA0-5A41-898A-96FB729A043E}" type="presParOf" srcId="{2E91FAEE-680A-544E-B287-70704E352D8F}" destId="{C8F13EA7-4BD1-F247-9490-0560F5B98B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FA971-735B-5541-B612-91C0D79D04E3}">
      <dsp:nvSpPr>
        <dsp:cNvPr id="0" name=""/>
        <dsp:cNvSpPr/>
      </dsp:nvSpPr>
      <dsp:spPr>
        <a:xfrm>
          <a:off x="0" y="328482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8D4450-AFC1-0047-8F9D-58B2E75E913A}">
      <dsp:nvSpPr>
        <dsp:cNvPr id="0" name=""/>
        <dsp:cNvSpPr/>
      </dsp:nvSpPr>
      <dsp:spPr>
        <a:xfrm>
          <a:off x="180396" y="62802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Pandas</a:t>
          </a:r>
        </a:p>
      </dsp:txBody>
      <dsp:txXfrm>
        <a:off x="206335" y="88741"/>
        <a:ext cx="2473673" cy="479482"/>
      </dsp:txXfrm>
    </dsp:sp>
    <dsp:sp modelId="{CDD0418E-1EB5-BB43-9D7A-A0E87EE6C9D1}">
      <dsp:nvSpPr>
        <dsp:cNvPr id="0" name=""/>
        <dsp:cNvSpPr/>
      </dsp:nvSpPr>
      <dsp:spPr>
        <a:xfrm>
          <a:off x="0" y="1144962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D4A2C9-B102-314A-8EAE-C19E655BE086}">
      <dsp:nvSpPr>
        <dsp:cNvPr id="0" name=""/>
        <dsp:cNvSpPr/>
      </dsp:nvSpPr>
      <dsp:spPr>
        <a:xfrm>
          <a:off x="180396" y="879282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Matplotlib</a:t>
          </a:r>
        </a:p>
      </dsp:txBody>
      <dsp:txXfrm>
        <a:off x="206335" y="905221"/>
        <a:ext cx="2473673" cy="479482"/>
      </dsp:txXfrm>
    </dsp:sp>
    <dsp:sp modelId="{BA293DBB-FF3F-B745-B128-BAD2C20E7BCF}">
      <dsp:nvSpPr>
        <dsp:cNvPr id="0" name=""/>
        <dsp:cNvSpPr/>
      </dsp:nvSpPr>
      <dsp:spPr>
        <a:xfrm>
          <a:off x="0" y="1961442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740742-3D7C-5C44-9325-339080643BE8}">
      <dsp:nvSpPr>
        <dsp:cNvPr id="0" name=""/>
        <dsp:cNvSpPr/>
      </dsp:nvSpPr>
      <dsp:spPr>
        <a:xfrm>
          <a:off x="180396" y="1695763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Statistics</a:t>
          </a:r>
        </a:p>
      </dsp:txBody>
      <dsp:txXfrm>
        <a:off x="206335" y="1721702"/>
        <a:ext cx="2473673" cy="479482"/>
      </dsp:txXfrm>
    </dsp:sp>
    <dsp:sp modelId="{BB6B1623-AB23-1C43-B4B5-C6DCBD492C37}">
      <dsp:nvSpPr>
        <dsp:cNvPr id="0" name=""/>
        <dsp:cNvSpPr/>
      </dsp:nvSpPr>
      <dsp:spPr>
        <a:xfrm>
          <a:off x="0" y="3026167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2017A7-73AB-574A-AB35-BB1475CDCDA0}">
      <dsp:nvSpPr>
        <dsp:cNvPr id="0" name=""/>
        <dsp:cNvSpPr/>
      </dsp:nvSpPr>
      <dsp:spPr>
        <a:xfrm>
          <a:off x="180396" y="2512243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Python</a:t>
          </a:r>
        </a:p>
      </dsp:txBody>
      <dsp:txXfrm>
        <a:off x="206335" y="2538182"/>
        <a:ext cx="2473673" cy="479482"/>
      </dsp:txXfrm>
    </dsp:sp>
    <dsp:sp modelId="{C8A07AFE-0B33-F24E-8342-C524DE884682}">
      <dsp:nvSpPr>
        <dsp:cNvPr id="0" name=""/>
        <dsp:cNvSpPr/>
      </dsp:nvSpPr>
      <dsp:spPr>
        <a:xfrm>
          <a:off x="0" y="3594403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A27491-6EAE-E74B-A970-8A31E268D0B2}">
      <dsp:nvSpPr>
        <dsp:cNvPr id="0" name=""/>
        <dsp:cNvSpPr/>
      </dsp:nvSpPr>
      <dsp:spPr>
        <a:xfrm>
          <a:off x="180396" y="3328723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NumPy</a:t>
          </a:r>
        </a:p>
      </dsp:txBody>
      <dsp:txXfrm>
        <a:off x="206335" y="3354662"/>
        <a:ext cx="2473673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4FBB6-7922-4AF7-8B1E-0E49F23C111A}">
      <dsp:nvSpPr>
        <dsp:cNvPr id="0" name=""/>
        <dsp:cNvSpPr/>
      </dsp:nvSpPr>
      <dsp:spPr>
        <a:xfrm>
          <a:off x="409320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24759-0BA5-480F-B031-9F3CA46BD770}">
      <dsp:nvSpPr>
        <dsp:cNvPr id="0" name=""/>
        <dsp:cNvSpPr/>
      </dsp:nvSpPr>
      <dsp:spPr>
        <a:xfrm>
          <a:off x="4716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Strategic</a:t>
          </a: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Decision: </a:t>
          </a:r>
          <a:r>
            <a:rPr lang="en-US" sz="1400" b="0" i="0" kern="1200" baseline="0"/>
            <a:t>Prioritizing salary data is strategic for data science students.</a:t>
          </a:r>
          <a:endParaRPr lang="en-US" sz="1400" kern="1200" baseline="0"/>
        </a:p>
      </dsp:txBody>
      <dsp:txXfrm>
        <a:off x="4716" y="2407559"/>
        <a:ext cx="1471289" cy="735644"/>
      </dsp:txXfrm>
    </dsp:sp>
    <dsp:sp modelId="{CE7C7CF9-513B-4A4F-8E2B-76597D073F86}">
      <dsp:nvSpPr>
        <dsp:cNvPr id="0" name=""/>
        <dsp:cNvSpPr/>
      </dsp:nvSpPr>
      <dsp:spPr>
        <a:xfrm>
          <a:off x="2138085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42814-49F0-4F1E-9772-4E7DAE64D4D4}">
      <dsp:nvSpPr>
        <dsp:cNvPr id="0" name=""/>
        <dsp:cNvSpPr/>
      </dsp:nvSpPr>
      <dsp:spPr>
        <a:xfrm>
          <a:off x="1733480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Relevance to Career</a:t>
          </a:r>
          <a:r>
            <a:rPr lang="en-US" sz="1600" b="0" i="0" kern="120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Salary data guides career choices </a:t>
          </a:r>
          <a:endParaRPr lang="en-US" sz="1400" kern="1200"/>
        </a:p>
      </dsp:txBody>
      <dsp:txXfrm>
        <a:off x="1733480" y="2407559"/>
        <a:ext cx="1471289" cy="735644"/>
      </dsp:txXfrm>
    </dsp:sp>
    <dsp:sp modelId="{01C97885-3C9F-431D-BAA9-39F5A3A2B042}">
      <dsp:nvSpPr>
        <dsp:cNvPr id="0" name=""/>
        <dsp:cNvSpPr/>
      </dsp:nvSpPr>
      <dsp:spPr>
        <a:xfrm>
          <a:off x="3866849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94490-80A4-4DE9-A7B9-7B8C8601231C}">
      <dsp:nvSpPr>
        <dsp:cNvPr id="0" name=""/>
        <dsp:cNvSpPr/>
      </dsp:nvSpPr>
      <dsp:spPr>
        <a:xfrm>
          <a:off x="3462245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Negotiation Skills</a:t>
          </a:r>
          <a:r>
            <a:rPr lang="en-US" sz="1600" b="0" i="0" kern="120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Prepares students for future job negotiations.</a:t>
          </a:r>
          <a:endParaRPr lang="en-US" sz="1400" kern="1200"/>
        </a:p>
      </dsp:txBody>
      <dsp:txXfrm>
        <a:off x="3462245" y="2407559"/>
        <a:ext cx="1471289" cy="735644"/>
      </dsp:txXfrm>
    </dsp:sp>
    <dsp:sp modelId="{9787B6AD-45F4-4CAD-9CA6-25EB33A44BE7}">
      <dsp:nvSpPr>
        <dsp:cNvPr id="0" name=""/>
        <dsp:cNvSpPr/>
      </dsp:nvSpPr>
      <dsp:spPr>
        <a:xfrm>
          <a:off x="5595614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8A20F-9FDE-431B-B972-B5FF331C2B9A}">
      <dsp:nvSpPr>
        <dsp:cNvPr id="0" name=""/>
        <dsp:cNvSpPr/>
      </dsp:nvSpPr>
      <dsp:spPr>
        <a:xfrm>
          <a:off x="5191009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Industry Insights:</a:t>
          </a:r>
          <a:r>
            <a:rPr lang="en-US" sz="14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Salary data provides industry insights</a:t>
          </a:r>
          <a:r>
            <a:rPr lang="en-US" sz="1200" b="0" i="0" kern="1200"/>
            <a:t>.</a:t>
          </a:r>
          <a:endParaRPr lang="en-US" sz="1200" kern="1200"/>
        </a:p>
      </dsp:txBody>
      <dsp:txXfrm>
        <a:off x="5191009" y="2407559"/>
        <a:ext cx="1471289" cy="735644"/>
      </dsp:txXfrm>
    </dsp:sp>
    <dsp:sp modelId="{1E979475-32AF-4BE3-B949-4671B5E59E5A}">
      <dsp:nvSpPr>
        <dsp:cNvPr id="0" name=""/>
        <dsp:cNvSpPr/>
      </dsp:nvSpPr>
      <dsp:spPr>
        <a:xfrm>
          <a:off x="7324379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83AFE-686B-4152-A277-F328CD749DD6}">
      <dsp:nvSpPr>
        <dsp:cNvPr id="0" name=""/>
        <dsp:cNvSpPr/>
      </dsp:nvSpPr>
      <dsp:spPr>
        <a:xfrm>
          <a:off x="6919774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Skill Development:</a:t>
          </a:r>
          <a:r>
            <a:rPr lang="en-US" sz="14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1400" b="0" i="0" kern="1200" cap="none" spc="0" baseline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</a:t>
          </a:r>
          <a:r>
            <a:rPr lang="en-US" sz="1400" b="0" i="0" kern="1200"/>
            <a:t>upports skill development.</a:t>
          </a:r>
          <a:endParaRPr lang="en-US" sz="1400" kern="1200"/>
        </a:p>
      </dsp:txBody>
      <dsp:txXfrm>
        <a:off x="6919774" y="2407559"/>
        <a:ext cx="1471289" cy="735644"/>
      </dsp:txXfrm>
    </dsp:sp>
    <dsp:sp modelId="{7D8ABB1C-DFD4-4991-B717-6BE46E57B24C}">
      <dsp:nvSpPr>
        <dsp:cNvPr id="0" name=""/>
        <dsp:cNvSpPr/>
      </dsp:nvSpPr>
      <dsp:spPr>
        <a:xfrm>
          <a:off x="9053143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FD2DB-2047-478D-BED1-B96854439562}">
      <dsp:nvSpPr>
        <dsp:cNvPr id="0" name=""/>
        <dsp:cNvSpPr/>
      </dsp:nvSpPr>
      <dsp:spPr>
        <a:xfrm>
          <a:off x="8648539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Market Research: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Guides market research</a:t>
          </a:r>
          <a:endParaRPr lang="en-US" sz="1400" kern="1200"/>
        </a:p>
      </dsp:txBody>
      <dsp:txXfrm>
        <a:off x="8648539" y="2407559"/>
        <a:ext cx="1471289" cy="735644"/>
      </dsp:txXfrm>
    </dsp:sp>
    <dsp:sp modelId="{C138C502-C3A2-4136-A15F-8E2D8360A752}">
      <dsp:nvSpPr>
        <dsp:cNvPr id="0" name=""/>
        <dsp:cNvSpPr/>
      </dsp:nvSpPr>
      <dsp:spPr>
        <a:xfrm>
          <a:off x="10781908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30025-6C6C-4B7F-A56F-89A8A042ECA4}">
      <dsp:nvSpPr>
        <dsp:cNvPr id="0" name=""/>
        <dsp:cNvSpPr/>
      </dsp:nvSpPr>
      <dsp:spPr>
        <a:xfrm>
          <a:off x="10377303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Foundational Resource: </a:t>
          </a:r>
          <a:r>
            <a:rPr lang="en-US" sz="1400" b="0" i="0" kern="1200"/>
            <a:t>Essential for aspiring data scientists</a:t>
          </a:r>
          <a:r>
            <a:rPr lang="en-US" sz="1200" b="0" i="0" kern="1200"/>
            <a:t>.</a:t>
          </a:r>
          <a:endParaRPr lang="en-US" sz="1200" kern="1200"/>
        </a:p>
      </dsp:txBody>
      <dsp:txXfrm>
        <a:off x="10377303" y="2407559"/>
        <a:ext cx="1471289" cy="735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CA3F-B8BF-3F48-8FC4-578E9FA1C9CD}">
      <dsp:nvSpPr>
        <dsp:cNvPr id="0" name=""/>
        <dsp:cNvSpPr/>
      </dsp:nvSpPr>
      <dsp:spPr>
        <a:xfrm>
          <a:off x="1834322" y="479742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9745" y="523454"/>
        <a:ext cx="20076" cy="4015"/>
      </dsp:txXfrm>
    </dsp:sp>
    <dsp:sp modelId="{35E37E67-6EB1-604C-AF31-11FDBFD173A8}">
      <dsp:nvSpPr>
        <dsp:cNvPr id="0" name=""/>
        <dsp:cNvSpPr/>
      </dsp:nvSpPr>
      <dsp:spPr>
        <a:xfrm>
          <a:off x="90368" y="1736"/>
          <a:ext cx="1745753" cy="10474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Work_year</a:t>
          </a:r>
          <a:endParaRPr lang="en-US" sz="2400" kern="1200"/>
        </a:p>
      </dsp:txBody>
      <dsp:txXfrm>
        <a:off x="90368" y="1736"/>
        <a:ext cx="1745753" cy="1047452"/>
      </dsp:txXfrm>
    </dsp:sp>
    <dsp:sp modelId="{8CD0CFC1-6105-444B-9657-36E3587F7A5C}">
      <dsp:nvSpPr>
        <dsp:cNvPr id="0" name=""/>
        <dsp:cNvSpPr/>
      </dsp:nvSpPr>
      <dsp:spPr>
        <a:xfrm>
          <a:off x="3981599" y="479742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750949"/>
              <a:satOff val="-1935"/>
              <a:lumOff val="-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7023" y="523454"/>
        <a:ext cx="20076" cy="4015"/>
      </dsp:txXfrm>
    </dsp:sp>
    <dsp:sp modelId="{C3AB238A-C8BC-8D44-990B-33841BACE2CA}">
      <dsp:nvSpPr>
        <dsp:cNvPr id="0" name=""/>
        <dsp:cNvSpPr/>
      </dsp:nvSpPr>
      <dsp:spPr>
        <a:xfrm>
          <a:off x="2237645" y="1736"/>
          <a:ext cx="1745753" cy="1047452"/>
        </a:xfrm>
        <a:prstGeom prst="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Experience Level</a:t>
          </a:r>
          <a:endParaRPr lang="en-US" sz="2400" kern="1200"/>
        </a:p>
      </dsp:txBody>
      <dsp:txXfrm>
        <a:off x="2237645" y="1736"/>
        <a:ext cx="1745753" cy="1047452"/>
      </dsp:txXfrm>
    </dsp:sp>
    <dsp:sp modelId="{360F6FA4-C1FF-E344-A925-1EACE29A473E}">
      <dsp:nvSpPr>
        <dsp:cNvPr id="0" name=""/>
        <dsp:cNvSpPr/>
      </dsp:nvSpPr>
      <dsp:spPr>
        <a:xfrm>
          <a:off x="6128876" y="479742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1501898"/>
              <a:satOff val="-3871"/>
              <a:lumOff val="-2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300" y="523454"/>
        <a:ext cx="20076" cy="4015"/>
      </dsp:txXfrm>
    </dsp:sp>
    <dsp:sp modelId="{B9AE7309-3153-DA45-B918-0BB4B69BB12C}">
      <dsp:nvSpPr>
        <dsp:cNvPr id="0" name=""/>
        <dsp:cNvSpPr/>
      </dsp:nvSpPr>
      <dsp:spPr>
        <a:xfrm>
          <a:off x="4384923" y="1736"/>
          <a:ext cx="1745753" cy="104745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Employment Type</a:t>
          </a:r>
          <a:endParaRPr lang="en-US" sz="2400" kern="1200"/>
        </a:p>
      </dsp:txBody>
      <dsp:txXfrm>
        <a:off x="4384923" y="1736"/>
        <a:ext cx="1745753" cy="1047452"/>
      </dsp:txXfrm>
    </dsp:sp>
    <dsp:sp modelId="{BB855931-DA66-D746-874D-1406FF2B85AF}">
      <dsp:nvSpPr>
        <dsp:cNvPr id="0" name=""/>
        <dsp:cNvSpPr/>
      </dsp:nvSpPr>
      <dsp:spPr>
        <a:xfrm>
          <a:off x="8276154" y="479742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51577" y="523454"/>
        <a:ext cx="20076" cy="4015"/>
      </dsp:txXfrm>
    </dsp:sp>
    <dsp:sp modelId="{FED1B007-4C0C-2C4A-B25B-805E5AD292FD}">
      <dsp:nvSpPr>
        <dsp:cNvPr id="0" name=""/>
        <dsp:cNvSpPr/>
      </dsp:nvSpPr>
      <dsp:spPr>
        <a:xfrm>
          <a:off x="6532200" y="1736"/>
          <a:ext cx="1745753" cy="1047452"/>
        </a:xfrm>
        <a:prstGeom prst="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Job Title</a:t>
          </a:r>
          <a:endParaRPr lang="en-US" sz="2400" kern="1200"/>
        </a:p>
      </dsp:txBody>
      <dsp:txXfrm>
        <a:off x="6532200" y="1736"/>
        <a:ext cx="1745753" cy="1047452"/>
      </dsp:txXfrm>
    </dsp:sp>
    <dsp:sp modelId="{21E10DA5-DE2C-C846-BD90-5D2C12D68AFE}">
      <dsp:nvSpPr>
        <dsp:cNvPr id="0" name=""/>
        <dsp:cNvSpPr/>
      </dsp:nvSpPr>
      <dsp:spPr>
        <a:xfrm>
          <a:off x="963245" y="1047388"/>
          <a:ext cx="8589109" cy="370923"/>
        </a:xfrm>
        <a:custGeom>
          <a:avLst/>
          <a:gdLst/>
          <a:ahLst/>
          <a:cxnLst/>
          <a:rect l="0" t="0" r="0" b="0"/>
          <a:pathLst>
            <a:path>
              <a:moveTo>
                <a:pt x="8589109" y="0"/>
              </a:moveTo>
              <a:lnTo>
                <a:pt x="8589109" y="202561"/>
              </a:lnTo>
              <a:lnTo>
                <a:pt x="0" y="202561"/>
              </a:lnTo>
              <a:lnTo>
                <a:pt x="0" y="370923"/>
              </a:lnTo>
            </a:path>
          </a:pathLst>
        </a:custGeom>
        <a:noFill/>
        <a:ln w="6350" cap="flat" cmpd="sng" algn="ctr">
          <a:solidFill>
            <a:schemeClr val="accent5">
              <a:hueOff val="-3003797"/>
              <a:satOff val="-7742"/>
              <a:lumOff val="-52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2837" y="1230842"/>
        <a:ext cx="429924" cy="4015"/>
      </dsp:txXfrm>
    </dsp:sp>
    <dsp:sp modelId="{FFA119DB-EFEA-4548-9863-D2C8B41D5C1D}">
      <dsp:nvSpPr>
        <dsp:cNvPr id="0" name=""/>
        <dsp:cNvSpPr/>
      </dsp:nvSpPr>
      <dsp:spPr>
        <a:xfrm>
          <a:off x="8679477" y="1736"/>
          <a:ext cx="1745753" cy="1047452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Salary In USD</a:t>
          </a:r>
          <a:endParaRPr lang="en-US" sz="2400" kern="1200"/>
        </a:p>
      </dsp:txBody>
      <dsp:txXfrm>
        <a:off x="8679477" y="1736"/>
        <a:ext cx="1745753" cy="1047452"/>
      </dsp:txXfrm>
    </dsp:sp>
    <dsp:sp modelId="{69034A70-BEC6-DC4F-BEF6-93C07E0A7FC9}">
      <dsp:nvSpPr>
        <dsp:cNvPr id="0" name=""/>
        <dsp:cNvSpPr/>
      </dsp:nvSpPr>
      <dsp:spPr>
        <a:xfrm>
          <a:off x="1834322" y="1928718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3754746"/>
              <a:satOff val="-9677"/>
              <a:lumOff val="-65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9745" y="1972430"/>
        <a:ext cx="20076" cy="4015"/>
      </dsp:txXfrm>
    </dsp:sp>
    <dsp:sp modelId="{A8295CFD-A59E-9D4C-A8EC-25A60362A69A}">
      <dsp:nvSpPr>
        <dsp:cNvPr id="0" name=""/>
        <dsp:cNvSpPr/>
      </dsp:nvSpPr>
      <dsp:spPr>
        <a:xfrm>
          <a:off x="90368" y="1450711"/>
          <a:ext cx="1745753" cy="104745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Salary Currency</a:t>
          </a:r>
          <a:endParaRPr lang="en-US" sz="2400" kern="1200"/>
        </a:p>
      </dsp:txBody>
      <dsp:txXfrm>
        <a:off x="90368" y="1450711"/>
        <a:ext cx="1745753" cy="1047452"/>
      </dsp:txXfrm>
    </dsp:sp>
    <dsp:sp modelId="{4E31FCDC-D247-7B48-A234-873CC298411E}">
      <dsp:nvSpPr>
        <dsp:cNvPr id="0" name=""/>
        <dsp:cNvSpPr/>
      </dsp:nvSpPr>
      <dsp:spPr>
        <a:xfrm>
          <a:off x="3981599" y="1928718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7023" y="1972430"/>
        <a:ext cx="20076" cy="4015"/>
      </dsp:txXfrm>
    </dsp:sp>
    <dsp:sp modelId="{E95D490B-ECA1-A745-B655-3FBE72704FC2}">
      <dsp:nvSpPr>
        <dsp:cNvPr id="0" name=""/>
        <dsp:cNvSpPr/>
      </dsp:nvSpPr>
      <dsp:spPr>
        <a:xfrm>
          <a:off x="2237645" y="1450711"/>
          <a:ext cx="1745753" cy="104745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Salary </a:t>
          </a:r>
          <a:endParaRPr lang="en-US" sz="2400" kern="1200"/>
        </a:p>
      </dsp:txBody>
      <dsp:txXfrm>
        <a:off x="2237645" y="1450711"/>
        <a:ext cx="1745753" cy="1047452"/>
      </dsp:txXfrm>
    </dsp:sp>
    <dsp:sp modelId="{DEF40A47-6D44-C346-B27A-C9F6E020AA9A}">
      <dsp:nvSpPr>
        <dsp:cNvPr id="0" name=""/>
        <dsp:cNvSpPr/>
      </dsp:nvSpPr>
      <dsp:spPr>
        <a:xfrm>
          <a:off x="6128876" y="1928718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5256644"/>
              <a:satOff val="-13548"/>
              <a:lumOff val="-91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300" y="1972430"/>
        <a:ext cx="20076" cy="4015"/>
      </dsp:txXfrm>
    </dsp:sp>
    <dsp:sp modelId="{72649ED1-FD28-8849-9DE8-C70CE4C7804B}">
      <dsp:nvSpPr>
        <dsp:cNvPr id="0" name=""/>
        <dsp:cNvSpPr/>
      </dsp:nvSpPr>
      <dsp:spPr>
        <a:xfrm>
          <a:off x="4384923" y="1450711"/>
          <a:ext cx="1745753" cy="1047452"/>
        </a:xfrm>
        <a:prstGeom prst="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Employee Residence</a:t>
          </a:r>
          <a:endParaRPr lang="en-US" sz="2400" kern="1200"/>
        </a:p>
      </dsp:txBody>
      <dsp:txXfrm>
        <a:off x="4384923" y="1450711"/>
        <a:ext cx="1745753" cy="1047452"/>
      </dsp:txXfrm>
    </dsp:sp>
    <dsp:sp modelId="{4308FA28-B5FC-E547-8D7A-ACFEE0BC3C4D}">
      <dsp:nvSpPr>
        <dsp:cNvPr id="0" name=""/>
        <dsp:cNvSpPr/>
      </dsp:nvSpPr>
      <dsp:spPr>
        <a:xfrm>
          <a:off x="8276154" y="1928718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6007594"/>
              <a:satOff val="-15484"/>
              <a:lumOff val="-104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51577" y="1972430"/>
        <a:ext cx="20076" cy="4015"/>
      </dsp:txXfrm>
    </dsp:sp>
    <dsp:sp modelId="{88CB7CC9-D883-0448-B4F1-F3035B3D0E97}">
      <dsp:nvSpPr>
        <dsp:cNvPr id="0" name=""/>
        <dsp:cNvSpPr/>
      </dsp:nvSpPr>
      <dsp:spPr>
        <a:xfrm>
          <a:off x="6532200" y="1450711"/>
          <a:ext cx="1745753" cy="1047452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Remote Ratio</a:t>
          </a:r>
          <a:endParaRPr lang="en-US" sz="2400" kern="1200"/>
        </a:p>
      </dsp:txBody>
      <dsp:txXfrm>
        <a:off x="6532200" y="1450711"/>
        <a:ext cx="1745753" cy="1047452"/>
      </dsp:txXfrm>
    </dsp:sp>
    <dsp:sp modelId="{3A821B88-854D-4341-90FB-D912614D1456}">
      <dsp:nvSpPr>
        <dsp:cNvPr id="0" name=""/>
        <dsp:cNvSpPr/>
      </dsp:nvSpPr>
      <dsp:spPr>
        <a:xfrm>
          <a:off x="963245" y="2496364"/>
          <a:ext cx="8589109" cy="370923"/>
        </a:xfrm>
        <a:custGeom>
          <a:avLst/>
          <a:gdLst/>
          <a:ahLst/>
          <a:cxnLst/>
          <a:rect l="0" t="0" r="0" b="0"/>
          <a:pathLst>
            <a:path>
              <a:moveTo>
                <a:pt x="8589109" y="0"/>
              </a:moveTo>
              <a:lnTo>
                <a:pt x="8589109" y="202561"/>
              </a:lnTo>
              <a:lnTo>
                <a:pt x="0" y="202561"/>
              </a:lnTo>
              <a:lnTo>
                <a:pt x="0" y="370923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2837" y="2679818"/>
        <a:ext cx="429924" cy="4015"/>
      </dsp:txXfrm>
    </dsp:sp>
    <dsp:sp modelId="{3B45F1B6-C395-A145-8C4B-542D248F6E0E}">
      <dsp:nvSpPr>
        <dsp:cNvPr id="0" name=""/>
        <dsp:cNvSpPr/>
      </dsp:nvSpPr>
      <dsp:spPr>
        <a:xfrm>
          <a:off x="8679477" y="1450711"/>
          <a:ext cx="1745753" cy="1047452"/>
        </a:xfrm>
        <a:prstGeom prst="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Company Location:</a:t>
          </a:r>
          <a:endParaRPr lang="en-US" sz="2400" kern="1200"/>
        </a:p>
      </dsp:txBody>
      <dsp:txXfrm>
        <a:off x="8679477" y="1450711"/>
        <a:ext cx="1745753" cy="1047452"/>
      </dsp:txXfrm>
    </dsp:sp>
    <dsp:sp modelId="{94BF66C8-114A-6848-8C5C-CAE1F7FE7441}">
      <dsp:nvSpPr>
        <dsp:cNvPr id="0" name=""/>
        <dsp:cNvSpPr/>
      </dsp:nvSpPr>
      <dsp:spPr>
        <a:xfrm>
          <a:off x="90368" y="2899687"/>
          <a:ext cx="1745753" cy="104745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Company Size</a:t>
          </a:r>
          <a:endParaRPr lang="en-US" sz="2400" kern="1200"/>
        </a:p>
      </dsp:txBody>
      <dsp:txXfrm>
        <a:off x="90368" y="2899687"/>
        <a:ext cx="1745753" cy="1047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EABF7-FE44-E547-BA2E-A1CA995634C3}">
      <dsp:nvSpPr>
        <dsp:cNvPr id="0" name=""/>
        <dsp:cNvSpPr/>
      </dsp:nvSpPr>
      <dsp:spPr>
        <a:xfrm>
          <a:off x="0" y="1784"/>
          <a:ext cx="7596321" cy="9565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What is the salary distribution among different data science job titles?</a:t>
          </a:r>
          <a:endParaRPr lang="en-US" sz="2400" kern="1200"/>
        </a:p>
      </dsp:txBody>
      <dsp:txXfrm>
        <a:off x="46697" y="48481"/>
        <a:ext cx="7502927" cy="863195"/>
      </dsp:txXfrm>
    </dsp:sp>
    <dsp:sp modelId="{35F5A506-BF75-394F-AD80-40AC131F1917}">
      <dsp:nvSpPr>
        <dsp:cNvPr id="0" name=""/>
        <dsp:cNvSpPr/>
      </dsp:nvSpPr>
      <dsp:spPr>
        <a:xfrm>
          <a:off x="0" y="969771"/>
          <a:ext cx="7596321" cy="9565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How does company size influence data science salaries?</a:t>
          </a:r>
          <a:endParaRPr lang="en-US" sz="2400" kern="1200"/>
        </a:p>
      </dsp:txBody>
      <dsp:txXfrm>
        <a:off x="46697" y="1016468"/>
        <a:ext cx="7502927" cy="863195"/>
      </dsp:txXfrm>
    </dsp:sp>
    <dsp:sp modelId="{45A40A6B-4CFB-7D4F-B4A8-C6CF024D5A39}">
      <dsp:nvSpPr>
        <dsp:cNvPr id="0" name=""/>
        <dsp:cNvSpPr/>
      </dsp:nvSpPr>
      <dsp:spPr>
        <a:xfrm>
          <a:off x="0" y="1943678"/>
          <a:ext cx="7596321" cy="9565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Does an employee's country of residence impact their salary?</a:t>
          </a:r>
          <a:endParaRPr lang="en-US" sz="2400" kern="1200"/>
        </a:p>
      </dsp:txBody>
      <dsp:txXfrm>
        <a:off x="46697" y="1990375"/>
        <a:ext cx="7502927" cy="863195"/>
      </dsp:txXfrm>
    </dsp:sp>
    <dsp:sp modelId="{413D189B-B04E-4E40-998E-9B6EDF567984}">
      <dsp:nvSpPr>
        <dsp:cNvPr id="0" name=""/>
        <dsp:cNvSpPr/>
      </dsp:nvSpPr>
      <dsp:spPr>
        <a:xfrm>
          <a:off x="0" y="2914625"/>
          <a:ext cx="7596321" cy="9565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Do companies in different locations pay significantly different salaries?</a:t>
          </a:r>
          <a:endParaRPr lang="en-US" sz="2400" kern="1200"/>
        </a:p>
      </dsp:txBody>
      <dsp:txXfrm>
        <a:off x="46697" y="2961322"/>
        <a:ext cx="7502927" cy="863195"/>
      </dsp:txXfrm>
    </dsp:sp>
    <dsp:sp modelId="{8F4DED5B-6245-5849-92B9-55047E5FFB44}">
      <dsp:nvSpPr>
        <dsp:cNvPr id="0" name=""/>
        <dsp:cNvSpPr/>
      </dsp:nvSpPr>
      <dsp:spPr>
        <a:xfrm>
          <a:off x="0" y="3885572"/>
          <a:ext cx="7596321" cy="95658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What's the remote work ratio in data science job titles</a:t>
          </a:r>
          <a:r>
            <a:rPr lang="en-US" sz="500" b="1" i="0" kern="1200"/>
            <a:t>?</a:t>
          </a:r>
          <a:endParaRPr lang="en-US" sz="500" kern="1200"/>
        </a:p>
      </dsp:txBody>
      <dsp:txXfrm>
        <a:off x="46697" y="3932269"/>
        <a:ext cx="7502927" cy="863195"/>
      </dsp:txXfrm>
    </dsp:sp>
    <dsp:sp modelId="{B86DCA5B-D480-6346-B25E-1FA9A9B6E1E5}">
      <dsp:nvSpPr>
        <dsp:cNvPr id="0" name=""/>
        <dsp:cNvSpPr/>
      </dsp:nvSpPr>
      <dsp:spPr>
        <a:xfrm>
          <a:off x="0" y="4851553"/>
          <a:ext cx="7596321" cy="9565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How does employment type affect salary?</a:t>
          </a:r>
          <a:endParaRPr lang="en-US" sz="2400" kern="1200"/>
        </a:p>
      </dsp:txBody>
      <dsp:txXfrm>
        <a:off x="46697" y="4898250"/>
        <a:ext cx="7502927" cy="8631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C190C-1532-5F43-AB38-662B9CCF24EB}">
      <dsp:nvSpPr>
        <dsp:cNvPr id="0" name=""/>
        <dsp:cNvSpPr/>
      </dsp:nvSpPr>
      <dsp:spPr>
        <a:xfrm>
          <a:off x="0" y="0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0C386-27FA-A94D-A60E-3D0D86178A73}">
      <dsp:nvSpPr>
        <dsp:cNvPr id="0" name=""/>
        <dsp:cNvSpPr/>
      </dsp:nvSpPr>
      <dsp:spPr>
        <a:xfrm>
          <a:off x="0" y="0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count = 2584.00</a:t>
          </a:r>
        </a:p>
      </dsp:txBody>
      <dsp:txXfrm>
        <a:off x="0" y="0"/>
        <a:ext cx="4228083" cy="432644"/>
      </dsp:txXfrm>
    </dsp:sp>
    <dsp:sp modelId="{1F5ED677-96AB-F04E-9D21-6EEB9D7FEC7D}">
      <dsp:nvSpPr>
        <dsp:cNvPr id="0" name=""/>
        <dsp:cNvSpPr/>
      </dsp:nvSpPr>
      <dsp:spPr>
        <a:xfrm>
          <a:off x="0" y="432644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7A632-897D-604E-B3FF-F83918F3EC39}">
      <dsp:nvSpPr>
        <dsp:cNvPr id="0" name=""/>
        <dsp:cNvSpPr/>
      </dsp:nvSpPr>
      <dsp:spPr>
        <a:xfrm>
          <a:off x="0" y="432644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Mean = 133409.28</a:t>
          </a:r>
        </a:p>
      </dsp:txBody>
      <dsp:txXfrm>
        <a:off x="0" y="432644"/>
        <a:ext cx="4228083" cy="432644"/>
      </dsp:txXfrm>
    </dsp:sp>
    <dsp:sp modelId="{63C880C8-E67B-C640-BCD7-ACBEC953E37B}">
      <dsp:nvSpPr>
        <dsp:cNvPr id="0" name=""/>
        <dsp:cNvSpPr/>
      </dsp:nvSpPr>
      <dsp:spPr>
        <a:xfrm>
          <a:off x="0" y="865288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568B7-9929-4B40-AE4C-B199D18F1216}">
      <dsp:nvSpPr>
        <dsp:cNvPr id="0" name=""/>
        <dsp:cNvSpPr/>
      </dsp:nvSpPr>
      <dsp:spPr>
        <a:xfrm>
          <a:off x="0" y="865288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Std = 67136.84</a:t>
          </a:r>
        </a:p>
      </dsp:txBody>
      <dsp:txXfrm>
        <a:off x="0" y="865288"/>
        <a:ext cx="4228083" cy="432644"/>
      </dsp:txXfrm>
    </dsp:sp>
    <dsp:sp modelId="{FFF2244E-4695-6849-BD82-60F97DC20575}">
      <dsp:nvSpPr>
        <dsp:cNvPr id="0" name=""/>
        <dsp:cNvSpPr/>
      </dsp:nvSpPr>
      <dsp:spPr>
        <a:xfrm>
          <a:off x="0" y="1297933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A16D4-6831-CF46-BCF6-9C1DA7072D00}">
      <dsp:nvSpPr>
        <dsp:cNvPr id="0" name=""/>
        <dsp:cNvSpPr/>
      </dsp:nvSpPr>
      <dsp:spPr>
        <a:xfrm>
          <a:off x="0" y="1297933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Min Salary= 5132.00</a:t>
          </a:r>
        </a:p>
      </dsp:txBody>
      <dsp:txXfrm>
        <a:off x="0" y="1297933"/>
        <a:ext cx="4228083" cy="432644"/>
      </dsp:txXfrm>
    </dsp:sp>
    <dsp:sp modelId="{8ED9E687-90CF-0A43-B52B-CEAAF12F78F6}">
      <dsp:nvSpPr>
        <dsp:cNvPr id="0" name=""/>
        <dsp:cNvSpPr/>
      </dsp:nvSpPr>
      <dsp:spPr>
        <a:xfrm>
          <a:off x="0" y="1730577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C1843-B304-9D4D-80A3-D4A6839D62B2}">
      <dsp:nvSpPr>
        <dsp:cNvPr id="0" name=""/>
        <dsp:cNvSpPr/>
      </dsp:nvSpPr>
      <dsp:spPr>
        <a:xfrm>
          <a:off x="0" y="1730577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25% = 84975.00</a:t>
          </a:r>
        </a:p>
      </dsp:txBody>
      <dsp:txXfrm>
        <a:off x="0" y="1730577"/>
        <a:ext cx="4228083" cy="432644"/>
      </dsp:txXfrm>
    </dsp:sp>
    <dsp:sp modelId="{2E9C6E95-3176-6547-8D1A-99CB4061CF8E}">
      <dsp:nvSpPr>
        <dsp:cNvPr id="0" name=""/>
        <dsp:cNvSpPr/>
      </dsp:nvSpPr>
      <dsp:spPr>
        <a:xfrm>
          <a:off x="0" y="2163221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89DE5-0C59-B543-A365-6C271FD8AB60}">
      <dsp:nvSpPr>
        <dsp:cNvPr id="0" name=""/>
        <dsp:cNvSpPr/>
      </dsp:nvSpPr>
      <dsp:spPr>
        <a:xfrm>
          <a:off x="0" y="2163221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50% = 130000.00 </a:t>
          </a:r>
        </a:p>
      </dsp:txBody>
      <dsp:txXfrm>
        <a:off x="0" y="2163221"/>
        <a:ext cx="4228083" cy="432644"/>
      </dsp:txXfrm>
    </dsp:sp>
    <dsp:sp modelId="{95CD5BD4-E786-5A47-A30A-74FDCB02EC8C}">
      <dsp:nvSpPr>
        <dsp:cNvPr id="0" name=""/>
        <dsp:cNvSpPr/>
      </dsp:nvSpPr>
      <dsp:spPr>
        <a:xfrm>
          <a:off x="0" y="2595866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2BA4-9AC8-5249-9644-2AB092887FCD}">
      <dsp:nvSpPr>
        <dsp:cNvPr id="0" name=""/>
        <dsp:cNvSpPr/>
      </dsp:nvSpPr>
      <dsp:spPr>
        <a:xfrm>
          <a:off x="0" y="2595866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75% = 175000.00 </a:t>
          </a:r>
        </a:p>
      </dsp:txBody>
      <dsp:txXfrm>
        <a:off x="0" y="2595866"/>
        <a:ext cx="4228083" cy="432644"/>
      </dsp:txXfrm>
    </dsp:sp>
    <dsp:sp modelId="{B0DFAB69-7BD6-384F-AB38-886BD6D9B646}">
      <dsp:nvSpPr>
        <dsp:cNvPr id="0" name=""/>
        <dsp:cNvSpPr/>
      </dsp:nvSpPr>
      <dsp:spPr>
        <a:xfrm>
          <a:off x="0" y="3028510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158FA-EE30-DD48-82FB-9578FF5A27C4}">
      <dsp:nvSpPr>
        <dsp:cNvPr id="0" name=""/>
        <dsp:cNvSpPr/>
      </dsp:nvSpPr>
      <dsp:spPr>
        <a:xfrm>
          <a:off x="0" y="3028510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 =  450000.00</a:t>
          </a:r>
        </a:p>
      </dsp:txBody>
      <dsp:txXfrm>
        <a:off x="0" y="3028510"/>
        <a:ext cx="4228083" cy="4326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C190C-1532-5F43-AB38-662B9CCF24EB}">
      <dsp:nvSpPr>
        <dsp:cNvPr id="0" name=""/>
        <dsp:cNvSpPr/>
      </dsp:nvSpPr>
      <dsp:spPr>
        <a:xfrm>
          <a:off x="0" y="0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0C386-27FA-A94D-A60E-3D0D86178A73}">
      <dsp:nvSpPr>
        <dsp:cNvPr id="0" name=""/>
        <dsp:cNvSpPr/>
      </dsp:nvSpPr>
      <dsp:spPr>
        <a:xfrm>
          <a:off x="0" y="0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count = 2584.00</a:t>
          </a:r>
        </a:p>
      </dsp:txBody>
      <dsp:txXfrm>
        <a:off x="0" y="0"/>
        <a:ext cx="4228083" cy="432644"/>
      </dsp:txXfrm>
    </dsp:sp>
    <dsp:sp modelId="{1F5ED677-96AB-F04E-9D21-6EEB9D7FEC7D}">
      <dsp:nvSpPr>
        <dsp:cNvPr id="0" name=""/>
        <dsp:cNvSpPr/>
      </dsp:nvSpPr>
      <dsp:spPr>
        <a:xfrm>
          <a:off x="0" y="432644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7A632-897D-604E-B3FF-F83918F3EC39}">
      <dsp:nvSpPr>
        <dsp:cNvPr id="0" name=""/>
        <dsp:cNvSpPr/>
      </dsp:nvSpPr>
      <dsp:spPr>
        <a:xfrm>
          <a:off x="0" y="432644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Mean = 133409.28</a:t>
          </a:r>
        </a:p>
      </dsp:txBody>
      <dsp:txXfrm>
        <a:off x="0" y="432644"/>
        <a:ext cx="4228083" cy="432644"/>
      </dsp:txXfrm>
    </dsp:sp>
    <dsp:sp modelId="{63C880C8-E67B-C640-BCD7-ACBEC953E37B}">
      <dsp:nvSpPr>
        <dsp:cNvPr id="0" name=""/>
        <dsp:cNvSpPr/>
      </dsp:nvSpPr>
      <dsp:spPr>
        <a:xfrm>
          <a:off x="0" y="865288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568B7-9929-4B40-AE4C-B199D18F1216}">
      <dsp:nvSpPr>
        <dsp:cNvPr id="0" name=""/>
        <dsp:cNvSpPr/>
      </dsp:nvSpPr>
      <dsp:spPr>
        <a:xfrm>
          <a:off x="0" y="865288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Std = 67136.84</a:t>
          </a:r>
        </a:p>
      </dsp:txBody>
      <dsp:txXfrm>
        <a:off x="0" y="865288"/>
        <a:ext cx="4228083" cy="432644"/>
      </dsp:txXfrm>
    </dsp:sp>
    <dsp:sp modelId="{FFF2244E-4695-6849-BD82-60F97DC20575}">
      <dsp:nvSpPr>
        <dsp:cNvPr id="0" name=""/>
        <dsp:cNvSpPr/>
      </dsp:nvSpPr>
      <dsp:spPr>
        <a:xfrm>
          <a:off x="0" y="1297933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A16D4-6831-CF46-BCF6-9C1DA7072D00}">
      <dsp:nvSpPr>
        <dsp:cNvPr id="0" name=""/>
        <dsp:cNvSpPr/>
      </dsp:nvSpPr>
      <dsp:spPr>
        <a:xfrm>
          <a:off x="0" y="1297933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Min Salary= 5132.00</a:t>
          </a:r>
        </a:p>
      </dsp:txBody>
      <dsp:txXfrm>
        <a:off x="0" y="1297933"/>
        <a:ext cx="4228083" cy="432644"/>
      </dsp:txXfrm>
    </dsp:sp>
    <dsp:sp modelId="{8ED9E687-90CF-0A43-B52B-CEAAF12F78F6}">
      <dsp:nvSpPr>
        <dsp:cNvPr id="0" name=""/>
        <dsp:cNvSpPr/>
      </dsp:nvSpPr>
      <dsp:spPr>
        <a:xfrm>
          <a:off x="0" y="1730577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C1843-B304-9D4D-80A3-D4A6839D62B2}">
      <dsp:nvSpPr>
        <dsp:cNvPr id="0" name=""/>
        <dsp:cNvSpPr/>
      </dsp:nvSpPr>
      <dsp:spPr>
        <a:xfrm>
          <a:off x="0" y="1730577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25% = 84975.00</a:t>
          </a:r>
        </a:p>
      </dsp:txBody>
      <dsp:txXfrm>
        <a:off x="0" y="1730577"/>
        <a:ext cx="4228083" cy="432644"/>
      </dsp:txXfrm>
    </dsp:sp>
    <dsp:sp modelId="{2E9C6E95-3176-6547-8D1A-99CB4061CF8E}">
      <dsp:nvSpPr>
        <dsp:cNvPr id="0" name=""/>
        <dsp:cNvSpPr/>
      </dsp:nvSpPr>
      <dsp:spPr>
        <a:xfrm>
          <a:off x="0" y="2163221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89DE5-0C59-B543-A365-6C271FD8AB60}">
      <dsp:nvSpPr>
        <dsp:cNvPr id="0" name=""/>
        <dsp:cNvSpPr/>
      </dsp:nvSpPr>
      <dsp:spPr>
        <a:xfrm>
          <a:off x="0" y="2163221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50% = 130000.00 </a:t>
          </a:r>
        </a:p>
      </dsp:txBody>
      <dsp:txXfrm>
        <a:off x="0" y="2163221"/>
        <a:ext cx="4228083" cy="432644"/>
      </dsp:txXfrm>
    </dsp:sp>
    <dsp:sp modelId="{95CD5BD4-E786-5A47-A30A-74FDCB02EC8C}">
      <dsp:nvSpPr>
        <dsp:cNvPr id="0" name=""/>
        <dsp:cNvSpPr/>
      </dsp:nvSpPr>
      <dsp:spPr>
        <a:xfrm>
          <a:off x="0" y="2595866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2BA4-9AC8-5249-9644-2AB092887FCD}">
      <dsp:nvSpPr>
        <dsp:cNvPr id="0" name=""/>
        <dsp:cNvSpPr/>
      </dsp:nvSpPr>
      <dsp:spPr>
        <a:xfrm>
          <a:off x="0" y="2595866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75% = 175000.00 </a:t>
          </a:r>
        </a:p>
      </dsp:txBody>
      <dsp:txXfrm>
        <a:off x="0" y="2595866"/>
        <a:ext cx="4228083" cy="432644"/>
      </dsp:txXfrm>
    </dsp:sp>
    <dsp:sp modelId="{B0DFAB69-7BD6-384F-AB38-886BD6D9B646}">
      <dsp:nvSpPr>
        <dsp:cNvPr id="0" name=""/>
        <dsp:cNvSpPr/>
      </dsp:nvSpPr>
      <dsp:spPr>
        <a:xfrm>
          <a:off x="0" y="3028510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158FA-EE30-DD48-82FB-9578FF5A27C4}">
      <dsp:nvSpPr>
        <dsp:cNvPr id="0" name=""/>
        <dsp:cNvSpPr/>
      </dsp:nvSpPr>
      <dsp:spPr>
        <a:xfrm>
          <a:off x="0" y="3028510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 =  450000.00</a:t>
          </a:r>
        </a:p>
      </dsp:txBody>
      <dsp:txXfrm>
        <a:off x="0" y="3028510"/>
        <a:ext cx="4228083" cy="432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A0EBC-64DA-FC4C-A9A3-36B98026873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6C9B-FD42-D244-9AA6-1DBEFFC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This analysis underscores substantial salary disparities between the top and bottom ten job titles. The highest salary in the top ten Job titles reaches $375,000, whereas the upper limit in the bottom ten job titles is $53,654</a:t>
            </a:r>
            <a:r>
              <a:rPr lang="en-US" sz="2000" b="0" i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This analysis underscores substantial salary disparities between the top and bottom ten job titles. The highest salary in the top ten Job titles reaches $375,000, whereas the upper limit in the bottom ten job titles is $53,654</a:t>
            </a:r>
            <a:r>
              <a:rPr lang="en-US" sz="2000" b="0" i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92D2-2748-4949-9155-58315129DD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4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balance-sheet-annual-report-241711/" TargetMode="External"/><Relationship Id="rId13" Type="http://schemas.openxmlformats.org/officeDocument/2006/relationships/diagramData" Target="../diagrams/data1.xml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12" Type="http://schemas.openxmlformats.org/officeDocument/2006/relationships/hyperlink" Target="https://www.thebluediamondgallery.com/handwriting/s/statistics.html" TargetMode="External"/><Relationship Id="rId17" Type="http://schemas.microsoft.com/office/2007/relationships/diagramDrawing" Target="../diagrams/drawing1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uraspike.com/blog/matplotlib-tutorial/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5" Type="http://schemas.openxmlformats.org/officeDocument/2006/relationships/diagramQuickStyle" Target="../diagrams/quickStyle1.xml"/><Relationship Id="rId10" Type="http://schemas.openxmlformats.org/officeDocument/2006/relationships/hyperlink" Target="https://www.godo.dev/tutorials/python-pandas-large-datasets/" TargetMode="External"/><Relationship Id="rId4" Type="http://schemas.openxmlformats.org/officeDocument/2006/relationships/hyperlink" Target="https://www.pngall.com/python-logo-png/" TargetMode="External"/><Relationship Id="rId9" Type="http://schemas.openxmlformats.org/officeDocument/2006/relationships/image" Target="../media/image6.png"/><Relationship Id="rId1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Financial graphs on a dark display">
            <a:extLst>
              <a:ext uri="{FF2B5EF4-FFF2-40B4-BE49-F238E27FC236}">
                <a16:creationId xmlns:a16="http://schemas.microsoft.com/office/drawing/2014/main" id="{C3DF3C43-E351-4B66-3570-CC15CEDED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" r="6035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D1DF7-3E6D-916C-6FBB-49208C3C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000" b="1" i="0">
                <a:effectLst/>
              </a:rPr>
            </a:br>
            <a:br>
              <a:rPr lang="en-US" sz="2000" b="1"/>
            </a:br>
            <a:br>
              <a:rPr lang="en-US" sz="2000" b="1"/>
            </a:br>
            <a:br>
              <a:rPr lang="en-US" sz="2000" b="1" i="0">
                <a:effectLst/>
              </a:rPr>
            </a:br>
            <a:endParaRPr lang="en-US" sz="200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6D05205-1442-4EA5-B87D-84663666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/>
              <a:t>Project Name: Know Your Worth</a:t>
            </a:r>
            <a:br>
              <a:rPr lang="en-US" sz="1900" b="1"/>
            </a:br>
            <a:br>
              <a:rPr lang="en-US" sz="1900" b="1"/>
            </a:br>
            <a:r>
              <a:rPr lang="en-US" sz="1900" b="1"/>
              <a:t>Team Name: Analytics Enthusiasts</a:t>
            </a:r>
            <a:br>
              <a:rPr lang="en-US" sz="1900" b="1"/>
            </a:br>
            <a:r>
              <a:rPr lang="en-US" sz="1900" b="1"/>
              <a:t>Topic: </a:t>
            </a:r>
            <a:r>
              <a:rPr lang="en-US" sz="1900"/>
              <a:t>Data Scientists Income Statistics </a:t>
            </a:r>
            <a:br>
              <a:rPr lang="en-US" sz="1900"/>
            </a:br>
            <a:br>
              <a:rPr lang="en-US" sz="1900"/>
            </a:br>
            <a:r>
              <a:rPr lang="en-US" sz="1900" b="1"/>
              <a:t>Presented By : </a:t>
            </a:r>
            <a:r>
              <a:rPr lang="en-US" sz="1900"/>
              <a:t>Amna Hassan, Garima Chaudhary, </a:t>
            </a:r>
            <a:r>
              <a:rPr lang="en-US" sz="1900" err="1"/>
              <a:t>Nameeta</a:t>
            </a:r>
            <a:r>
              <a:rPr lang="en-US" sz="1900"/>
              <a:t> Tiwari, Nidhi Nigam, Sahil Wadhwa</a:t>
            </a:r>
          </a:p>
        </p:txBody>
      </p:sp>
    </p:spTree>
    <p:extLst>
      <p:ext uri="{BB962C8B-B14F-4D97-AF65-F5344CB8AC3E}">
        <p14:creationId xmlns:p14="http://schemas.microsoft.com/office/powerpoint/2010/main" val="2406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gures of houses in different position and sizes">
            <a:extLst>
              <a:ext uri="{FF2B5EF4-FFF2-40B4-BE49-F238E27FC236}">
                <a16:creationId xmlns:a16="http://schemas.microsoft.com/office/drawing/2014/main" id="{AFCC924F-C25D-58B9-3583-1E2CBBB3D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0" r="35364" b="7001"/>
          <a:stretch/>
        </p:blipFill>
        <p:spPr>
          <a:xfrm>
            <a:off x="3773614" y="317002"/>
            <a:ext cx="866851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6D00C-0EE5-999A-C846-28D4289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38" y="186451"/>
            <a:ext cx="6999513" cy="1454032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>
                <a:solidFill>
                  <a:schemeClr val="bg1"/>
                </a:solidFill>
                <a:latin typeface="Arial Rounded MT Bold" panose="020F0704030504030204" pitchFamily="34" charset="77"/>
              </a:rPr>
            </a:br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77"/>
              </a:rPr>
              <a:t>Average Salaries for Top Ten Employee Residences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A graph with a line going up&#10;&#10;Description automatically generated">
            <a:extLst>
              <a:ext uri="{FF2B5EF4-FFF2-40B4-BE49-F238E27FC236}">
                <a16:creationId xmlns:a16="http://schemas.microsoft.com/office/drawing/2014/main" id="{72402F18-B0BE-71C2-F946-7BFF9D38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203" y="1352017"/>
            <a:ext cx="5370098" cy="5319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16FD9-DED9-099A-DCA9-15E6A9E2E26A}"/>
              </a:ext>
            </a:extLst>
          </p:cNvPr>
          <p:cNvSpPr txBox="1"/>
          <p:nvPr/>
        </p:nvSpPr>
        <p:spPr>
          <a:xfrm>
            <a:off x="708105" y="2719121"/>
            <a:ext cx="3523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chemeClr val="bg1"/>
                </a:solidFill>
                <a:effectLst/>
                <a:latin typeface="Söhne"/>
              </a:rPr>
              <a:t>Employees from Israel (IL) earn the highest average salaries. Followed by: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IL (Israel)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MY (Malaysia)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PR (Puerto Rico)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US (United States)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CA (Canada)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810073-8C81-E629-B3F5-5EF3E211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Average Salary Per Work Year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B462A2F-30EC-8455-FC38-ED015CDD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67" y="1790837"/>
            <a:ext cx="5392096" cy="403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8D0D09-2829-A1E7-33E5-B8D38C9C1E8A}"/>
              </a:ext>
            </a:extLst>
          </p:cNvPr>
          <p:cNvSpPr txBox="1"/>
          <p:nvPr/>
        </p:nvSpPr>
        <p:spPr>
          <a:xfrm>
            <a:off x="326569" y="5938579"/>
            <a:ext cx="11449394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i="0">
                <a:effectLst/>
                <a:latin typeface="Söhne"/>
              </a:rPr>
              <a:t>Outliers exist in the data. Median salaries remained stable in 2020 and 2021 but depicts substantial growth in 2022 and 2023.</a:t>
            </a:r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F7B7A-5303-E651-0C66-94B33DA412C3}"/>
              </a:ext>
            </a:extLst>
          </p:cNvPr>
          <p:cNvSpPr txBox="1"/>
          <p:nvPr/>
        </p:nvSpPr>
        <p:spPr>
          <a:xfrm>
            <a:off x="1603764" y="1274142"/>
            <a:ext cx="264160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Boxplot with Outliers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F72C-EBCF-0915-F272-92A7B4A459E3}"/>
              </a:ext>
            </a:extLst>
          </p:cNvPr>
          <p:cNvSpPr txBox="1"/>
          <p:nvPr/>
        </p:nvSpPr>
        <p:spPr>
          <a:xfrm>
            <a:off x="7519684" y="1218591"/>
            <a:ext cx="2640744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Boxplot without Outliers</a:t>
            </a:r>
          </a:p>
        </p:txBody>
      </p:sp>
      <p:pic>
        <p:nvPicPr>
          <p:cNvPr id="6" name="Picture 5" descr="A chart with green squares and blue dots&#10;&#10;Description automatically generated">
            <a:extLst>
              <a:ext uri="{FF2B5EF4-FFF2-40B4-BE49-F238E27FC236}">
                <a16:creationId xmlns:a16="http://schemas.microsoft.com/office/drawing/2014/main" id="{95945E8A-7E8F-E7CA-9468-D9389DBB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34" y="1999598"/>
            <a:ext cx="5047785" cy="37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Freeform: Shape 3105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D0049-04F1-25A0-D242-BA365D2A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-24573"/>
            <a:ext cx="10363199" cy="1275567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3200" b="0" i="0">
                <a:solidFill>
                  <a:srgbClr val="FFFFFF"/>
                </a:solidFill>
                <a:effectLst/>
                <a:latin typeface="Arial Rounded MT Bold" panose="020F0704030504030204" pitchFamily="34" charset="77"/>
                <a:ea typeface="+mj-ea"/>
                <a:cs typeface="+mj-cs"/>
              </a:rPr>
              <a:t>To what extent does the work model impact the average salaries of Data Science jobs?</a:t>
            </a:r>
            <a:endParaRPr lang="en-US" sz="3200">
              <a:solidFill>
                <a:srgbClr val="FFFFFF"/>
              </a:solidFill>
              <a:latin typeface="Arial Rounded MT Bold" panose="020F0704030504030204" pitchFamily="34" charset="77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F5B3A9-93AE-43ED-355A-56FE1743C2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062" y="1506938"/>
            <a:ext cx="4771603" cy="356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E59EE7-6A4E-1EE5-D0EF-110B2E2FB80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561" y="1425435"/>
            <a:ext cx="4964559" cy="356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orizontal Scroll 6">
            <a:extLst>
              <a:ext uri="{FF2B5EF4-FFF2-40B4-BE49-F238E27FC236}">
                <a16:creationId xmlns:a16="http://schemas.microsoft.com/office/drawing/2014/main" id="{C350A922-2130-494A-EC71-B1C60C2F3090}"/>
              </a:ext>
            </a:extLst>
          </p:cNvPr>
          <p:cNvSpPr/>
          <p:nvPr/>
        </p:nvSpPr>
        <p:spPr>
          <a:xfrm>
            <a:off x="698880" y="5167248"/>
            <a:ext cx="10794240" cy="1701579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Data contains outliers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b="0">
                <a:solidFill>
                  <a:schemeClr val="tx1"/>
                </a:solidFill>
                <a:latin typeface="Arial Rounded MT Bold" panose="020F0704030504030204" pitchFamily="34" charset="77"/>
              </a:rPr>
              <a:t>A</a:t>
            </a:r>
            <a:r>
              <a:rPr lang="en-US" sz="2000" b="0" i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fter Outliers removal, median salaries drop.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Median salaries are lower for hybrid work compared to remote or on-site.</a:t>
            </a:r>
            <a:endParaRPr lang="en-US" sz="200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424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E9D41-8867-C8BF-7C72-E0DA51BD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11" y="4827435"/>
            <a:ext cx="4251512" cy="145655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 anchorCtr="1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Which countries are the top five options after the US for a Data Science job hunt?</a:t>
            </a:r>
            <a:br>
              <a:rPr lang="en-US" sz="1050" b="0">
                <a:effectLst/>
              </a:rPr>
            </a:br>
            <a:br>
              <a:rPr lang="en-US" sz="1050"/>
            </a:br>
            <a:endParaRPr lang="en-US" sz="2200">
              <a:latin typeface="Arial Rounded MT Bold" panose="020F0704030504030204" pitchFamily="34" charset="7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2CA3EA-EF0B-EBC0-1313-DBB34DA03CC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76" y="384539"/>
            <a:ext cx="5433172" cy="40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43E101F-BD2E-DA62-B025-7F28F82069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211" y="384539"/>
            <a:ext cx="5124121" cy="40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CC12FC-24F3-03D0-CC4F-372081D7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619" y="4691455"/>
            <a:ext cx="6007618" cy="1722691"/>
          </a:xfr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/>
              <a:t>More than 94%  of the job market are hosted in US.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/>
              <a:t>Followed by : Great Brittan , Canada, India, Germany, Spain</a:t>
            </a:r>
          </a:p>
        </p:txBody>
      </p:sp>
    </p:spTree>
    <p:extLst>
      <p:ext uri="{BB962C8B-B14F-4D97-AF65-F5344CB8AC3E}">
        <p14:creationId xmlns:p14="http://schemas.microsoft.com/office/powerpoint/2010/main" val="351237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7026BE-9E02-509F-431C-B2EBDBA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Salaries in USD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74C7D-7E04-2BF2-7AA2-FA4AF7E2BCB8}"/>
              </a:ext>
            </a:extLst>
          </p:cNvPr>
          <p:cNvSpPr txBox="1"/>
          <p:nvPr/>
        </p:nvSpPr>
        <p:spPr>
          <a:xfrm>
            <a:off x="5757863" y="4814861"/>
            <a:ext cx="529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effectLst/>
                <a:latin typeface="Söhne"/>
              </a:rPr>
              <a:t>Salaries vary greatly, with an average around $133,409.28, and a median at $130,000 but the range is broad, spanning from $5,132.00 to $450,000.00.</a:t>
            </a:r>
            <a:endParaRPr lang="en-US"/>
          </a:p>
        </p:txBody>
      </p:sp>
      <p:graphicFrame>
        <p:nvGraphicFramePr>
          <p:cNvPr id="154" name="Text Placeholder 68">
            <a:extLst>
              <a:ext uri="{FF2B5EF4-FFF2-40B4-BE49-F238E27FC236}">
                <a16:creationId xmlns:a16="http://schemas.microsoft.com/office/drawing/2014/main" id="{68D1EAA3-6796-5014-27D2-5D618DB9D077}"/>
              </a:ext>
            </a:extLst>
          </p:cNvPr>
          <p:cNvGraphicFramePr/>
          <p:nvPr/>
        </p:nvGraphicFramePr>
        <p:xfrm>
          <a:off x="1136396" y="2277036"/>
          <a:ext cx="4228083" cy="346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02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8C196A-CF84-4F5F-DE19-F1657ECF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Work Year Percentage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028361A-AA60-55AB-0D01-4803FAC8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2023</a:t>
            </a:r>
            <a:r>
              <a:rPr lang="en-US" sz="2000" b="0" i="0">
                <a:effectLst/>
              </a:rPr>
              <a:t> is the most </a:t>
            </a:r>
            <a:r>
              <a:rPr lang="en-US" sz="2000"/>
              <a:t>common work year</a:t>
            </a:r>
            <a:r>
              <a:rPr lang="en-US" sz="2000" b="0" i="0">
                <a:effectLst/>
              </a:rPr>
              <a:t>. Followed by: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2022</a:t>
            </a:r>
            <a:r>
              <a:rPr lang="en-US" sz="2000" b="0" i="0">
                <a:effectLst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2021</a:t>
            </a:r>
            <a:endParaRPr lang="en-US" sz="2000" b="0" i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2020</a:t>
            </a:r>
            <a:r>
              <a:rPr lang="en-US" sz="2000" b="0" i="0">
                <a:effectLst/>
              </a:rPr>
              <a:t> </a:t>
            </a:r>
            <a:r>
              <a:rPr lang="en-US" sz="2000"/>
              <a:t>is the work year with </a:t>
            </a:r>
            <a:r>
              <a:rPr lang="en-US" sz="2000" b="0" i="0">
                <a:effectLst/>
              </a:rPr>
              <a:t>the fewest individuals.</a:t>
            </a:r>
            <a:br>
              <a:rPr lang="en-US" sz="2000"/>
            </a:br>
            <a:endParaRPr lang="en-US" sz="200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717A62D-779A-B522-40B0-BC4884FBC3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631" b="-3"/>
          <a:stretch/>
        </p:blipFill>
        <p:spPr>
          <a:xfrm>
            <a:off x="5183500" y="1827656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9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99A96-ECA3-1C54-0645-37EBF73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30" y="213982"/>
            <a:ext cx="8020513" cy="9976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Company Location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Salary Comparison</a:t>
            </a:r>
            <a:r>
              <a:rPr lang="en-US" sz="4000">
                <a:solidFill>
                  <a:srgbClr val="FFFFFF"/>
                </a:solidFill>
              </a:rPr>
              <a:t> 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D97DA8-991E-D27B-BB51-7EED5EC55D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289" y="1717259"/>
            <a:ext cx="4711722" cy="5598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7800" indent="-177800" defTabSz="713232">
              <a:spcBef>
                <a:spcPts val="780"/>
              </a:spcBef>
            </a:pPr>
            <a:r>
              <a:rPr lang="en-US" sz="1800" kern="1200">
                <a:latin typeface="+mn-lt"/>
                <a:ea typeface="+mn-ea"/>
                <a:cs typeface="+mn-cs"/>
              </a:rPr>
              <a:t>Top Ten </a:t>
            </a:r>
            <a:r>
              <a:rPr lang="en-US" sz="1800"/>
              <a:t>Company Locations</a:t>
            </a:r>
            <a:r>
              <a:rPr lang="en-US" sz="1800" kern="1200">
                <a:latin typeface="+mn-lt"/>
                <a:ea typeface="+mn-ea"/>
                <a:cs typeface="+mn-cs"/>
              </a:rPr>
              <a:t> Vs Average Salary</a:t>
            </a:r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964A8B62-5552-2F2F-C4B2-17DB15FD2DD8}"/>
              </a:ext>
            </a:extLst>
          </p:cNvPr>
          <p:cNvSpPr txBox="1">
            <a:spLocks/>
          </p:cNvSpPr>
          <p:nvPr/>
        </p:nvSpPr>
        <p:spPr>
          <a:xfrm>
            <a:off x="6048337" y="1724923"/>
            <a:ext cx="5137420" cy="5598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defTabSz="713232">
              <a:spcBef>
                <a:spcPts val="780"/>
              </a:spcBef>
            </a:pPr>
            <a:r>
              <a:rPr lang="en-US" sz="1800"/>
              <a:t>Bottom Ten Company Locations Vs Average Salary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1E2EF-D380-4F29-C9FF-63E91A95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8" y="2448532"/>
            <a:ext cx="5535782" cy="3323171"/>
          </a:xfrm>
          <a:prstGeom prst="rect">
            <a:avLst/>
          </a:prstGeom>
        </p:spPr>
      </p:pic>
      <p:pic>
        <p:nvPicPr>
          <p:cNvPr id="6" name="Picture 5" descr="A graph of a company location&#10;&#10;Description automatically generated">
            <a:extLst>
              <a:ext uri="{FF2B5EF4-FFF2-40B4-BE49-F238E27FC236}">
                <a16:creationId xmlns:a16="http://schemas.microsoft.com/office/drawing/2014/main" id="{385AA408-639E-AD86-C170-C1ED7F818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684" y="2448532"/>
            <a:ext cx="5582608" cy="33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96100-98BA-9C9E-EF79-CF3AA76A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Company Size Vs Remote Ratio</a:t>
            </a:r>
          </a:p>
        </p:txBody>
      </p:sp>
      <p:pic>
        <p:nvPicPr>
          <p:cNvPr id="3" name="Picture 2" descr="A graph of a company size and remote ratio&#10;&#10;Description automatically generated">
            <a:extLst>
              <a:ext uri="{FF2B5EF4-FFF2-40B4-BE49-F238E27FC236}">
                <a16:creationId xmlns:a16="http://schemas.microsoft.com/office/drawing/2014/main" id="{02841D37-3BCA-1C45-B01E-7BDB3CDB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9" y="1599730"/>
            <a:ext cx="10512547" cy="3153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FACE8A-F479-9234-9CD1-2697F911E1FC}"/>
              </a:ext>
            </a:extLst>
          </p:cNvPr>
          <p:cNvSpPr txBox="1"/>
          <p:nvPr/>
        </p:nvSpPr>
        <p:spPr>
          <a:xfrm>
            <a:off x="8325852" y="4025019"/>
            <a:ext cx="3404937" cy="1714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2E3F4A7-BF06-3681-E2B8-C29B953816CD}"/>
              </a:ext>
            </a:extLst>
          </p:cNvPr>
          <p:cNvSpPr txBox="1">
            <a:spLocks/>
          </p:cNvSpPr>
          <p:nvPr/>
        </p:nvSpPr>
        <p:spPr>
          <a:xfrm>
            <a:off x="395474" y="5018362"/>
            <a:ext cx="7388081" cy="430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96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96100-98BA-9C9E-EF79-CF3AA76A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Job Title vs Experience Level</a:t>
            </a:r>
          </a:p>
        </p:txBody>
      </p:sp>
      <p:pic>
        <p:nvPicPr>
          <p:cNvPr id="4" name="Picture 3" descr="A graph of a job title&#10;&#10;Description automatically generated">
            <a:extLst>
              <a:ext uri="{FF2B5EF4-FFF2-40B4-BE49-F238E27FC236}">
                <a16:creationId xmlns:a16="http://schemas.microsoft.com/office/drawing/2014/main" id="{9BB7A7C8-574C-61DD-D79A-0EFE71E3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1" y="1531618"/>
            <a:ext cx="10512547" cy="3153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FACE8A-F479-9234-9CD1-2697F911E1FC}"/>
              </a:ext>
            </a:extLst>
          </p:cNvPr>
          <p:cNvSpPr txBox="1"/>
          <p:nvPr/>
        </p:nvSpPr>
        <p:spPr>
          <a:xfrm>
            <a:off x="8325852" y="4025019"/>
            <a:ext cx="3404937" cy="1714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2E3F4A7-BF06-3681-E2B8-C29B953816CD}"/>
              </a:ext>
            </a:extLst>
          </p:cNvPr>
          <p:cNvSpPr txBox="1">
            <a:spLocks/>
          </p:cNvSpPr>
          <p:nvPr/>
        </p:nvSpPr>
        <p:spPr>
          <a:xfrm>
            <a:off x="395474" y="5018362"/>
            <a:ext cx="7388081" cy="430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46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8C196A-CF84-4F5F-DE19-F1657ECF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Experience Level Percentage</a:t>
            </a:r>
          </a:p>
        </p:txBody>
      </p:sp>
      <p:sp>
        <p:nvSpPr>
          <p:cNvPr id="1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028361A-AA60-55AB-0D01-4803FAC8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Senior Level" is the most prevalent experience level. Followed by: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Medium Level.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Entry Level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Executive Level  has the fewest individuals.</a:t>
            </a:r>
            <a:br>
              <a:rPr lang="en-US" sz="2200"/>
            </a:br>
            <a:endParaRPr lang="en-US" sz="2200"/>
          </a:p>
        </p:txBody>
      </p:sp>
      <p:pic>
        <p:nvPicPr>
          <p:cNvPr id="15" name="Picture Placeholder 14" descr="A pie chart with text&#10;&#10;Description automatically generated">
            <a:extLst>
              <a:ext uri="{FF2B5EF4-FFF2-40B4-BE49-F238E27FC236}">
                <a16:creationId xmlns:a16="http://schemas.microsoft.com/office/drawing/2014/main" id="{B98C894D-726A-C59C-0CCC-B048FA83B4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483" r="92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73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79517-D9CF-6E46-BFB2-957B173B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4"/>
            <a:ext cx="3102231" cy="10484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Tools Used: 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C7953DBB-E46C-1925-CDA7-B4D60877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80" y="530358"/>
            <a:ext cx="3211039" cy="1444967"/>
          </a:xfrm>
          <a:prstGeom prst="rect">
            <a:avLst/>
          </a:prstGeom>
        </p:spPr>
      </p:pic>
      <p:pic>
        <p:nvPicPr>
          <p:cNvPr id="14" name="Picture 13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6428A0B1-F4FB-97FF-4D3E-D8C4058892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105" r="13399" b="4"/>
          <a:stretch/>
        </p:blipFill>
        <p:spPr>
          <a:xfrm>
            <a:off x="8937296" y="325905"/>
            <a:ext cx="2688077" cy="1853874"/>
          </a:xfrm>
          <a:prstGeom prst="rect">
            <a:avLst/>
          </a:prstGeom>
        </p:spPr>
      </p:pic>
      <p:pic>
        <p:nvPicPr>
          <p:cNvPr id="34" name="Picture 33" descr="A logo with a circle and a circle with a circle in the middle&#10;&#10;Description automatically generated with medium confidence">
            <a:extLst>
              <a:ext uri="{FF2B5EF4-FFF2-40B4-BE49-F238E27FC236}">
                <a16:creationId xmlns:a16="http://schemas.microsoft.com/office/drawing/2014/main" id="{AAA01AA6-E9E2-ED6B-27E9-7A726796C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55081" y="3042604"/>
            <a:ext cx="3219976" cy="772793"/>
          </a:xfrm>
          <a:prstGeom prst="rect">
            <a:avLst/>
          </a:prstGeom>
        </p:spPr>
      </p:pic>
      <p:pic>
        <p:nvPicPr>
          <p:cNvPr id="17" name="Picture 16" descr="A magnifying glass over colorful bars&#10;&#10;Description automatically generated">
            <a:extLst>
              <a:ext uri="{FF2B5EF4-FFF2-40B4-BE49-F238E27FC236}">
                <a16:creationId xmlns:a16="http://schemas.microsoft.com/office/drawing/2014/main" id="{A68E4463-CEE9-DBB8-3557-6850A8B88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28432" y="2547873"/>
            <a:ext cx="3132898" cy="1762255"/>
          </a:xfrm>
          <a:prstGeom prst="rect">
            <a:avLst/>
          </a:prstGeom>
        </p:spPr>
      </p:pic>
      <p:pic>
        <p:nvPicPr>
          <p:cNvPr id="11" name="Picture 10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97B37FEB-36DA-6F7B-1CA0-EA350BF44B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t="10756" r="-13" b="687"/>
          <a:stretch/>
        </p:blipFill>
        <p:spPr>
          <a:xfrm>
            <a:off x="5163486" y="4868734"/>
            <a:ext cx="3211571" cy="1421850"/>
          </a:xfrm>
          <a:prstGeom prst="rect">
            <a:avLst/>
          </a:prstGeom>
        </p:spPr>
      </p:pic>
      <p:pic>
        <p:nvPicPr>
          <p:cNvPr id="13" name="Picture 12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id="{D6A0933D-625C-0DE4-A9D8-BF3D64635D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74209" y="4649694"/>
            <a:ext cx="2814251" cy="1531649"/>
          </a:xfrm>
          <a:prstGeom prst="rect">
            <a:avLst/>
          </a:prstGeom>
        </p:spPr>
      </p:pic>
      <p:graphicFrame>
        <p:nvGraphicFramePr>
          <p:cNvPr id="133" name="Content Placeholder 2">
            <a:extLst>
              <a:ext uri="{FF2B5EF4-FFF2-40B4-BE49-F238E27FC236}">
                <a16:creationId xmlns:a16="http://schemas.microsoft.com/office/drawing/2014/main" id="{32951C12-F6B9-3FAC-C672-56D04E656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535324"/>
              </p:ext>
            </p:extLst>
          </p:nvPr>
        </p:nvGraphicFramePr>
        <p:xfrm>
          <a:off x="798256" y="2179778"/>
          <a:ext cx="3607930" cy="411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79036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0CA5-FA91-5C0A-9E00-05F953F8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099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/>
                <a:cs typeface="Calibri Light"/>
              </a:rPr>
              <a:t>How does experience level affects job perspective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1E39-ABCE-B97D-76B9-0992C5A42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e chart with text on it&#10;&#10;Description automatically generated">
            <a:extLst>
              <a:ext uri="{FF2B5EF4-FFF2-40B4-BE49-F238E27FC236}">
                <a16:creationId xmlns:a16="http://schemas.microsoft.com/office/drawing/2014/main" id="{3A04F9FB-BF0A-0780-C837-BDE4FE240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89" y="1714320"/>
            <a:ext cx="4912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068DF-3F97-130F-58A4-20B48E06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e chart with text on it&#10;&#10;Description automatically generated">
            <a:extLst>
              <a:ext uri="{FF2B5EF4-FFF2-40B4-BE49-F238E27FC236}">
                <a16:creationId xmlns:a16="http://schemas.microsoft.com/office/drawing/2014/main" id="{D12570FE-6660-2122-D3A5-16BA54246E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8006" y="1714320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54565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7026BE-9E02-509F-431C-B2EBDBA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# of Jobs by Remote work ratio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74C7D-7E04-2BF2-7AA2-FA4AF7E2BCB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45.89% of employee population work on site( 0% remote ratio)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900" b="0" i="0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Almost equal p</a:t>
            </a:r>
            <a:r>
              <a:rPr lang="en-US" sz="1900" b="0" i="0" dirty="0">
                <a:effectLst/>
              </a:rPr>
              <a:t>roportion 46.86% employees work fully remotely (100% remote ratio)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Only a small fraction (7.23%) of employees work in a hybrid setup</a:t>
            </a:r>
            <a:endParaRPr lang="en-US" sz="1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E0BBA-AFE7-8F7E-BDD0-77A81BA6E85B}"/>
              </a:ext>
            </a:extLst>
          </p:cNvPr>
          <p:cNvGrpSpPr/>
          <p:nvPr/>
        </p:nvGrpSpPr>
        <p:grpSpPr>
          <a:xfrm>
            <a:off x="4834647" y="640080"/>
            <a:ext cx="6543017" cy="5577840"/>
            <a:chOff x="5879243" y="457202"/>
            <a:chExt cx="5720618" cy="4602119"/>
          </a:xfrm>
        </p:grpSpPr>
        <p:pic>
          <p:nvPicPr>
            <p:cNvPr id="4" name="Picture 3" descr="A graph of a remote control&#10;&#10;Description automatically generated">
              <a:extLst>
                <a:ext uri="{FF2B5EF4-FFF2-40B4-BE49-F238E27FC236}">
                  <a16:creationId xmlns:a16="http://schemas.microsoft.com/office/drawing/2014/main" id="{E890C4E0-D615-0BF0-8E93-E751FDD912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77" b="2578"/>
            <a:stretch/>
          </p:blipFill>
          <p:spPr>
            <a:xfrm>
              <a:off x="5879243" y="457202"/>
              <a:ext cx="5720618" cy="42685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1DE2E5-138A-31FC-968F-CE2BE11D39ED}"/>
                </a:ext>
              </a:extLst>
            </p:cNvPr>
            <p:cNvSpPr txBox="1"/>
            <p:nvPr/>
          </p:nvSpPr>
          <p:spPr>
            <a:xfrm>
              <a:off x="5879243" y="4689989"/>
              <a:ext cx="57206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E4AAF7-A223-16DD-0516-4986446E0875}"/>
                </a:ext>
              </a:extLst>
            </p:cNvPr>
            <p:cNvSpPr txBox="1"/>
            <p:nvPr/>
          </p:nvSpPr>
          <p:spPr>
            <a:xfrm>
              <a:off x="7938660" y="4689562"/>
              <a:ext cx="1739788" cy="22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Remote Ratio (%)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572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7026BE-9E02-509F-431C-B2EBDBA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# of Jobs by Company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74C7D-7E04-2BF2-7AA2-FA4AF7E2BCB8}"/>
              </a:ext>
            </a:extLst>
          </p:cNvPr>
          <p:cNvSpPr txBox="1"/>
          <p:nvPr/>
        </p:nvSpPr>
        <p:spPr>
          <a:xfrm>
            <a:off x="643278" y="3019666"/>
            <a:ext cx="3429000" cy="2940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</a:t>
            </a:r>
            <a:r>
              <a:rPr lang="en-US" sz="1900" b="0" i="0" dirty="0">
                <a:effectLst/>
              </a:rPr>
              <a:t>ignificant number (78.48%) of employees  work for medium(M)-sized companies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15.82% employees work for large(L)  size companies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5.68% employees work for small(S) size companies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CFC25-6F59-651E-4809-4771B1AB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88327"/>
            <a:ext cx="6903720" cy="52813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C8AC8E-A682-3E29-80E7-0D94A7182958}"/>
              </a:ext>
            </a:extLst>
          </p:cNvPr>
          <p:cNvGrpSpPr/>
          <p:nvPr/>
        </p:nvGrpSpPr>
        <p:grpSpPr>
          <a:xfrm>
            <a:off x="9344721" y="1148498"/>
            <a:ext cx="2300126" cy="2336071"/>
            <a:chOff x="9344721" y="1148498"/>
            <a:chExt cx="2300126" cy="23360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82F28A-AA9B-4063-758B-ADD82273D2E1}"/>
                </a:ext>
              </a:extLst>
            </p:cNvPr>
            <p:cNvSpPr txBox="1"/>
            <p:nvPr/>
          </p:nvSpPr>
          <p:spPr>
            <a:xfrm>
              <a:off x="9344721" y="1148498"/>
              <a:ext cx="2039632" cy="233607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389D0A-CDFD-E82F-0AC1-9826DB35339C}"/>
                </a:ext>
              </a:extLst>
            </p:cNvPr>
            <p:cNvGrpSpPr/>
            <p:nvPr/>
          </p:nvGrpSpPr>
          <p:grpSpPr>
            <a:xfrm>
              <a:off x="9490802" y="1231426"/>
              <a:ext cx="2154045" cy="1251356"/>
              <a:chOff x="9422780" y="1200591"/>
              <a:chExt cx="2154045" cy="12513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874024-1237-9FF7-4AE7-43E60479E220}"/>
                  </a:ext>
                </a:extLst>
              </p:cNvPr>
              <p:cNvSpPr txBox="1"/>
              <p:nvPr/>
            </p:nvSpPr>
            <p:spPr>
              <a:xfrm>
                <a:off x="9422780" y="1305049"/>
                <a:ext cx="602166" cy="19813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09A4DE-E056-AA75-A0E1-795BC996CC6D}"/>
                  </a:ext>
                </a:extLst>
              </p:cNvPr>
              <p:cNvSpPr txBox="1"/>
              <p:nvPr/>
            </p:nvSpPr>
            <p:spPr>
              <a:xfrm>
                <a:off x="9422780" y="1737889"/>
                <a:ext cx="602166" cy="198131"/>
              </a:xfrm>
              <a:prstGeom prst="rect">
                <a:avLst/>
              </a:prstGeom>
              <a:solidFill>
                <a:srgbClr val="00B14F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19EDC5-4E30-C5B0-79BE-EE496AF780CC}"/>
                  </a:ext>
                </a:extLst>
              </p:cNvPr>
              <p:cNvSpPr txBox="1"/>
              <p:nvPr/>
            </p:nvSpPr>
            <p:spPr>
              <a:xfrm>
                <a:off x="9422780" y="2192441"/>
                <a:ext cx="602166" cy="198131"/>
              </a:xfrm>
              <a:prstGeom prst="rect">
                <a:avLst/>
              </a:prstGeom>
              <a:solidFill>
                <a:srgbClr val="233DF4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67B3117-FC7E-1CA1-6F7A-F7283B052AD8}"/>
                  </a:ext>
                </a:extLst>
              </p:cNvPr>
              <p:cNvGrpSpPr/>
              <p:nvPr/>
            </p:nvGrpSpPr>
            <p:grpSpPr>
              <a:xfrm>
                <a:off x="10120550" y="1200591"/>
                <a:ext cx="1456275" cy="1251356"/>
                <a:chOff x="10120550" y="1200591"/>
                <a:chExt cx="1456275" cy="1251356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304B3E-C240-79D2-B7A4-496DF368A3E3}"/>
                    </a:ext>
                  </a:extLst>
                </p:cNvPr>
                <p:cNvSpPr txBox="1"/>
                <p:nvPr/>
              </p:nvSpPr>
              <p:spPr>
                <a:xfrm>
                  <a:off x="10120550" y="1200591"/>
                  <a:ext cx="1437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M: Medium</a:t>
                  </a: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2DC8F11-61CE-FFF6-C6FF-38EC4BD653ED}"/>
                    </a:ext>
                  </a:extLst>
                </p:cNvPr>
                <p:cNvGrpSpPr/>
                <p:nvPr/>
              </p:nvGrpSpPr>
              <p:grpSpPr>
                <a:xfrm>
                  <a:off x="10129955" y="1641603"/>
                  <a:ext cx="1446870" cy="810344"/>
                  <a:chOff x="10129955" y="1641603"/>
                  <a:chExt cx="1446870" cy="810344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3B366E2-ACAC-3BC1-D03C-992E484A57E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9359" y="1641603"/>
                    <a:ext cx="14374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L: Large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780F207-E1FE-6F47-938F-A0E2B0655D4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9955" y="2082615"/>
                    <a:ext cx="14374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S: Small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47383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10073-8C81-E629-B3F5-5EF3E211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57" y="346776"/>
            <a:ext cx="11002743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Salary in US Dollars for different experience levels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D0D09-2829-A1E7-33E5-B8D38C9C1E8A}"/>
              </a:ext>
            </a:extLst>
          </p:cNvPr>
          <p:cNvSpPr txBox="1"/>
          <p:nvPr/>
        </p:nvSpPr>
        <p:spPr>
          <a:xfrm>
            <a:off x="371303" y="5575377"/>
            <a:ext cx="11449394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b="0" i="0" dirty="0">
                <a:effectLst/>
                <a:latin typeface="Söhne"/>
              </a:rPr>
              <a:t>Executive-level (EX) experience has the highest median salary, followed by Entry-level(EN), Mid-level (MI), and Senior-level (SE)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latin typeface="Söhne"/>
              </a:rPr>
              <a:t>S</a:t>
            </a:r>
            <a:r>
              <a:rPr lang="en-US" dirty="0"/>
              <a:t>pread of salaries (as shown by the height of the boxes) also seems to increase with experience, indicating more variability in salaries for more experienced roles.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B758B3-C408-7F8D-CF85-142C41ADC7CF}"/>
              </a:ext>
            </a:extLst>
          </p:cNvPr>
          <p:cNvGrpSpPr/>
          <p:nvPr/>
        </p:nvGrpSpPr>
        <p:grpSpPr>
          <a:xfrm>
            <a:off x="326569" y="1274142"/>
            <a:ext cx="5572426" cy="4178804"/>
            <a:chOff x="326569" y="1274142"/>
            <a:chExt cx="5572426" cy="41788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F7B7A-5303-E651-0C66-94B33DA412C3}"/>
                </a:ext>
              </a:extLst>
            </p:cNvPr>
            <p:cNvSpPr txBox="1"/>
            <p:nvPr/>
          </p:nvSpPr>
          <p:spPr>
            <a:xfrm>
              <a:off x="1603764" y="1274142"/>
              <a:ext cx="2641600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Boxplot with Outliers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9C913-6D1A-546A-76E5-FF2E0E77170B}"/>
                </a:ext>
              </a:extLst>
            </p:cNvPr>
            <p:cNvGrpSpPr/>
            <p:nvPr/>
          </p:nvGrpSpPr>
          <p:grpSpPr>
            <a:xfrm>
              <a:off x="326569" y="1672259"/>
              <a:ext cx="5572426" cy="3780687"/>
              <a:chOff x="880946" y="1939917"/>
              <a:chExt cx="6786172" cy="441416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659C96D-0D68-B4CC-4ECE-7A5CF70C3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48"/>
              <a:stretch/>
            </p:blipFill>
            <p:spPr>
              <a:xfrm>
                <a:off x="1367530" y="1939917"/>
                <a:ext cx="6299588" cy="4414160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F93C9DE-6075-31D6-E6A6-61B7F77D0CD8}"/>
                  </a:ext>
                </a:extLst>
              </p:cNvPr>
              <p:cNvGrpSpPr/>
              <p:nvPr/>
            </p:nvGrpSpPr>
            <p:grpSpPr>
              <a:xfrm rot="16200000">
                <a:off x="-1082844" y="3903707"/>
                <a:ext cx="4414162" cy="486582"/>
                <a:chOff x="4834647" y="5770284"/>
                <a:chExt cx="6543017" cy="4476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4638797-84F7-6268-012F-92A2D95E7EAE}"/>
                    </a:ext>
                  </a:extLst>
                </p:cNvPr>
                <p:cNvSpPr txBox="1"/>
                <p:nvPr/>
              </p:nvSpPr>
              <p:spPr>
                <a:xfrm>
                  <a:off x="4834647" y="5770284"/>
                  <a:ext cx="6543017" cy="447636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9D92432-944D-C334-E92A-3F89E4480C2F}"/>
                    </a:ext>
                  </a:extLst>
                </p:cNvPr>
                <p:cNvSpPr txBox="1"/>
                <p:nvPr/>
              </p:nvSpPr>
              <p:spPr>
                <a:xfrm>
                  <a:off x="6993665" y="5852530"/>
                  <a:ext cx="2809768" cy="2831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Salary (in USD)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1F086F-29CD-5D67-AD69-108B06D69C17}"/>
              </a:ext>
            </a:extLst>
          </p:cNvPr>
          <p:cNvGrpSpPr/>
          <p:nvPr/>
        </p:nvGrpSpPr>
        <p:grpSpPr>
          <a:xfrm>
            <a:off x="6096000" y="1319349"/>
            <a:ext cx="5897345" cy="4146906"/>
            <a:chOff x="6096000" y="1319349"/>
            <a:chExt cx="5897345" cy="41469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3F1493-376C-6042-30F5-653B056C715F}"/>
                </a:ext>
              </a:extLst>
            </p:cNvPr>
            <p:cNvGrpSpPr/>
            <p:nvPr/>
          </p:nvGrpSpPr>
          <p:grpSpPr>
            <a:xfrm>
              <a:off x="6096000" y="1685570"/>
              <a:ext cx="5897345" cy="3780685"/>
              <a:chOff x="1706138" y="810542"/>
              <a:chExt cx="8149062" cy="525370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ABF7C22-2CB6-9AF6-F770-DAAFBF4162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19"/>
              <a:stretch/>
            </p:blipFill>
            <p:spPr>
              <a:xfrm>
                <a:off x="2336801" y="810543"/>
                <a:ext cx="7518399" cy="5253706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D01F280-4B6E-446E-8799-3AB32C15A202}"/>
                  </a:ext>
                </a:extLst>
              </p:cNvPr>
              <p:cNvGrpSpPr/>
              <p:nvPr/>
            </p:nvGrpSpPr>
            <p:grpSpPr>
              <a:xfrm>
                <a:off x="1706138" y="810542"/>
                <a:ext cx="635771" cy="5253709"/>
                <a:chOff x="1706138" y="810542"/>
                <a:chExt cx="635771" cy="525370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EBC86A-8E68-30E5-9BC4-F5046AEF5D08}"/>
                    </a:ext>
                  </a:extLst>
                </p:cNvPr>
                <p:cNvSpPr txBox="1"/>
                <p:nvPr/>
              </p:nvSpPr>
              <p:spPr>
                <a:xfrm rot="16200000">
                  <a:off x="-602831" y="3119511"/>
                  <a:ext cx="5253709" cy="635771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0A7AA85-4FAD-CE37-D122-E8067F420B18}"/>
                    </a:ext>
                  </a:extLst>
                </p:cNvPr>
                <p:cNvSpPr txBox="1"/>
                <p:nvPr/>
              </p:nvSpPr>
              <p:spPr>
                <a:xfrm rot="16200000">
                  <a:off x="1190242" y="2847659"/>
                  <a:ext cx="1794114" cy="284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Salary (in USD)</a:t>
                  </a:r>
                </a:p>
              </p:txBody>
            </p: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A2F72C-EBCF-0915-F272-92A7B4A459E3}"/>
                </a:ext>
              </a:extLst>
            </p:cNvPr>
            <p:cNvSpPr txBox="1"/>
            <p:nvPr/>
          </p:nvSpPr>
          <p:spPr>
            <a:xfrm>
              <a:off x="7725125" y="1319349"/>
              <a:ext cx="2640744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Boxplot without Outliers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8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0049-04F1-25A0-D242-BA365D2A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25370"/>
            <a:ext cx="11398249" cy="110108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3200" b="0" i="0" dirty="0">
                <a:solidFill>
                  <a:srgbClr val="FFFFFF"/>
                </a:solidFill>
                <a:effectLst/>
                <a:latin typeface="Arial Rounded MT Bold" panose="020F0704030504030204" pitchFamily="34" charset="77"/>
                <a:ea typeface="+mj-ea"/>
                <a:cs typeface="+mj-cs"/>
              </a:rPr>
              <a:t>To what extent does the Company size impact the average salaries of Data Science jobs?</a:t>
            </a:r>
            <a:endParaRPr lang="en-US" sz="3200" dirty="0">
              <a:solidFill>
                <a:srgbClr val="FFFFFF"/>
              </a:solidFill>
              <a:latin typeface="Arial Rounded MT Bold" panose="020F0704030504030204" pitchFamily="34" charset="77"/>
              <a:ea typeface="+mj-ea"/>
              <a:cs typeface="+mj-cs"/>
            </a:endParaRPr>
          </a:p>
        </p:txBody>
      </p:sp>
      <p:sp>
        <p:nvSpPr>
          <p:cNvPr id="7" name="Horizontal Scroll 6">
            <a:extLst>
              <a:ext uri="{FF2B5EF4-FFF2-40B4-BE49-F238E27FC236}">
                <a16:creationId xmlns:a16="http://schemas.microsoft.com/office/drawing/2014/main" id="{C350A922-2130-494A-EC71-B1C60C2F3090}"/>
              </a:ext>
            </a:extLst>
          </p:cNvPr>
          <p:cNvSpPr/>
          <p:nvPr/>
        </p:nvSpPr>
        <p:spPr>
          <a:xfrm>
            <a:off x="203201" y="5178678"/>
            <a:ext cx="11829630" cy="1701579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edium(M) size company median salaries are highest followed by large(L) companies and then small(S) companies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The spread of salaries (as shown by the height of the boxes) is more for large size companies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8AC2FF-5DB4-CD9F-39C8-9B5ABAA707B6}"/>
              </a:ext>
            </a:extLst>
          </p:cNvPr>
          <p:cNvGrpSpPr/>
          <p:nvPr/>
        </p:nvGrpSpPr>
        <p:grpSpPr>
          <a:xfrm>
            <a:off x="226061" y="982980"/>
            <a:ext cx="5608854" cy="4356925"/>
            <a:chOff x="203203" y="1120272"/>
            <a:chExt cx="5728968" cy="420610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6CFB29-4F83-B056-0BAA-2D93E483A157}"/>
                </a:ext>
              </a:extLst>
            </p:cNvPr>
            <p:cNvGrpSpPr/>
            <p:nvPr/>
          </p:nvGrpSpPr>
          <p:grpSpPr>
            <a:xfrm>
              <a:off x="203203" y="1400899"/>
              <a:ext cx="5728968" cy="3925481"/>
              <a:chOff x="203202" y="1400899"/>
              <a:chExt cx="6716713" cy="425566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5EC732-FA57-4B06-917C-F2E149778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125" y="1400899"/>
                <a:ext cx="6193790" cy="425566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7CB03-8B89-4B9F-C9C7-7B9DDD8026BC}"/>
                  </a:ext>
                </a:extLst>
              </p:cNvPr>
              <p:cNvSpPr txBox="1"/>
              <p:nvPr/>
            </p:nvSpPr>
            <p:spPr>
              <a:xfrm rot="16200000">
                <a:off x="-1662826" y="3267616"/>
                <a:ext cx="4254979" cy="52292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B4EE19-6988-EEC6-A5D5-644CE395241A}"/>
                  </a:ext>
                </a:extLst>
              </p:cNvPr>
              <p:cNvSpPr txBox="1"/>
              <p:nvPr/>
            </p:nvSpPr>
            <p:spPr>
              <a:xfrm rot="16200000">
                <a:off x="-365434" y="3267286"/>
                <a:ext cx="1623541" cy="2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Salary (in USD)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305ED0-3370-2BED-A330-FE13FD1FB2D0}"/>
                </a:ext>
              </a:extLst>
            </p:cNvPr>
            <p:cNvSpPr txBox="1"/>
            <p:nvPr/>
          </p:nvSpPr>
          <p:spPr>
            <a:xfrm>
              <a:off x="1927235" y="1120272"/>
              <a:ext cx="2641600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Boxplot with Outliers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645850-F3E8-9237-4D23-1A5833C791A5}"/>
              </a:ext>
            </a:extLst>
          </p:cNvPr>
          <p:cNvGrpSpPr/>
          <p:nvPr/>
        </p:nvGrpSpPr>
        <p:grpSpPr>
          <a:xfrm>
            <a:off x="5974631" y="994410"/>
            <a:ext cx="6081059" cy="4343401"/>
            <a:chOff x="6259831" y="1141281"/>
            <a:chExt cx="5773000" cy="41850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C2C531-48D5-54BF-3E78-96D1489EF6BE}"/>
                </a:ext>
              </a:extLst>
            </p:cNvPr>
            <p:cNvGrpSpPr/>
            <p:nvPr/>
          </p:nvGrpSpPr>
          <p:grpSpPr>
            <a:xfrm>
              <a:off x="6259831" y="1400900"/>
              <a:ext cx="5773000" cy="3925480"/>
              <a:chOff x="7200904" y="1645920"/>
              <a:chExt cx="5773000" cy="361188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37E3A37-0AC5-909F-9B23-2BA9CF0DF3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/>
              <a:stretch/>
            </p:blipFill>
            <p:spPr>
              <a:xfrm>
                <a:off x="7765468" y="1645920"/>
                <a:ext cx="5208436" cy="361187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225C61-CDA7-6DA9-5E18-4A3EB91CE24C}"/>
                  </a:ext>
                </a:extLst>
              </p:cNvPr>
              <p:cNvSpPr txBox="1"/>
              <p:nvPr/>
            </p:nvSpPr>
            <p:spPr>
              <a:xfrm rot="16200000">
                <a:off x="5677247" y="3169578"/>
                <a:ext cx="3611879" cy="5645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865799-BFF1-FEE0-A294-21101AB831E0}"/>
                  </a:ext>
                </a:extLst>
              </p:cNvPr>
              <p:cNvSpPr txBox="1"/>
              <p:nvPr/>
            </p:nvSpPr>
            <p:spPr>
              <a:xfrm rot="16200000">
                <a:off x="6618281" y="3208836"/>
                <a:ext cx="1623541" cy="2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Salary (in USD)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CB5723-6F34-2BA6-3F43-493A975D18CA}"/>
                </a:ext>
              </a:extLst>
            </p:cNvPr>
            <p:cNvSpPr txBox="1"/>
            <p:nvPr/>
          </p:nvSpPr>
          <p:spPr>
            <a:xfrm>
              <a:off x="8154168" y="1141281"/>
              <a:ext cx="2640744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Boxplot without Outliers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69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7E9D41-8867-C8BF-7C72-E0DA51BD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97" y="4218471"/>
            <a:ext cx="4228620" cy="186762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73.25% employees in data science jobs reside in US with various experience levels (Executive-level (EX), Entry-level(EN), Mid-level (MI), Senior-level (SE)</a:t>
            </a:r>
            <a:b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1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7CEEA9FA-BB48-F303-855A-27C731BE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78165"/>
            <a:ext cx="5208293" cy="3836189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958C34A-091C-E066-351D-6DE7BE32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54" y="78165"/>
            <a:ext cx="5524465" cy="383618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CC12FC-24F3-03D0-CC4F-372081D7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9148" y="4329321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For the employees who reside in US, majority of them fall under the category of senior-level (SE) experience followed by middle-level (MI) experience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b="0" dirty="0"/>
              <a:t>After US, the next top 3 employee residence countries (CA, GB, IN) contributes to 11.64% employment of the total jobs</a:t>
            </a:r>
          </a:p>
        </p:txBody>
      </p:sp>
    </p:spTree>
    <p:extLst>
      <p:ext uri="{BB962C8B-B14F-4D97-AF65-F5344CB8AC3E}">
        <p14:creationId xmlns:p14="http://schemas.microsoft.com/office/powerpoint/2010/main" val="2476559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7E9D41-8867-C8BF-7C72-E0DA51BD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97" y="4218471"/>
            <a:ext cx="4228620" cy="186762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Distribution of different experience levels (Executive-level (EX), Entry-level(EN), Mid-level (MI), Senior-level (SE)) </a:t>
            </a:r>
            <a:b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jobs among FT (Full Time) employees</a:t>
            </a:r>
            <a:endParaRPr lang="en-US" sz="1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CC12FC-24F3-03D0-CC4F-372081D7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7961" y="4523631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Except FT(Full Time) employee category, only 1.43% number of jobs are in other employment type categories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b="0" dirty="0"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Shows distribution for various experience levels in remaining employment type category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8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7A631-0BED-758D-53A8-05667835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8" y="71990"/>
            <a:ext cx="5800284" cy="3872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FC699-868A-F56C-E297-B57B063C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02" y="71990"/>
            <a:ext cx="5800284" cy="39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1331C-0070-C03C-367C-FA269E72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1" y="1205095"/>
            <a:ext cx="9808067" cy="1113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Why we choose this data?</a:t>
            </a: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7A0BE51C-55CB-7C82-F4CE-6CB1FE8ED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096" y="201070"/>
            <a:ext cx="3413088" cy="3413088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22B163-26E5-0393-ECBD-8BC91CE24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271126"/>
              </p:ext>
            </p:extLst>
          </p:nvPr>
        </p:nvGraphicFramePr>
        <p:xfrm>
          <a:off x="198783" y="1978702"/>
          <a:ext cx="11853309" cy="4611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403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Arial Rounded MT Bold" panose="020F0704030504030204" pitchFamily="34" charset="77"/>
              </a:rPr>
              <a:t>Data Table: 11 Columns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7960E7-3221-59B0-639E-DEC4B21E0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9396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86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" y="2258542"/>
            <a:ext cx="3234287" cy="1378200"/>
          </a:xfrm>
        </p:spPr>
        <p:txBody>
          <a:bodyPr anchor="b"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  <a:latin typeface="Arial Rounded MT Bold" panose="020F0704030504030204" pitchFamily="34" charset="77"/>
              </a:rPr>
              <a:t>Questions: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C07A296C-6884-79C2-EF93-54AC777FD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47552"/>
              </p:ext>
            </p:extLst>
          </p:nvPr>
        </p:nvGraphicFramePr>
        <p:xfrm>
          <a:off x="4385732" y="511388"/>
          <a:ext cx="7596321" cy="581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6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7026BE-9E02-509F-431C-B2EBDBA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Salaries in USD</a:t>
            </a:r>
          </a:p>
        </p:txBody>
      </p:sp>
      <p:pic>
        <p:nvPicPr>
          <p:cNvPr id="123" name="Picture 122" descr="A graph of a graph of salary&#10;&#10;Description automatically generated with medium confidence">
            <a:extLst>
              <a:ext uri="{FF2B5EF4-FFF2-40B4-BE49-F238E27FC236}">
                <a16:creationId xmlns:a16="http://schemas.microsoft.com/office/drawing/2014/main" id="{D0FD7725-D043-7C9C-AA19-D96B8A48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457201"/>
            <a:ext cx="6013514" cy="4214812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74C7D-7E04-2BF2-7AA2-FA4AF7E2BCB8}"/>
              </a:ext>
            </a:extLst>
          </p:cNvPr>
          <p:cNvSpPr txBox="1"/>
          <p:nvPr/>
        </p:nvSpPr>
        <p:spPr>
          <a:xfrm>
            <a:off x="5757863" y="4814861"/>
            <a:ext cx="529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effectLst/>
                <a:latin typeface="Söhne"/>
              </a:rPr>
              <a:t>Salaries vary greatly, with an average around $133,409.28, and a median at $130,000 but the range is broad, spanning from $5,132.00 to $450,000.00.</a:t>
            </a:r>
            <a:endParaRPr lang="en-US"/>
          </a:p>
        </p:txBody>
      </p:sp>
      <p:graphicFrame>
        <p:nvGraphicFramePr>
          <p:cNvPr id="154" name="Text Placeholder 68">
            <a:extLst>
              <a:ext uri="{FF2B5EF4-FFF2-40B4-BE49-F238E27FC236}">
                <a16:creationId xmlns:a16="http://schemas.microsoft.com/office/drawing/2014/main" id="{68D1EAA3-6796-5014-27D2-5D618DB9D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052155"/>
              </p:ext>
            </p:extLst>
          </p:nvPr>
        </p:nvGraphicFramePr>
        <p:xfrm>
          <a:off x="1136396" y="2277036"/>
          <a:ext cx="4228083" cy="346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7190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99A96-ECA3-1C54-0645-37EBF73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248038"/>
            <a:ext cx="6973296" cy="9976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Titles Vs Salary Comparison 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9880736-28D1-7E12-F34A-C1390856C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32522" y="2337650"/>
            <a:ext cx="5749487" cy="436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D97DA8-991E-D27B-BB51-7EED5EC55D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81367" y="1891795"/>
            <a:ext cx="3971007" cy="559860"/>
          </a:xfrm>
        </p:spPr>
        <p:txBody>
          <a:bodyPr>
            <a:noAutofit/>
          </a:bodyPr>
          <a:lstStyle/>
          <a:p>
            <a:pPr marL="178308" indent="-178308" defTabSz="713232">
              <a:spcBef>
                <a:spcPts val="780"/>
              </a:spcBef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Ten Job Titles Vs Average Salary</a:t>
            </a:r>
            <a:endParaRPr lang="en-US" sz="180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350DC88-0D96-976E-8C64-24E322935A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22099" y="1717830"/>
            <a:ext cx="3796544" cy="559860"/>
          </a:xfrm>
        </p:spPr>
        <p:txBody>
          <a:bodyPr>
            <a:normAutofit fontScale="25000" lnSpcReduction="20000"/>
          </a:bodyPr>
          <a:lstStyle/>
          <a:p>
            <a:pPr marL="178308" indent="-178308" defTabSz="713232">
              <a:spcBef>
                <a:spcPts val="780"/>
              </a:spcBef>
            </a:pPr>
            <a:endParaRPr lang="en-US" sz="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r>
              <a:rPr lang="en-US" sz="7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 Ten Job Titles Vs Average Salary</a:t>
            </a:r>
          </a:p>
          <a:p>
            <a:pPr marL="178308" indent="-178308" defTabSz="713232">
              <a:spcBef>
                <a:spcPts val="780"/>
              </a:spcBef>
            </a:pPr>
            <a:endParaRPr lang="en-US" sz="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r>
              <a:rPr lang="en-US" sz="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 Ten Job Titles Vs Average Salary</a:t>
            </a:r>
          </a:p>
          <a:p>
            <a:endParaRPr lang="en-US" sz="100"/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41E52EC-78ED-9FA9-BB1F-9C06E20D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2337650"/>
            <a:ext cx="5907990" cy="43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4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96100-98BA-9C9E-EF79-CF3AA76A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687175" cy="8120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Title Vs Job Count Vs Median Salary</a:t>
            </a:r>
          </a:p>
        </p:txBody>
      </p:sp>
      <p:pic>
        <p:nvPicPr>
          <p:cNvPr id="9" name="Content Placeholder 8" descr="A graph with a red line and a red dotted line&#10;&#10;Description automatically generated">
            <a:extLst>
              <a:ext uri="{FF2B5EF4-FFF2-40B4-BE49-F238E27FC236}">
                <a16:creationId xmlns:a16="http://schemas.microsoft.com/office/drawing/2014/main" id="{ACF4A42A-0FE1-831E-F0CD-7CBAA84E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1574311"/>
            <a:ext cx="10687425" cy="44539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FACE8A-F479-9234-9CD1-2697F911E1FC}"/>
              </a:ext>
            </a:extLst>
          </p:cNvPr>
          <p:cNvSpPr txBox="1"/>
          <p:nvPr/>
        </p:nvSpPr>
        <p:spPr>
          <a:xfrm>
            <a:off x="8325852" y="4025019"/>
            <a:ext cx="3404937" cy="1714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24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7982D-D5D3-DEAC-C2E4-75EB352B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Remote Ratio Vs No. Of Jobs</a:t>
            </a:r>
          </a:p>
        </p:txBody>
      </p:sp>
      <p:sp>
        <p:nvSpPr>
          <p:cNvPr id="17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DB3B9D-BD13-26BA-B09B-6699366B8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342900">
              <a:buFont typeface="+mj-lt"/>
              <a:buAutoNum type="arabicPeriod"/>
            </a:pPr>
            <a:r>
              <a:rPr lang="en-US" sz="1700" b="0" i="0">
                <a:effectLst/>
              </a:rPr>
              <a:t>Over 90% of the jobs are categorized as full-time (FT).</a:t>
            </a:r>
          </a:p>
          <a:p>
            <a:pPr marL="685800" indent="-342900">
              <a:buFont typeface="+mj-lt"/>
              <a:buAutoNum type="arabicPeriod"/>
            </a:pPr>
            <a:r>
              <a:rPr lang="en-US" sz="1700" b="0" i="0">
                <a:effectLst/>
              </a:rPr>
              <a:t>  Out of the 2,547 full-time jobs:</a:t>
            </a:r>
          </a:p>
          <a:p>
            <a:endParaRPr lang="en-US" sz="1700" b="0" i="0">
              <a:effectLst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 47% are fully remote (100% remote).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 47% are not remote at all (0% remote).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 Only 6% are in a hybrid work mode.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1700" b="0" i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36" name="Picture 35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B2BB727-6C77-870D-767E-509CBFCFB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846"/>
          <a:stretch/>
        </p:blipFill>
        <p:spPr>
          <a:xfrm>
            <a:off x="4631436" y="957912"/>
            <a:ext cx="6903720" cy="49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{E80830C0-DBC8-064B-8CA3-2EFF8E129D56}tf10001067</Template>
  <TotalTime>0</TotalTime>
  <Words>1192</Words>
  <Application>Microsoft Macintosh PowerPoint</Application>
  <PresentationFormat>Widescreen</PresentationFormat>
  <Paragraphs>154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Meiryo</vt:lpstr>
      <vt:lpstr>Arial</vt:lpstr>
      <vt:lpstr>Arial Rounded MT Bold</vt:lpstr>
      <vt:lpstr>Calibri</vt:lpstr>
      <vt:lpstr>Calibri Light</vt:lpstr>
      <vt:lpstr>Söhne</vt:lpstr>
      <vt:lpstr>Wingdings</vt:lpstr>
      <vt:lpstr>Office Theme</vt:lpstr>
      <vt:lpstr>    </vt:lpstr>
      <vt:lpstr>Tools Used: </vt:lpstr>
      <vt:lpstr>Why we choose this data?</vt:lpstr>
      <vt:lpstr>Data Table: 11 Columns</vt:lpstr>
      <vt:lpstr>Questions:</vt:lpstr>
      <vt:lpstr>Salaries in USD</vt:lpstr>
      <vt:lpstr>Job Titles Vs Salary Comparison </vt:lpstr>
      <vt:lpstr>Job Title Vs Job Count Vs Median Salary</vt:lpstr>
      <vt:lpstr>Remote Ratio Vs No. Of Jobs</vt:lpstr>
      <vt:lpstr> Average Salaries for Top Ten Employee Residences</vt:lpstr>
      <vt:lpstr>Average Salary Per Work Year</vt:lpstr>
      <vt:lpstr>To what extent does the work model impact the average salaries of Data Science jobs?</vt:lpstr>
      <vt:lpstr>Which countries are the top five options after the US for a Data Science job hunt?  </vt:lpstr>
      <vt:lpstr>Salaries in USD</vt:lpstr>
      <vt:lpstr>Work Year Percentage</vt:lpstr>
      <vt:lpstr>Company Location Vs Salary Comparison </vt:lpstr>
      <vt:lpstr>Company Size Vs Remote Ratio</vt:lpstr>
      <vt:lpstr>Job Title vs Experience Level</vt:lpstr>
      <vt:lpstr>Experience Level Percentage</vt:lpstr>
      <vt:lpstr>How does experience level affects job perspective </vt:lpstr>
      <vt:lpstr>Distribution of # of Jobs by Remote work ratio</vt:lpstr>
      <vt:lpstr>Distribution of # of Jobs by Company Size</vt:lpstr>
      <vt:lpstr>Salary in US Dollars for different experience levels</vt:lpstr>
      <vt:lpstr>To what extent does the Company size impact the average salaries of Data Science jobs?</vt:lpstr>
      <vt:lpstr>73.25% employees in data science jobs reside in US with various experience levels (Executive-level (EX), Entry-level(EN), Mid-level (MI), Senior-level (SE) </vt:lpstr>
      <vt:lpstr>Distribution of different experience levels (Executive-level (EX), Entry-level(EN), Mid-level (MI), Senior-level (SE))  jobs among FT (Full Time) employees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2023 </dc:title>
  <dc:creator>amna hassan</dc:creator>
  <cp:lastModifiedBy>gc c</cp:lastModifiedBy>
  <cp:revision>4</cp:revision>
  <dcterms:created xsi:type="dcterms:W3CDTF">2023-09-15T21:22:37Z</dcterms:created>
  <dcterms:modified xsi:type="dcterms:W3CDTF">2023-09-22T23:36:51Z</dcterms:modified>
</cp:coreProperties>
</file>