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1"/>
  </p:normalViewPr>
  <p:slideViewPr>
    <p:cSldViewPr snapToGrid="0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7064-F373-6F49-7106-DFEDBD51C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23E2-12EA-3B95-3E1E-3E0D65F38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93-3241-288C-69AA-96AC096F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1526-A7EF-96A6-B592-9D6863F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BB81-D873-EE8B-9A8A-FB9FD3E6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A594-62CF-D2A4-2F84-B33DD385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B737-F8AE-E231-AA84-126C4958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62AD-91E3-4B21-322D-720BBE5F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824-4411-48B7-2C8C-4DB1BBC4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C2ED-FA77-22AC-FBEB-9DC64103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7DAC5-5134-A1E5-3B5B-17D7E16D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6D01-B5E0-8297-DCFE-A8C1B948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FA5D-C012-5CB4-574C-FD75201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C6AE-5163-829A-C3F6-2E3FC39F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2FC6-502D-A79D-4C4F-B0C585E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DFE2-B341-D427-F34F-261EE007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3750-C9FC-5F8A-CB25-93484901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C091-A997-DFDC-2082-5148DCB2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BE35-C0DA-7D88-1709-A9180FC3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E027-2F01-14E9-8695-38F80C4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F93-F885-152A-CFDC-1D5AEFF3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040F-82AA-86B0-467F-E9A7AF10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0AB5-3165-D7D1-1271-0BC1308D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5340-5AAC-BC2A-CC9E-BB80FB8B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788D-904F-D45B-3B50-5D952000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76DB-6B57-A310-4245-94E9A4E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1CDB-6AEA-742C-B607-71B274F84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6CA0-5D35-3304-6FA1-F43887DE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BA31-7333-4A38-3695-5FC5FF5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35DE-BCB9-9BFB-E391-347B0B75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E37D-9016-F43C-E37C-10CADD3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B015-CDA6-2B4A-3234-11F6F924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A4BB-DF79-9D60-7B55-1ABF626B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61449-FD13-354F-19BC-87B2025D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34E0D-8DD1-1A5D-AD64-B8088FAC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53F29-FA8F-A433-3CFA-D7790B3E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14FA2-B369-011D-1A1D-E6350D5F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CA921-60EC-2A82-4938-899447FD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C182-6CA7-C2B8-DE4C-8C12D6B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9EA6-E3A8-EA14-B1AB-1B8DFCFE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8B02-0019-6F21-3AE3-0B15930A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501B6-31F1-D93B-3834-5747B33E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4FDBF-BD70-52ED-10C0-A0698AD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4B64A-C7D5-5F17-FE32-2FADD10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6A4BB-9016-2AB9-9ABA-E3E027CB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8AF8-8EC0-72D0-1186-BC5765CD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3DBA-7B56-0F3B-8CB2-894FBF27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06CC-D93C-C87D-1C20-4A13DD99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385F-F3DF-8BEB-CF1B-CD945C9E8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24F8-F340-A942-6AD3-619B1218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2D0D-3AA5-031C-C138-6C9CAAF8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BB84-62EB-3988-F8FB-255FFEF1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D3F-0C97-ADE0-B3E7-AB9268C2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F85C-BEDB-C04E-02F4-D630CAA0E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7FBE6-9968-6791-66FE-A5696ACF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9E55-6C1D-C574-A732-5BF82AD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9055-B918-50AC-665A-C6113396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D9C1-69C2-C2FC-12F0-360BD991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A6663-606E-6DD8-A2DE-B93CE75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CA4A-600B-9488-BC5D-9D0AB453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83EB-CECF-182E-4E32-E51DD0DAB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2D2-2748-4949-9155-58315129DDD4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8452-7EF7-6688-9F27-6A67E01C1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8A5B-4869-FE31-63A4-B89878C5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7ECC-DC0E-144A-AA9E-5E3B6650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C3DF3C43-E351-4B66-3570-CC15CEDE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89" r="-1" b="498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D1DF7-3E6D-916C-6FBB-49208C3C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  <a:effectLst/>
              </a:rPr>
              <a:t>Data Science Salaries 2023</a:t>
            </a:r>
            <a:br>
              <a:rPr lang="en-US" sz="6600" b="1" i="0" dirty="0">
                <a:solidFill>
                  <a:schemeClr val="bg1"/>
                </a:solidFill>
                <a:effectLst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A65D-4DD2-F48E-542E-5286AEC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Questions: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5C19F3-F851-8155-5957-9BFDD393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7" b="1"/>
          <a:stretch/>
        </p:blipFill>
        <p:spPr>
          <a:xfrm>
            <a:off x="246685" y="1095407"/>
            <a:ext cx="5248221" cy="5076300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7BA-82EE-C104-0541-56AADB2E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888" y="1820369"/>
            <a:ext cx="585787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correlation between different data science job titles and income levels?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size of a company ,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relationship between an employee's primary country of residence and their salary?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geographical location of a company's headquarters or primary office impact the salaries of its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What is the ratio of remote work arrangements among various job titles within the field of data science?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How does the type of employment for a role, such as part-time (PT), contract (CT), or full-time (FT), influence the corresponding salary 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6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Data Science Salaries 2023 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2023 </dc:title>
  <dc:creator>amna hassan</dc:creator>
  <cp:lastModifiedBy>gc c</cp:lastModifiedBy>
  <cp:revision>1</cp:revision>
  <dcterms:created xsi:type="dcterms:W3CDTF">2023-09-15T21:22:37Z</dcterms:created>
  <dcterms:modified xsi:type="dcterms:W3CDTF">2023-09-16T02:42:37Z</dcterms:modified>
</cp:coreProperties>
</file>