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8" r:id="rId4"/>
    <p:sldId id="259" r:id="rId5"/>
    <p:sldId id="257" r:id="rId6"/>
    <p:sldId id="264" r:id="rId7"/>
    <p:sldId id="261" r:id="rId8"/>
    <p:sldId id="268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93635"/>
  </p:normalViewPr>
  <p:slideViewPr>
    <p:cSldViewPr snapToGrid="0">
      <p:cViewPr varScale="1">
        <p:scale>
          <a:sx n="105" d="100"/>
          <a:sy n="105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B4AB1-5389-4FF9-823D-E3E148C4702A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619216C-BF8C-43B7-BBC0-34ADD95F1529}">
      <dgm:prSet/>
      <dgm:spPr/>
      <dgm:t>
        <a:bodyPr/>
        <a:lstStyle/>
        <a:p>
          <a:r>
            <a:rPr lang="en-US"/>
            <a:t>Pandas</a:t>
          </a:r>
        </a:p>
      </dgm:t>
    </dgm:pt>
    <dgm:pt modelId="{B73892FA-6A32-432D-9CD7-F360C7867642}" type="parTrans" cxnId="{3769D079-26FD-4BFB-8C08-7527F98A0A5B}">
      <dgm:prSet/>
      <dgm:spPr/>
      <dgm:t>
        <a:bodyPr/>
        <a:lstStyle/>
        <a:p>
          <a:endParaRPr lang="en-US"/>
        </a:p>
      </dgm:t>
    </dgm:pt>
    <dgm:pt modelId="{8FDAF4C2-EAFF-4DE0-911F-5AB14BFFF297}" type="sibTrans" cxnId="{3769D079-26FD-4BFB-8C08-7527F98A0A5B}">
      <dgm:prSet/>
      <dgm:spPr/>
      <dgm:t>
        <a:bodyPr/>
        <a:lstStyle/>
        <a:p>
          <a:endParaRPr lang="en-US"/>
        </a:p>
      </dgm:t>
    </dgm:pt>
    <dgm:pt modelId="{4BE80E37-B9BA-4B09-A977-4BDE822ECC26}">
      <dgm:prSet/>
      <dgm:spPr/>
      <dgm:t>
        <a:bodyPr/>
        <a:lstStyle/>
        <a:p>
          <a:r>
            <a:rPr lang="en-US"/>
            <a:t>Matplotlib</a:t>
          </a:r>
        </a:p>
      </dgm:t>
    </dgm:pt>
    <dgm:pt modelId="{571BA7F4-A260-4347-BA4C-2FA773319701}" type="parTrans" cxnId="{D8E86DF8-6735-4091-8851-814B6BF8619A}">
      <dgm:prSet/>
      <dgm:spPr/>
      <dgm:t>
        <a:bodyPr/>
        <a:lstStyle/>
        <a:p>
          <a:endParaRPr lang="en-US"/>
        </a:p>
      </dgm:t>
    </dgm:pt>
    <dgm:pt modelId="{B9575C7D-BB84-4CA9-8CB8-A2BCF9D5B321}" type="sibTrans" cxnId="{D8E86DF8-6735-4091-8851-814B6BF8619A}">
      <dgm:prSet/>
      <dgm:spPr/>
      <dgm:t>
        <a:bodyPr/>
        <a:lstStyle/>
        <a:p>
          <a:endParaRPr lang="en-US"/>
        </a:p>
      </dgm:t>
    </dgm:pt>
    <dgm:pt modelId="{9368C2ED-9B30-4A3E-97A0-8BBA78EF73B2}">
      <dgm:prSet/>
      <dgm:spPr/>
      <dgm:t>
        <a:bodyPr/>
        <a:lstStyle/>
        <a:p>
          <a:r>
            <a:rPr lang="en-US"/>
            <a:t>Statistics</a:t>
          </a:r>
        </a:p>
      </dgm:t>
    </dgm:pt>
    <dgm:pt modelId="{1A89D19A-648C-4CC9-A555-DCF5D735CE08}" type="parTrans" cxnId="{39F27EA5-1645-4072-8B73-384E8CBFB081}">
      <dgm:prSet/>
      <dgm:spPr/>
      <dgm:t>
        <a:bodyPr/>
        <a:lstStyle/>
        <a:p>
          <a:endParaRPr lang="en-US"/>
        </a:p>
      </dgm:t>
    </dgm:pt>
    <dgm:pt modelId="{FE80828A-9F4C-45CE-B2B7-D1508A1B75CB}" type="sibTrans" cxnId="{39F27EA5-1645-4072-8B73-384E8CBFB081}">
      <dgm:prSet/>
      <dgm:spPr/>
      <dgm:t>
        <a:bodyPr/>
        <a:lstStyle/>
        <a:p>
          <a:endParaRPr lang="en-US"/>
        </a:p>
      </dgm:t>
    </dgm:pt>
    <dgm:pt modelId="{843D6B0D-78B3-4756-9644-1FE16D3E645A}">
      <dgm:prSet/>
      <dgm:spPr/>
      <dgm:t>
        <a:bodyPr/>
        <a:lstStyle/>
        <a:p>
          <a:r>
            <a:rPr lang="en-US"/>
            <a:t>Python</a:t>
          </a:r>
        </a:p>
      </dgm:t>
    </dgm:pt>
    <dgm:pt modelId="{6538FA45-3F22-43E7-9283-15CA21EB7012}" type="parTrans" cxnId="{4B4C80A0-32BF-44D1-B202-D32BE43CE6B1}">
      <dgm:prSet/>
      <dgm:spPr/>
      <dgm:t>
        <a:bodyPr/>
        <a:lstStyle/>
        <a:p>
          <a:endParaRPr lang="en-US"/>
        </a:p>
      </dgm:t>
    </dgm:pt>
    <dgm:pt modelId="{819C5D82-E6C0-4694-8D2A-48D056537106}" type="sibTrans" cxnId="{4B4C80A0-32BF-44D1-B202-D32BE43CE6B1}">
      <dgm:prSet/>
      <dgm:spPr/>
      <dgm:t>
        <a:bodyPr/>
        <a:lstStyle/>
        <a:p>
          <a:endParaRPr lang="en-US"/>
        </a:p>
      </dgm:t>
    </dgm:pt>
    <dgm:pt modelId="{CCA46A43-AA03-E04E-B595-93642FD63EAD}" type="pres">
      <dgm:prSet presAssocID="{543B4AB1-5389-4FF9-823D-E3E148C4702A}" presName="linear" presStyleCnt="0">
        <dgm:presLayoutVars>
          <dgm:dir/>
          <dgm:animLvl val="lvl"/>
          <dgm:resizeHandles val="exact"/>
        </dgm:presLayoutVars>
      </dgm:prSet>
      <dgm:spPr/>
    </dgm:pt>
    <dgm:pt modelId="{6DE227EF-F5DF-144E-8F3F-FCE01FD9E7E2}" type="pres">
      <dgm:prSet presAssocID="{A619216C-BF8C-43B7-BBC0-34ADD95F1529}" presName="parentLin" presStyleCnt="0"/>
      <dgm:spPr/>
    </dgm:pt>
    <dgm:pt modelId="{7F9B03B8-383A-7846-940A-2D60BE209ED0}" type="pres">
      <dgm:prSet presAssocID="{A619216C-BF8C-43B7-BBC0-34ADD95F1529}" presName="parentLeftMargin" presStyleLbl="node1" presStyleIdx="0" presStyleCnt="4"/>
      <dgm:spPr/>
    </dgm:pt>
    <dgm:pt modelId="{08745215-F8CF-CE49-8F52-84ACAA8A6874}" type="pres">
      <dgm:prSet presAssocID="{A619216C-BF8C-43B7-BBC0-34ADD95F15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BBD025-23DD-B04F-B5AC-57B8327FA451}" type="pres">
      <dgm:prSet presAssocID="{A619216C-BF8C-43B7-BBC0-34ADD95F1529}" presName="negativeSpace" presStyleCnt="0"/>
      <dgm:spPr/>
    </dgm:pt>
    <dgm:pt modelId="{DDD130AB-25BE-A147-9D77-D012CAD93189}" type="pres">
      <dgm:prSet presAssocID="{A619216C-BF8C-43B7-BBC0-34ADD95F1529}" presName="childText" presStyleLbl="conFgAcc1" presStyleIdx="0" presStyleCnt="4">
        <dgm:presLayoutVars>
          <dgm:bulletEnabled val="1"/>
        </dgm:presLayoutVars>
      </dgm:prSet>
      <dgm:spPr/>
    </dgm:pt>
    <dgm:pt modelId="{00AEFCBF-5398-8448-B9DD-4EF0B9A4AE0B}" type="pres">
      <dgm:prSet presAssocID="{8FDAF4C2-EAFF-4DE0-911F-5AB14BFFF297}" presName="spaceBetweenRectangles" presStyleCnt="0"/>
      <dgm:spPr/>
    </dgm:pt>
    <dgm:pt modelId="{75617E34-15B6-3A44-9FEC-184513E811C5}" type="pres">
      <dgm:prSet presAssocID="{4BE80E37-B9BA-4B09-A977-4BDE822ECC26}" presName="parentLin" presStyleCnt="0"/>
      <dgm:spPr/>
    </dgm:pt>
    <dgm:pt modelId="{CF2B8B89-D713-1547-8014-90676182E5B1}" type="pres">
      <dgm:prSet presAssocID="{4BE80E37-B9BA-4B09-A977-4BDE822ECC26}" presName="parentLeftMargin" presStyleLbl="node1" presStyleIdx="0" presStyleCnt="4"/>
      <dgm:spPr/>
    </dgm:pt>
    <dgm:pt modelId="{2A56AC1E-358C-9E46-A3DF-CCAC0D34A143}" type="pres">
      <dgm:prSet presAssocID="{4BE80E37-B9BA-4B09-A977-4BDE822ECC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24C8D2-D9C7-0841-938B-DB4129E6F225}" type="pres">
      <dgm:prSet presAssocID="{4BE80E37-B9BA-4B09-A977-4BDE822ECC26}" presName="negativeSpace" presStyleCnt="0"/>
      <dgm:spPr/>
    </dgm:pt>
    <dgm:pt modelId="{EEF2A8FF-9E52-E245-A2A2-0FE7856D5130}" type="pres">
      <dgm:prSet presAssocID="{4BE80E37-B9BA-4B09-A977-4BDE822ECC26}" presName="childText" presStyleLbl="conFgAcc1" presStyleIdx="1" presStyleCnt="4">
        <dgm:presLayoutVars>
          <dgm:bulletEnabled val="1"/>
        </dgm:presLayoutVars>
      </dgm:prSet>
      <dgm:spPr/>
    </dgm:pt>
    <dgm:pt modelId="{79D7F74C-39F5-E94A-BEEB-6D0F090337F2}" type="pres">
      <dgm:prSet presAssocID="{B9575C7D-BB84-4CA9-8CB8-A2BCF9D5B321}" presName="spaceBetweenRectangles" presStyleCnt="0"/>
      <dgm:spPr/>
    </dgm:pt>
    <dgm:pt modelId="{370D4EB4-943F-1C45-BB8C-5B9AA0125EA6}" type="pres">
      <dgm:prSet presAssocID="{9368C2ED-9B30-4A3E-97A0-8BBA78EF73B2}" presName="parentLin" presStyleCnt="0"/>
      <dgm:spPr/>
    </dgm:pt>
    <dgm:pt modelId="{E2074015-E6EB-104E-BEEC-F759997FB961}" type="pres">
      <dgm:prSet presAssocID="{9368C2ED-9B30-4A3E-97A0-8BBA78EF73B2}" presName="parentLeftMargin" presStyleLbl="node1" presStyleIdx="1" presStyleCnt="4"/>
      <dgm:spPr/>
    </dgm:pt>
    <dgm:pt modelId="{7ACFD54E-74B8-B240-ADD7-01BFCB40F1AB}" type="pres">
      <dgm:prSet presAssocID="{9368C2ED-9B30-4A3E-97A0-8BBA78EF73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DD3A76-964B-6344-9BA6-860FF5CC4415}" type="pres">
      <dgm:prSet presAssocID="{9368C2ED-9B30-4A3E-97A0-8BBA78EF73B2}" presName="negativeSpace" presStyleCnt="0"/>
      <dgm:spPr/>
    </dgm:pt>
    <dgm:pt modelId="{380D3D84-2197-5446-ABC6-EB1EA031574E}" type="pres">
      <dgm:prSet presAssocID="{9368C2ED-9B30-4A3E-97A0-8BBA78EF73B2}" presName="childText" presStyleLbl="conFgAcc1" presStyleIdx="2" presStyleCnt="4">
        <dgm:presLayoutVars>
          <dgm:bulletEnabled val="1"/>
        </dgm:presLayoutVars>
      </dgm:prSet>
      <dgm:spPr/>
    </dgm:pt>
    <dgm:pt modelId="{2F16786C-C454-1E41-B811-4D5DB94683F2}" type="pres">
      <dgm:prSet presAssocID="{FE80828A-9F4C-45CE-B2B7-D1508A1B75CB}" presName="spaceBetweenRectangles" presStyleCnt="0"/>
      <dgm:spPr/>
    </dgm:pt>
    <dgm:pt modelId="{7B22973C-C6A7-114E-9587-1175677895BA}" type="pres">
      <dgm:prSet presAssocID="{843D6B0D-78B3-4756-9644-1FE16D3E645A}" presName="parentLin" presStyleCnt="0"/>
      <dgm:spPr/>
    </dgm:pt>
    <dgm:pt modelId="{D7014BA2-1AD4-994D-8B84-EF38196ED693}" type="pres">
      <dgm:prSet presAssocID="{843D6B0D-78B3-4756-9644-1FE16D3E645A}" presName="parentLeftMargin" presStyleLbl="node1" presStyleIdx="2" presStyleCnt="4"/>
      <dgm:spPr/>
    </dgm:pt>
    <dgm:pt modelId="{7D6093DA-430D-A64C-91DA-FD7BC0CB085D}" type="pres">
      <dgm:prSet presAssocID="{843D6B0D-78B3-4756-9644-1FE16D3E645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195AFE6-7B60-654A-8D1B-C4B8EFF2797F}" type="pres">
      <dgm:prSet presAssocID="{843D6B0D-78B3-4756-9644-1FE16D3E645A}" presName="negativeSpace" presStyleCnt="0"/>
      <dgm:spPr/>
    </dgm:pt>
    <dgm:pt modelId="{9C5C7411-34F9-544F-B1C8-FECED1AC662F}" type="pres">
      <dgm:prSet presAssocID="{843D6B0D-78B3-4756-9644-1FE16D3E645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C00B09-6DC1-E54D-B204-75AB3B0656AB}" type="presOf" srcId="{A619216C-BF8C-43B7-BBC0-34ADD95F1529}" destId="{08745215-F8CF-CE49-8F52-84ACAA8A6874}" srcOrd="1" destOrd="0" presId="urn:microsoft.com/office/officeart/2005/8/layout/list1"/>
    <dgm:cxn modelId="{C46B4A0F-795C-D34B-A78A-240F7B3EB3A0}" type="presOf" srcId="{9368C2ED-9B30-4A3E-97A0-8BBA78EF73B2}" destId="{7ACFD54E-74B8-B240-ADD7-01BFCB40F1AB}" srcOrd="1" destOrd="0" presId="urn:microsoft.com/office/officeart/2005/8/layout/list1"/>
    <dgm:cxn modelId="{69EA4313-05F5-6C4C-A194-93F4408DDD9C}" type="presOf" srcId="{4BE80E37-B9BA-4B09-A977-4BDE822ECC26}" destId="{2A56AC1E-358C-9E46-A3DF-CCAC0D34A143}" srcOrd="1" destOrd="0" presId="urn:microsoft.com/office/officeart/2005/8/layout/list1"/>
    <dgm:cxn modelId="{36B33824-7B89-944E-8660-EF70AA049530}" type="presOf" srcId="{A619216C-BF8C-43B7-BBC0-34ADD95F1529}" destId="{7F9B03B8-383A-7846-940A-2D60BE209ED0}" srcOrd="0" destOrd="0" presId="urn:microsoft.com/office/officeart/2005/8/layout/list1"/>
    <dgm:cxn modelId="{53734C31-B02F-544D-AB4C-31EE8D43AB60}" type="presOf" srcId="{543B4AB1-5389-4FF9-823D-E3E148C4702A}" destId="{CCA46A43-AA03-E04E-B595-93642FD63EAD}" srcOrd="0" destOrd="0" presId="urn:microsoft.com/office/officeart/2005/8/layout/list1"/>
    <dgm:cxn modelId="{A294FD77-576C-3740-8905-C59102809654}" type="presOf" srcId="{9368C2ED-9B30-4A3E-97A0-8BBA78EF73B2}" destId="{E2074015-E6EB-104E-BEEC-F759997FB961}" srcOrd="0" destOrd="0" presId="urn:microsoft.com/office/officeart/2005/8/layout/list1"/>
    <dgm:cxn modelId="{3769D079-26FD-4BFB-8C08-7527F98A0A5B}" srcId="{543B4AB1-5389-4FF9-823D-E3E148C4702A}" destId="{A619216C-BF8C-43B7-BBC0-34ADD95F1529}" srcOrd="0" destOrd="0" parTransId="{B73892FA-6A32-432D-9CD7-F360C7867642}" sibTransId="{8FDAF4C2-EAFF-4DE0-911F-5AB14BFFF297}"/>
    <dgm:cxn modelId="{4B4C80A0-32BF-44D1-B202-D32BE43CE6B1}" srcId="{543B4AB1-5389-4FF9-823D-E3E148C4702A}" destId="{843D6B0D-78B3-4756-9644-1FE16D3E645A}" srcOrd="3" destOrd="0" parTransId="{6538FA45-3F22-43E7-9283-15CA21EB7012}" sibTransId="{819C5D82-E6C0-4694-8D2A-48D056537106}"/>
    <dgm:cxn modelId="{39F27EA5-1645-4072-8B73-384E8CBFB081}" srcId="{543B4AB1-5389-4FF9-823D-E3E148C4702A}" destId="{9368C2ED-9B30-4A3E-97A0-8BBA78EF73B2}" srcOrd="2" destOrd="0" parTransId="{1A89D19A-648C-4CC9-A555-DCF5D735CE08}" sibTransId="{FE80828A-9F4C-45CE-B2B7-D1508A1B75CB}"/>
    <dgm:cxn modelId="{FA2304AA-1E3B-B444-BBF2-62AB88652F85}" type="presOf" srcId="{843D6B0D-78B3-4756-9644-1FE16D3E645A}" destId="{D7014BA2-1AD4-994D-8B84-EF38196ED693}" srcOrd="0" destOrd="0" presId="urn:microsoft.com/office/officeart/2005/8/layout/list1"/>
    <dgm:cxn modelId="{5C66B1B7-6821-BB40-B32C-6D0CA8961DB3}" type="presOf" srcId="{4BE80E37-B9BA-4B09-A977-4BDE822ECC26}" destId="{CF2B8B89-D713-1547-8014-90676182E5B1}" srcOrd="0" destOrd="0" presId="urn:microsoft.com/office/officeart/2005/8/layout/list1"/>
    <dgm:cxn modelId="{AECE11C5-E0ED-8445-8EFD-F4BE6E97B626}" type="presOf" srcId="{843D6B0D-78B3-4756-9644-1FE16D3E645A}" destId="{7D6093DA-430D-A64C-91DA-FD7BC0CB085D}" srcOrd="1" destOrd="0" presId="urn:microsoft.com/office/officeart/2005/8/layout/list1"/>
    <dgm:cxn modelId="{D8E86DF8-6735-4091-8851-814B6BF8619A}" srcId="{543B4AB1-5389-4FF9-823D-E3E148C4702A}" destId="{4BE80E37-B9BA-4B09-A977-4BDE822ECC26}" srcOrd="1" destOrd="0" parTransId="{571BA7F4-A260-4347-BA4C-2FA773319701}" sibTransId="{B9575C7D-BB84-4CA9-8CB8-A2BCF9D5B321}"/>
    <dgm:cxn modelId="{6CB30586-46DA-914A-8CBB-4513C06350FE}" type="presParOf" srcId="{CCA46A43-AA03-E04E-B595-93642FD63EAD}" destId="{6DE227EF-F5DF-144E-8F3F-FCE01FD9E7E2}" srcOrd="0" destOrd="0" presId="urn:microsoft.com/office/officeart/2005/8/layout/list1"/>
    <dgm:cxn modelId="{005D7C2F-C362-BE48-B06B-F4B248C5DD53}" type="presParOf" srcId="{6DE227EF-F5DF-144E-8F3F-FCE01FD9E7E2}" destId="{7F9B03B8-383A-7846-940A-2D60BE209ED0}" srcOrd="0" destOrd="0" presId="urn:microsoft.com/office/officeart/2005/8/layout/list1"/>
    <dgm:cxn modelId="{8A64FC10-0F4E-BC4D-9DFA-5B6855E965F1}" type="presParOf" srcId="{6DE227EF-F5DF-144E-8F3F-FCE01FD9E7E2}" destId="{08745215-F8CF-CE49-8F52-84ACAA8A6874}" srcOrd="1" destOrd="0" presId="urn:microsoft.com/office/officeart/2005/8/layout/list1"/>
    <dgm:cxn modelId="{C30E27E7-8F64-DB4D-90FB-CD3980CA863B}" type="presParOf" srcId="{CCA46A43-AA03-E04E-B595-93642FD63EAD}" destId="{31BBD025-23DD-B04F-B5AC-57B8327FA451}" srcOrd="1" destOrd="0" presId="urn:microsoft.com/office/officeart/2005/8/layout/list1"/>
    <dgm:cxn modelId="{2B978699-EE36-C648-845D-9FF03259A7A8}" type="presParOf" srcId="{CCA46A43-AA03-E04E-B595-93642FD63EAD}" destId="{DDD130AB-25BE-A147-9D77-D012CAD93189}" srcOrd="2" destOrd="0" presId="urn:microsoft.com/office/officeart/2005/8/layout/list1"/>
    <dgm:cxn modelId="{640F8AFE-03DE-AC40-AF0A-6DA8029CE676}" type="presParOf" srcId="{CCA46A43-AA03-E04E-B595-93642FD63EAD}" destId="{00AEFCBF-5398-8448-B9DD-4EF0B9A4AE0B}" srcOrd="3" destOrd="0" presId="urn:microsoft.com/office/officeart/2005/8/layout/list1"/>
    <dgm:cxn modelId="{E4878A4F-0A06-5F4E-9C4C-8D941B3B2B62}" type="presParOf" srcId="{CCA46A43-AA03-E04E-B595-93642FD63EAD}" destId="{75617E34-15B6-3A44-9FEC-184513E811C5}" srcOrd="4" destOrd="0" presId="urn:microsoft.com/office/officeart/2005/8/layout/list1"/>
    <dgm:cxn modelId="{3351091C-C6E9-E244-B120-13963131F5F0}" type="presParOf" srcId="{75617E34-15B6-3A44-9FEC-184513E811C5}" destId="{CF2B8B89-D713-1547-8014-90676182E5B1}" srcOrd="0" destOrd="0" presId="urn:microsoft.com/office/officeart/2005/8/layout/list1"/>
    <dgm:cxn modelId="{ABF34191-50EF-ED40-8561-308821B0CA92}" type="presParOf" srcId="{75617E34-15B6-3A44-9FEC-184513E811C5}" destId="{2A56AC1E-358C-9E46-A3DF-CCAC0D34A143}" srcOrd="1" destOrd="0" presId="urn:microsoft.com/office/officeart/2005/8/layout/list1"/>
    <dgm:cxn modelId="{CBD1C32F-BA50-CE47-9C3E-66D7FAE6CD95}" type="presParOf" srcId="{CCA46A43-AA03-E04E-B595-93642FD63EAD}" destId="{7B24C8D2-D9C7-0841-938B-DB4129E6F225}" srcOrd="5" destOrd="0" presId="urn:microsoft.com/office/officeart/2005/8/layout/list1"/>
    <dgm:cxn modelId="{E77A423B-3774-D249-9DC5-E6BF6D69F527}" type="presParOf" srcId="{CCA46A43-AA03-E04E-B595-93642FD63EAD}" destId="{EEF2A8FF-9E52-E245-A2A2-0FE7856D5130}" srcOrd="6" destOrd="0" presId="urn:microsoft.com/office/officeart/2005/8/layout/list1"/>
    <dgm:cxn modelId="{CA83648E-07FA-5B49-8E9A-DC2E815D55B3}" type="presParOf" srcId="{CCA46A43-AA03-E04E-B595-93642FD63EAD}" destId="{79D7F74C-39F5-E94A-BEEB-6D0F090337F2}" srcOrd="7" destOrd="0" presId="urn:microsoft.com/office/officeart/2005/8/layout/list1"/>
    <dgm:cxn modelId="{2C11795A-A802-2148-82B3-229261C34297}" type="presParOf" srcId="{CCA46A43-AA03-E04E-B595-93642FD63EAD}" destId="{370D4EB4-943F-1C45-BB8C-5B9AA0125EA6}" srcOrd="8" destOrd="0" presId="urn:microsoft.com/office/officeart/2005/8/layout/list1"/>
    <dgm:cxn modelId="{D69EB4B6-028A-2741-908F-F38A397267E7}" type="presParOf" srcId="{370D4EB4-943F-1C45-BB8C-5B9AA0125EA6}" destId="{E2074015-E6EB-104E-BEEC-F759997FB961}" srcOrd="0" destOrd="0" presId="urn:microsoft.com/office/officeart/2005/8/layout/list1"/>
    <dgm:cxn modelId="{6F11C22E-3982-1C4C-8B0C-A0474B8FD56D}" type="presParOf" srcId="{370D4EB4-943F-1C45-BB8C-5B9AA0125EA6}" destId="{7ACFD54E-74B8-B240-ADD7-01BFCB40F1AB}" srcOrd="1" destOrd="0" presId="urn:microsoft.com/office/officeart/2005/8/layout/list1"/>
    <dgm:cxn modelId="{DD797BFB-CE2E-394E-8920-68F02EB2CEAE}" type="presParOf" srcId="{CCA46A43-AA03-E04E-B595-93642FD63EAD}" destId="{B6DD3A76-964B-6344-9BA6-860FF5CC4415}" srcOrd="9" destOrd="0" presId="urn:microsoft.com/office/officeart/2005/8/layout/list1"/>
    <dgm:cxn modelId="{BA5F7FF0-C3C0-F641-A8A0-13C8EF6706F8}" type="presParOf" srcId="{CCA46A43-AA03-E04E-B595-93642FD63EAD}" destId="{380D3D84-2197-5446-ABC6-EB1EA031574E}" srcOrd="10" destOrd="0" presId="urn:microsoft.com/office/officeart/2005/8/layout/list1"/>
    <dgm:cxn modelId="{5D5B2845-46C1-5746-B54E-3B1AF0A2A374}" type="presParOf" srcId="{CCA46A43-AA03-E04E-B595-93642FD63EAD}" destId="{2F16786C-C454-1E41-B811-4D5DB94683F2}" srcOrd="11" destOrd="0" presId="urn:microsoft.com/office/officeart/2005/8/layout/list1"/>
    <dgm:cxn modelId="{3C68A338-F37A-1446-99D7-E08E3F0F37FA}" type="presParOf" srcId="{CCA46A43-AA03-E04E-B595-93642FD63EAD}" destId="{7B22973C-C6A7-114E-9587-1175677895BA}" srcOrd="12" destOrd="0" presId="urn:microsoft.com/office/officeart/2005/8/layout/list1"/>
    <dgm:cxn modelId="{AED95AF9-F130-0540-BE08-486655FF21ED}" type="presParOf" srcId="{7B22973C-C6A7-114E-9587-1175677895BA}" destId="{D7014BA2-1AD4-994D-8B84-EF38196ED693}" srcOrd="0" destOrd="0" presId="urn:microsoft.com/office/officeart/2005/8/layout/list1"/>
    <dgm:cxn modelId="{19E863B7-DB80-DC4A-A00F-EC34A7FC6121}" type="presParOf" srcId="{7B22973C-C6A7-114E-9587-1175677895BA}" destId="{7D6093DA-430D-A64C-91DA-FD7BC0CB085D}" srcOrd="1" destOrd="0" presId="urn:microsoft.com/office/officeart/2005/8/layout/list1"/>
    <dgm:cxn modelId="{09C93BBA-C7E9-9D41-A718-627258360E2F}" type="presParOf" srcId="{CCA46A43-AA03-E04E-B595-93642FD63EAD}" destId="{7195AFE6-7B60-654A-8D1B-C4B8EFF2797F}" srcOrd="13" destOrd="0" presId="urn:microsoft.com/office/officeart/2005/8/layout/list1"/>
    <dgm:cxn modelId="{F5F4D1D9-BFD6-CF43-83F5-BC353CBCE628}" type="presParOf" srcId="{CCA46A43-AA03-E04E-B595-93642FD63EAD}" destId="{9C5C7411-34F9-544F-B1C8-FECED1AC662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87A07-C477-4AE9-BAD1-A85997489A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8CD504-7658-4488-A1AB-96B2E7609E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Strategic</a:t>
          </a: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Decision: </a:t>
          </a:r>
          <a:r>
            <a:rPr lang="en-US" sz="1400" b="0" i="0" kern="1200" baseline="0" dirty="0"/>
            <a:t>Prioritizing salary data is strategic for data science students.</a:t>
          </a:r>
          <a:endParaRPr lang="en-US" sz="1400" kern="1200" baseline="0" dirty="0"/>
        </a:p>
      </dgm:t>
    </dgm:pt>
    <dgm:pt modelId="{FB3316BA-C1CD-4AB5-9825-DD835CADC8A3}" type="parTrans" cxnId="{044448CB-E8A2-484D-86EA-B5DBC094A8FB}">
      <dgm:prSet/>
      <dgm:spPr/>
      <dgm:t>
        <a:bodyPr/>
        <a:lstStyle/>
        <a:p>
          <a:endParaRPr lang="en-US"/>
        </a:p>
      </dgm:t>
    </dgm:pt>
    <dgm:pt modelId="{F85B77AF-709C-431E-8285-5CA3E2ACACBD}" type="sibTrans" cxnId="{044448CB-E8A2-484D-86EA-B5DBC094A8FB}">
      <dgm:prSet/>
      <dgm:spPr/>
      <dgm:t>
        <a:bodyPr/>
        <a:lstStyle/>
        <a:p>
          <a:endParaRPr lang="en-US"/>
        </a:p>
      </dgm:t>
    </dgm:pt>
    <dgm:pt modelId="{500FCDC2-E7F0-46DA-A477-E9AAF1EFD8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Relevance to Career</a:t>
          </a:r>
          <a:r>
            <a:rPr lang="en-US" sz="16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>
            <a:lnSpc>
              <a:spcPct val="100000"/>
            </a:lnSpc>
          </a:pPr>
          <a:r>
            <a:rPr lang="en-US" sz="1400" b="0" i="0" dirty="0"/>
            <a:t>Salary data guides career choices, education decisions, and financial planning.</a:t>
          </a:r>
          <a:endParaRPr lang="en-US" sz="1400" dirty="0"/>
        </a:p>
      </dgm:t>
    </dgm:pt>
    <dgm:pt modelId="{EF4614D2-981B-4153-BEA4-4F9C7FA80A61}" type="parTrans" cxnId="{E86EB477-F833-485E-8D65-FF9D2DB2B839}">
      <dgm:prSet/>
      <dgm:spPr/>
      <dgm:t>
        <a:bodyPr/>
        <a:lstStyle/>
        <a:p>
          <a:endParaRPr lang="en-US"/>
        </a:p>
      </dgm:t>
    </dgm:pt>
    <dgm:pt modelId="{871965B3-3929-434E-8F3D-821AB4CAD234}" type="sibTrans" cxnId="{E86EB477-F833-485E-8D65-FF9D2DB2B839}">
      <dgm:prSet/>
      <dgm:spPr/>
      <dgm:t>
        <a:bodyPr/>
        <a:lstStyle/>
        <a:p>
          <a:endParaRPr lang="en-US"/>
        </a:p>
      </dgm:t>
    </dgm:pt>
    <dgm:pt modelId="{E9EFEA20-320E-41B5-B24B-956C82D7CA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Negotiation Skills</a:t>
          </a:r>
          <a:r>
            <a:rPr lang="en-US" sz="16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>
            <a:lnSpc>
              <a:spcPct val="100000"/>
            </a:lnSpc>
          </a:pPr>
          <a:r>
            <a:rPr lang="en-US" sz="1400" b="0" i="0" dirty="0"/>
            <a:t>Prepares students for future job negotiations.</a:t>
          </a:r>
          <a:endParaRPr lang="en-US" sz="1400" dirty="0"/>
        </a:p>
      </dgm:t>
    </dgm:pt>
    <dgm:pt modelId="{CF083BC8-7498-43A8-A370-588DE5D6539A}" type="parTrans" cxnId="{B7D2BF67-FFAA-482F-B7BC-135DD6FF4117}">
      <dgm:prSet/>
      <dgm:spPr/>
      <dgm:t>
        <a:bodyPr/>
        <a:lstStyle/>
        <a:p>
          <a:endParaRPr lang="en-US"/>
        </a:p>
      </dgm:t>
    </dgm:pt>
    <dgm:pt modelId="{995B83E6-60B8-4337-AC93-091A0DD01AF0}" type="sibTrans" cxnId="{B7D2BF67-FFAA-482F-B7BC-135DD6FF4117}">
      <dgm:prSet/>
      <dgm:spPr/>
      <dgm:t>
        <a:bodyPr/>
        <a:lstStyle/>
        <a:p>
          <a:endParaRPr lang="en-US"/>
        </a:p>
      </dgm:t>
    </dgm:pt>
    <dgm:pt modelId="{FD15CAF3-D902-43CC-824C-1C13C521A6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Industry Insights:</a:t>
          </a:r>
          <a:r>
            <a:rPr lang="en-US" sz="14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</a:p>
        <a:p>
          <a:pPr>
            <a:lnSpc>
              <a:spcPct val="100000"/>
            </a:lnSpc>
          </a:pPr>
          <a:r>
            <a:rPr lang="en-US" sz="1400" b="0" i="0" dirty="0"/>
            <a:t>Salary data provides industry insights</a:t>
          </a:r>
          <a:r>
            <a:rPr lang="en-US" sz="1200" b="0" i="0" dirty="0"/>
            <a:t>.</a:t>
          </a:r>
          <a:endParaRPr lang="en-US" sz="1200" dirty="0"/>
        </a:p>
      </dgm:t>
    </dgm:pt>
    <dgm:pt modelId="{530835F3-64DA-44F8-8769-708D8F9EA210}" type="parTrans" cxnId="{7ECB47AB-4A26-45BD-8DA2-874D9AD22671}">
      <dgm:prSet/>
      <dgm:spPr/>
      <dgm:t>
        <a:bodyPr/>
        <a:lstStyle/>
        <a:p>
          <a:endParaRPr lang="en-US"/>
        </a:p>
      </dgm:t>
    </dgm:pt>
    <dgm:pt modelId="{FB2DE835-C3AF-445D-B92F-5BA1C3FEE725}" type="sibTrans" cxnId="{7ECB47AB-4A26-45BD-8DA2-874D9AD22671}">
      <dgm:prSet/>
      <dgm:spPr/>
      <dgm:t>
        <a:bodyPr/>
        <a:lstStyle/>
        <a:p>
          <a:endParaRPr lang="en-US"/>
        </a:p>
      </dgm:t>
    </dgm:pt>
    <dgm:pt modelId="{11AC63A9-A110-40C0-8BB3-59C4821D68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Career </a:t>
          </a:r>
        </a:p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Planning: </a:t>
          </a:r>
        </a:p>
        <a:p>
          <a:pPr>
            <a:lnSpc>
              <a:spcPct val="100000"/>
            </a:lnSpc>
          </a:pPr>
          <a:r>
            <a:rPr lang="en-US" sz="1400" b="0" i="0" dirty="0"/>
            <a:t>It guides long-term career planning and sets milestones.</a:t>
          </a:r>
          <a:endParaRPr lang="en-US" sz="1400" dirty="0"/>
        </a:p>
      </dgm:t>
    </dgm:pt>
    <dgm:pt modelId="{3866B466-48A8-46B4-AF19-3B9ECD0D0696}" type="parTrans" cxnId="{B90655B0-67A3-4723-8576-4F98F2A76180}">
      <dgm:prSet/>
      <dgm:spPr/>
      <dgm:t>
        <a:bodyPr/>
        <a:lstStyle/>
        <a:p>
          <a:endParaRPr lang="en-US"/>
        </a:p>
      </dgm:t>
    </dgm:pt>
    <dgm:pt modelId="{3F9C953C-766C-4BF9-8CF2-AAE70932BEB9}" type="sibTrans" cxnId="{B90655B0-67A3-4723-8576-4F98F2A76180}">
      <dgm:prSet/>
      <dgm:spPr/>
      <dgm:t>
        <a:bodyPr/>
        <a:lstStyle/>
        <a:p>
          <a:endParaRPr lang="en-US"/>
        </a:p>
      </dgm:t>
    </dgm:pt>
    <dgm:pt modelId="{358D2389-980B-4D67-ADA2-B35AE18A14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Skill Development:</a:t>
          </a:r>
          <a:r>
            <a:rPr lang="en-US" sz="14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1400" b="0" i="0" dirty="0"/>
            <a:t>Understanding salary trends supports skill development.</a:t>
          </a:r>
          <a:endParaRPr lang="en-US" sz="1400" dirty="0"/>
        </a:p>
      </dgm:t>
    </dgm:pt>
    <dgm:pt modelId="{92B124AE-5254-43B6-8578-2D9DBDD84D30}" type="parTrans" cxnId="{FFAC1F75-1148-484B-B552-A79FDA1376F7}">
      <dgm:prSet/>
      <dgm:spPr/>
      <dgm:t>
        <a:bodyPr/>
        <a:lstStyle/>
        <a:p>
          <a:endParaRPr lang="en-US"/>
        </a:p>
      </dgm:t>
    </dgm:pt>
    <dgm:pt modelId="{69E69FC2-E6E3-4E37-B748-CD8D334D3B3C}" type="sibTrans" cxnId="{FFAC1F75-1148-484B-B552-A79FDA1376F7}">
      <dgm:prSet/>
      <dgm:spPr/>
      <dgm:t>
        <a:bodyPr/>
        <a:lstStyle/>
        <a:p>
          <a:endParaRPr lang="en-US"/>
        </a:p>
      </dgm:t>
    </dgm:pt>
    <dgm:pt modelId="{EC49B49E-8579-4D88-A0C0-16FA5251BE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Market Research: </a:t>
          </a:r>
        </a:p>
        <a:p>
          <a:pPr>
            <a:lnSpc>
              <a:spcPct val="100000"/>
            </a:lnSpc>
          </a:pPr>
          <a:r>
            <a:rPr lang="en-US" sz="1400" b="0" i="0" dirty="0"/>
            <a:t>Guides market research and business choices.</a:t>
          </a:r>
          <a:endParaRPr lang="en-US" sz="1400" dirty="0"/>
        </a:p>
      </dgm:t>
    </dgm:pt>
    <dgm:pt modelId="{26843B01-CF56-4F3C-B496-DD355F60A265}" type="parTrans" cxnId="{7DD421F3-DE13-4219-921C-DEB5A1C5722F}">
      <dgm:prSet/>
      <dgm:spPr/>
      <dgm:t>
        <a:bodyPr/>
        <a:lstStyle/>
        <a:p>
          <a:endParaRPr lang="en-US"/>
        </a:p>
      </dgm:t>
    </dgm:pt>
    <dgm:pt modelId="{E0522B2A-FAAB-4D41-94B8-04BD67F880DF}" type="sibTrans" cxnId="{7DD421F3-DE13-4219-921C-DEB5A1C5722F}">
      <dgm:prSet/>
      <dgm:spPr/>
      <dgm:t>
        <a:bodyPr/>
        <a:lstStyle/>
        <a:p>
          <a:endParaRPr lang="en-US"/>
        </a:p>
      </dgm:t>
    </dgm:pt>
    <dgm:pt modelId="{151D56E6-0F52-4CA8-80DE-61184EBB33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Foundational Resource: </a:t>
          </a:r>
          <a:r>
            <a:rPr lang="en-US" sz="1400" b="0" i="0" dirty="0"/>
            <a:t>Essential for aspiring data scientists</a:t>
          </a:r>
          <a:r>
            <a:rPr lang="en-US" sz="1200" b="0" i="0" dirty="0"/>
            <a:t>.</a:t>
          </a:r>
          <a:endParaRPr lang="en-US" sz="1200" dirty="0"/>
        </a:p>
      </dgm:t>
    </dgm:pt>
    <dgm:pt modelId="{D1AB8C24-FEAC-477D-B24F-1D2096E72E91}" type="parTrans" cxnId="{E00DB602-D908-42D3-A280-9F506D862E8C}">
      <dgm:prSet/>
      <dgm:spPr/>
      <dgm:t>
        <a:bodyPr/>
        <a:lstStyle/>
        <a:p>
          <a:endParaRPr lang="en-US"/>
        </a:p>
      </dgm:t>
    </dgm:pt>
    <dgm:pt modelId="{9F30F771-B846-4DEA-A8B0-DC8B32712377}" type="sibTrans" cxnId="{E00DB602-D908-42D3-A280-9F506D862E8C}">
      <dgm:prSet/>
      <dgm:spPr/>
      <dgm:t>
        <a:bodyPr/>
        <a:lstStyle/>
        <a:p>
          <a:endParaRPr lang="en-US"/>
        </a:p>
      </dgm:t>
    </dgm:pt>
    <dgm:pt modelId="{7737C852-AF7C-435A-B4CA-72ACD588242B}" type="pres">
      <dgm:prSet presAssocID="{9D687A07-C477-4AE9-BAD1-A85997489AF9}" presName="root" presStyleCnt="0">
        <dgm:presLayoutVars>
          <dgm:dir/>
          <dgm:resizeHandles val="exact"/>
        </dgm:presLayoutVars>
      </dgm:prSet>
      <dgm:spPr/>
    </dgm:pt>
    <dgm:pt modelId="{2167C91D-F176-4254-B1D3-F01F33B1ABD5}" type="pres">
      <dgm:prSet presAssocID="{C28CD504-7658-4488-A1AB-96B2E7609EA0}" presName="compNode" presStyleCnt="0"/>
      <dgm:spPr/>
    </dgm:pt>
    <dgm:pt modelId="{C324FBB6-7922-4AF7-8B1E-0E49F23C111A}" type="pres">
      <dgm:prSet presAssocID="{C28CD504-7658-4488-A1AB-96B2E7609EA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2B70ABF-DD0D-490F-916D-652458E90333}" type="pres">
      <dgm:prSet presAssocID="{C28CD504-7658-4488-A1AB-96B2E7609EA0}" presName="spaceRect" presStyleCnt="0"/>
      <dgm:spPr/>
    </dgm:pt>
    <dgm:pt modelId="{17D24759-0BA5-480F-B031-9F3CA46BD770}" type="pres">
      <dgm:prSet presAssocID="{C28CD504-7658-4488-A1AB-96B2E7609EA0}" presName="textRect" presStyleLbl="revTx" presStyleIdx="0" presStyleCnt="8">
        <dgm:presLayoutVars>
          <dgm:chMax val="1"/>
          <dgm:chPref val="1"/>
        </dgm:presLayoutVars>
      </dgm:prSet>
      <dgm:spPr/>
    </dgm:pt>
    <dgm:pt modelId="{8559A9E9-BF7C-4395-8E21-EF015A2E80C4}" type="pres">
      <dgm:prSet presAssocID="{F85B77AF-709C-431E-8285-5CA3E2ACACBD}" presName="sibTrans" presStyleCnt="0"/>
      <dgm:spPr/>
    </dgm:pt>
    <dgm:pt modelId="{8453844D-2F56-4CA7-B4C5-A633B53251FE}" type="pres">
      <dgm:prSet presAssocID="{500FCDC2-E7F0-46DA-A477-E9AAF1EFD8E9}" presName="compNode" presStyleCnt="0"/>
      <dgm:spPr/>
    </dgm:pt>
    <dgm:pt modelId="{CE7C7CF9-513B-4A4F-8E2B-76597D073F86}" type="pres">
      <dgm:prSet presAssocID="{500FCDC2-E7F0-46DA-A477-E9AAF1EFD8E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CBB3562-7DC6-4076-8C73-26D52B0255CA}" type="pres">
      <dgm:prSet presAssocID="{500FCDC2-E7F0-46DA-A477-E9AAF1EFD8E9}" presName="spaceRect" presStyleCnt="0"/>
      <dgm:spPr/>
    </dgm:pt>
    <dgm:pt modelId="{26442814-49F0-4F1E-9772-4E7DAE64D4D4}" type="pres">
      <dgm:prSet presAssocID="{500FCDC2-E7F0-46DA-A477-E9AAF1EFD8E9}" presName="textRect" presStyleLbl="revTx" presStyleIdx="1" presStyleCnt="8">
        <dgm:presLayoutVars>
          <dgm:chMax val="1"/>
          <dgm:chPref val="1"/>
        </dgm:presLayoutVars>
      </dgm:prSet>
      <dgm:spPr/>
    </dgm:pt>
    <dgm:pt modelId="{24FEBE0C-3D04-4A14-8114-D6E2B5DB32FD}" type="pres">
      <dgm:prSet presAssocID="{871965B3-3929-434E-8F3D-821AB4CAD234}" presName="sibTrans" presStyleCnt="0"/>
      <dgm:spPr/>
    </dgm:pt>
    <dgm:pt modelId="{7C8C0217-A8C5-438F-9164-84D86B101A91}" type="pres">
      <dgm:prSet presAssocID="{E9EFEA20-320E-41B5-B24B-956C82D7CA86}" presName="compNode" presStyleCnt="0"/>
      <dgm:spPr/>
    </dgm:pt>
    <dgm:pt modelId="{01C97885-3C9F-431D-BAA9-39F5A3A2B042}" type="pres">
      <dgm:prSet presAssocID="{E9EFEA20-320E-41B5-B24B-956C82D7CA8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2B2742D-3D06-4A31-BA06-FF72E0DF3269}" type="pres">
      <dgm:prSet presAssocID="{E9EFEA20-320E-41B5-B24B-956C82D7CA86}" presName="spaceRect" presStyleCnt="0"/>
      <dgm:spPr/>
    </dgm:pt>
    <dgm:pt modelId="{C4994490-80A4-4DE9-A7B9-7B8C8601231C}" type="pres">
      <dgm:prSet presAssocID="{E9EFEA20-320E-41B5-B24B-956C82D7CA86}" presName="textRect" presStyleLbl="revTx" presStyleIdx="2" presStyleCnt="8">
        <dgm:presLayoutVars>
          <dgm:chMax val="1"/>
          <dgm:chPref val="1"/>
        </dgm:presLayoutVars>
      </dgm:prSet>
      <dgm:spPr/>
    </dgm:pt>
    <dgm:pt modelId="{BF02264A-0610-4393-9049-ADF5BE3C5AE9}" type="pres">
      <dgm:prSet presAssocID="{995B83E6-60B8-4337-AC93-091A0DD01AF0}" presName="sibTrans" presStyleCnt="0"/>
      <dgm:spPr/>
    </dgm:pt>
    <dgm:pt modelId="{E1EA6F7C-2FA6-4EA6-AE0F-8ED28EC2E5F2}" type="pres">
      <dgm:prSet presAssocID="{FD15CAF3-D902-43CC-824C-1C13C521A6B5}" presName="compNode" presStyleCnt="0"/>
      <dgm:spPr/>
    </dgm:pt>
    <dgm:pt modelId="{9787B6AD-45F4-4CAD-9CA6-25EB33A44BE7}" type="pres">
      <dgm:prSet presAssocID="{FD15CAF3-D902-43CC-824C-1C13C521A6B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65B5450-89AF-4025-88D8-48AE1F645664}" type="pres">
      <dgm:prSet presAssocID="{FD15CAF3-D902-43CC-824C-1C13C521A6B5}" presName="spaceRect" presStyleCnt="0"/>
      <dgm:spPr/>
    </dgm:pt>
    <dgm:pt modelId="{ECA8A20F-9FDE-431B-B972-B5FF331C2B9A}" type="pres">
      <dgm:prSet presAssocID="{FD15CAF3-D902-43CC-824C-1C13C521A6B5}" presName="textRect" presStyleLbl="revTx" presStyleIdx="3" presStyleCnt="8">
        <dgm:presLayoutVars>
          <dgm:chMax val="1"/>
          <dgm:chPref val="1"/>
        </dgm:presLayoutVars>
      </dgm:prSet>
      <dgm:spPr/>
    </dgm:pt>
    <dgm:pt modelId="{424748BE-A6E3-4860-B2C9-C023948D31F5}" type="pres">
      <dgm:prSet presAssocID="{FB2DE835-C3AF-445D-B92F-5BA1C3FEE725}" presName="sibTrans" presStyleCnt="0"/>
      <dgm:spPr/>
    </dgm:pt>
    <dgm:pt modelId="{E6DE7367-B708-40AB-B00E-66BE3425D4C4}" type="pres">
      <dgm:prSet presAssocID="{11AC63A9-A110-40C0-8BB3-59C4821D688A}" presName="compNode" presStyleCnt="0"/>
      <dgm:spPr/>
    </dgm:pt>
    <dgm:pt modelId="{AA85AED7-6F13-44CC-B9A6-54EBE431DAE5}" type="pres">
      <dgm:prSet presAssocID="{11AC63A9-A110-40C0-8BB3-59C4821D688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216BFECE-F7EA-4F4A-B5DC-A05D6FD9ED61}" type="pres">
      <dgm:prSet presAssocID="{11AC63A9-A110-40C0-8BB3-59C4821D688A}" presName="spaceRect" presStyleCnt="0"/>
      <dgm:spPr/>
    </dgm:pt>
    <dgm:pt modelId="{2F8A51AC-AA3A-4000-BEAB-F2CA3190FB99}" type="pres">
      <dgm:prSet presAssocID="{11AC63A9-A110-40C0-8BB3-59C4821D688A}" presName="textRect" presStyleLbl="revTx" presStyleIdx="4" presStyleCnt="8">
        <dgm:presLayoutVars>
          <dgm:chMax val="1"/>
          <dgm:chPref val="1"/>
        </dgm:presLayoutVars>
      </dgm:prSet>
      <dgm:spPr/>
    </dgm:pt>
    <dgm:pt modelId="{D81C964E-625E-403E-A2D6-1BC0427E6804}" type="pres">
      <dgm:prSet presAssocID="{3F9C953C-766C-4BF9-8CF2-AAE70932BEB9}" presName="sibTrans" presStyleCnt="0"/>
      <dgm:spPr/>
    </dgm:pt>
    <dgm:pt modelId="{227BEBD0-EAE7-4E6D-A072-EC80A7C9CF8E}" type="pres">
      <dgm:prSet presAssocID="{358D2389-980B-4D67-ADA2-B35AE18A14E1}" presName="compNode" presStyleCnt="0"/>
      <dgm:spPr/>
    </dgm:pt>
    <dgm:pt modelId="{1E979475-32AF-4BE3-B949-4671B5E59E5A}" type="pres">
      <dgm:prSet presAssocID="{358D2389-980B-4D67-ADA2-B35AE18A14E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80A799-3FD5-4467-A194-36B7C04B1109}" type="pres">
      <dgm:prSet presAssocID="{358D2389-980B-4D67-ADA2-B35AE18A14E1}" presName="spaceRect" presStyleCnt="0"/>
      <dgm:spPr/>
    </dgm:pt>
    <dgm:pt modelId="{8C983AFE-686B-4152-A277-F328CD749DD6}" type="pres">
      <dgm:prSet presAssocID="{358D2389-980B-4D67-ADA2-B35AE18A14E1}" presName="textRect" presStyleLbl="revTx" presStyleIdx="5" presStyleCnt="8">
        <dgm:presLayoutVars>
          <dgm:chMax val="1"/>
          <dgm:chPref val="1"/>
        </dgm:presLayoutVars>
      </dgm:prSet>
      <dgm:spPr/>
    </dgm:pt>
    <dgm:pt modelId="{DF0EBE1A-DA82-4834-B47D-B40CB3B1CAA4}" type="pres">
      <dgm:prSet presAssocID="{69E69FC2-E6E3-4E37-B748-CD8D334D3B3C}" presName="sibTrans" presStyleCnt="0"/>
      <dgm:spPr/>
    </dgm:pt>
    <dgm:pt modelId="{E0AE7A96-3EBF-4E2F-9BD6-96AA8DAECB14}" type="pres">
      <dgm:prSet presAssocID="{EC49B49E-8579-4D88-A0C0-16FA5251BEEA}" presName="compNode" presStyleCnt="0"/>
      <dgm:spPr/>
    </dgm:pt>
    <dgm:pt modelId="{7D8ABB1C-DFD4-4991-B717-6BE46E57B24C}" type="pres">
      <dgm:prSet presAssocID="{EC49B49E-8579-4D88-A0C0-16FA5251BEE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293B867-546F-44B9-817D-47064075D7ED}" type="pres">
      <dgm:prSet presAssocID="{EC49B49E-8579-4D88-A0C0-16FA5251BEEA}" presName="spaceRect" presStyleCnt="0"/>
      <dgm:spPr/>
    </dgm:pt>
    <dgm:pt modelId="{9DCFD2DB-2047-478D-BED1-B96854439562}" type="pres">
      <dgm:prSet presAssocID="{EC49B49E-8579-4D88-A0C0-16FA5251BEEA}" presName="textRect" presStyleLbl="revTx" presStyleIdx="6" presStyleCnt="8">
        <dgm:presLayoutVars>
          <dgm:chMax val="1"/>
          <dgm:chPref val="1"/>
        </dgm:presLayoutVars>
      </dgm:prSet>
      <dgm:spPr/>
    </dgm:pt>
    <dgm:pt modelId="{D497E63F-D80E-4ACA-B5A3-3A45D6F8DAD7}" type="pres">
      <dgm:prSet presAssocID="{E0522B2A-FAAB-4D41-94B8-04BD67F880DF}" presName="sibTrans" presStyleCnt="0"/>
      <dgm:spPr/>
    </dgm:pt>
    <dgm:pt modelId="{619829EB-4963-412F-8959-C344EC2B5E64}" type="pres">
      <dgm:prSet presAssocID="{151D56E6-0F52-4CA8-80DE-61184EBB3343}" presName="compNode" presStyleCnt="0"/>
      <dgm:spPr/>
    </dgm:pt>
    <dgm:pt modelId="{C138C502-C3A2-4136-A15F-8E2D8360A752}" type="pres">
      <dgm:prSet presAssocID="{151D56E6-0F52-4CA8-80DE-61184EBB334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09254D1-F6C7-4BB2-BBF3-EA6C8DD0C1AE}" type="pres">
      <dgm:prSet presAssocID="{151D56E6-0F52-4CA8-80DE-61184EBB3343}" presName="spaceRect" presStyleCnt="0"/>
      <dgm:spPr/>
    </dgm:pt>
    <dgm:pt modelId="{75730025-6C6C-4B7F-A56F-89A8A042ECA4}" type="pres">
      <dgm:prSet presAssocID="{151D56E6-0F52-4CA8-80DE-61184EBB334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00DB602-D908-42D3-A280-9F506D862E8C}" srcId="{9D687A07-C477-4AE9-BAD1-A85997489AF9}" destId="{151D56E6-0F52-4CA8-80DE-61184EBB3343}" srcOrd="7" destOrd="0" parTransId="{D1AB8C24-FEAC-477D-B24F-1D2096E72E91}" sibTransId="{9F30F771-B846-4DEA-A8B0-DC8B32712377}"/>
    <dgm:cxn modelId="{B8175841-4D69-6B48-B3B3-D920AC4B7C7A}" type="presOf" srcId="{11AC63A9-A110-40C0-8BB3-59C4821D688A}" destId="{2F8A51AC-AA3A-4000-BEAB-F2CA3190FB99}" srcOrd="0" destOrd="0" presId="urn:microsoft.com/office/officeart/2018/2/layout/IconLabelList"/>
    <dgm:cxn modelId="{50441E44-0A95-7E48-856A-810CF236409B}" type="presOf" srcId="{EC49B49E-8579-4D88-A0C0-16FA5251BEEA}" destId="{9DCFD2DB-2047-478D-BED1-B96854439562}" srcOrd="0" destOrd="0" presId="urn:microsoft.com/office/officeart/2018/2/layout/IconLabelList"/>
    <dgm:cxn modelId="{0B91CA5B-8F17-7148-8591-DC9F13210027}" type="presOf" srcId="{9D687A07-C477-4AE9-BAD1-A85997489AF9}" destId="{7737C852-AF7C-435A-B4CA-72ACD588242B}" srcOrd="0" destOrd="0" presId="urn:microsoft.com/office/officeart/2018/2/layout/IconLabelList"/>
    <dgm:cxn modelId="{B7D2BF67-FFAA-482F-B7BC-135DD6FF4117}" srcId="{9D687A07-C477-4AE9-BAD1-A85997489AF9}" destId="{E9EFEA20-320E-41B5-B24B-956C82D7CA86}" srcOrd="2" destOrd="0" parTransId="{CF083BC8-7498-43A8-A370-588DE5D6539A}" sibTransId="{995B83E6-60B8-4337-AC93-091A0DD01AF0}"/>
    <dgm:cxn modelId="{FFAC1F75-1148-484B-B552-A79FDA1376F7}" srcId="{9D687A07-C477-4AE9-BAD1-A85997489AF9}" destId="{358D2389-980B-4D67-ADA2-B35AE18A14E1}" srcOrd="5" destOrd="0" parTransId="{92B124AE-5254-43B6-8578-2D9DBDD84D30}" sibTransId="{69E69FC2-E6E3-4E37-B748-CD8D334D3B3C}"/>
    <dgm:cxn modelId="{E86EB477-F833-485E-8D65-FF9D2DB2B839}" srcId="{9D687A07-C477-4AE9-BAD1-A85997489AF9}" destId="{500FCDC2-E7F0-46DA-A477-E9AAF1EFD8E9}" srcOrd="1" destOrd="0" parTransId="{EF4614D2-981B-4153-BEA4-4F9C7FA80A61}" sibTransId="{871965B3-3929-434E-8F3D-821AB4CAD234}"/>
    <dgm:cxn modelId="{3B5CB292-9BCC-B344-889F-D74DDC27DB10}" type="presOf" srcId="{500FCDC2-E7F0-46DA-A477-E9AAF1EFD8E9}" destId="{26442814-49F0-4F1E-9772-4E7DAE64D4D4}" srcOrd="0" destOrd="0" presId="urn:microsoft.com/office/officeart/2018/2/layout/IconLabelList"/>
    <dgm:cxn modelId="{CD6FEBA6-F5F7-234A-9E30-785102D41E5E}" type="presOf" srcId="{151D56E6-0F52-4CA8-80DE-61184EBB3343}" destId="{75730025-6C6C-4B7F-A56F-89A8A042ECA4}" srcOrd="0" destOrd="0" presId="urn:microsoft.com/office/officeart/2018/2/layout/IconLabelList"/>
    <dgm:cxn modelId="{7ECB47AB-4A26-45BD-8DA2-874D9AD22671}" srcId="{9D687A07-C477-4AE9-BAD1-A85997489AF9}" destId="{FD15CAF3-D902-43CC-824C-1C13C521A6B5}" srcOrd="3" destOrd="0" parTransId="{530835F3-64DA-44F8-8769-708D8F9EA210}" sibTransId="{FB2DE835-C3AF-445D-B92F-5BA1C3FEE725}"/>
    <dgm:cxn modelId="{C0F837AE-7CFF-A34A-B3E6-6FB493DB7E66}" type="presOf" srcId="{E9EFEA20-320E-41B5-B24B-956C82D7CA86}" destId="{C4994490-80A4-4DE9-A7B9-7B8C8601231C}" srcOrd="0" destOrd="0" presId="urn:microsoft.com/office/officeart/2018/2/layout/IconLabelList"/>
    <dgm:cxn modelId="{B90655B0-67A3-4723-8576-4F98F2A76180}" srcId="{9D687A07-C477-4AE9-BAD1-A85997489AF9}" destId="{11AC63A9-A110-40C0-8BB3-59C4821D688A}" srcOrd="4" destOrd="0" parTransId="{3866B466-48A8-46B4-AF19-3B9ECD0D0696}" sibTransId="{3F9C953C-766C-4BF9-8CF2-AAE70932BEB9}"/>
    <dgm:cxn modelId="{7B7DB3BC-81C2-1E44-8870-D6736774078B}" type="presOf" srcId="{C28CD504-7658-4488-A1AB-96B2E7609EA0}" destId="{17D24759-0BA5-480F-B031-9F3CA46BD770}" srcOrd="0" destOrd="0" presId="urn:microsoft.com/office/officeart/2018/2/layout/IconLabelList"/>
    <dgm:cxn modelId="{044448CB-E8A2-484D-86EA-B5DBC094A8FB}" srcId="{9D687A07-C477-4AE9-BAD1-A85997489AF9}" destId="{C28CD504-7658-4488-A1AB-96B2E7609EA0}" srcOrd="0" destOrd="0" parTransId="{FB3316BA-C1CD-4AB5-9825-DD835CADC8A3}" sibTransId="{F85B77AF-709C-431E-8285-5CA3E2ACACBD}"/>
    <dgm:cxn modelId="{B657EEE5-B82F-0047-9061-AF9DE79ABE79}" type="presOf" srcId="{358D2389-980B-4D67-ADA2-B35AE18A14E1}" destId="{8C983AFE-686B-4152-A277-F328CD749DD6}" srcOrd="0" destOrd="0" presId="urn:microsoft.com/office/officeart/2018/2/layout/IconLabelList"/>
    <dgm:cxn modelId="{D42621EB-91F2-A849-98B9-3C5AABEFF62A}" type="presOf" srcId="{FD15CAF3-D902-43CC-824C-1C13C521A6B5}" destId="{ECA8A20F-9FDE-431B-B972-B5FF331C2B9A}" srcOrd="0" destOrd="0" presId="urn:microsoft.com/office/officeart/2018/2/layout/IconLabelList"/>
    <dgm:cxn modelId="{7DD421F3-DE13-4219-921C-DEB5A1C5722F}" srcId="{9D687A07-C477-4AE9-BAD1-A85997489AF9}" destId="{EC49B49E-8579-4D88-A0C0-16FA5251BEEA}" srcOrd="6" destOrd="0" parTransId="{26843B01-CF56-4F3C-B496-DD355F60A265}" sibTransId="{E0522B2A-FAAB-4D41-94B8-04BD67F880DF}"/>
    <dgm:cxn modelId="{AD1A4B9B-7D07-3F4F-8B9B-9615EB9509FE}" type="presParOf" srcId="{7737C852-AF7C-435A-B4CA-72ACD588242B}" destId="{2167C91D-F176-4254-B1D3-F01F33B1ABD5}" srcOrd="0" destOrd="0" presId="urn:microsoft.com/office/officeart/2018/2/layout/IconLabelList"/>
    <dgm:cxn modelId="{012D3946-6430-0143-9443-189E097DB18E}" type="presParOf" srcId="{2167C91D-F176-4254-B1D3-F01F33B1ABD5}" destId="{C324FBB6-7922-4AF7-8B1E-0E49F23C111A}" srcOrd="0" destOrd="0" presId="urn:microsoft.com/office/officeart/2018/2/layout/IconLabelList"/>
    <dgm:cxn modelId="{211FFE67-1AFB-384E-9BB1-EEBB5248F1D0}" type="presParOf" srcId="{2167C91D-F176-4254-B1D3-F01F33B1ABD5}" destId="{02B70ABF-DD0D-490F-916D-652458E90333}" srcOrd="1" destOrd="0" presId="urn:microsoft.com/office/officeart/2018/2/layout/IconLabelList"/>
    <dgm:cxn modelId="{E6DFCD8F-98BB-9B44-806C-FFC978BE146B}" type="presParOf" srcId="{2167C91D-F176-4254-B1D3-F01F33B1ABD5}" destId="{17D24759-0BA5-480F-B031-9F3CA46BD770}" srcOrd="2" destOrd="0" presId="urn:microsoft.com/office/officeart/2018/2/layout/IconLabelList"/>
    <dgm:cxn modelId="{7680DBD4-BF81-C74E-82F3-75B89FBFC07B}" type="presParOf" srcId="{7737C852-AF7C-435A-B4CA-72ACD588242B}" destId="{8559A9E9-BF7C-4395-8E21-EF015A2E80C4}" srcOrd="1" destOrd="0" presId="urn:microsoft.com/office/officeart/2018/2/layout/IconLabelList"/>
    <dgm:cxn modelId="{48A57E74-3784-0543-A9CC-6DB526BA58DB}" type="presParOf" srcId="{7737C852-AF7C-435A-B4CA-72ACD588242B}" destId="{8453844D-2F56-4CA7-B4C5-A633B53251FE}" srcOrd="2" destOrd="0" presId="urn:microsoft.com/office/officeart/2018/2/layout/IconLabelList"/>
    <dgm:cxn modelId="{CB0FD085-DC14-9A44-AB5B-D0D2EC587118}" type="presParOf" srcId="{8453844D-2F56-4CA7-B4C5-A633B53251FE}" destId="{CE7C7CF9-513B-4A4F-8E2B-76597D073F86}" srcOrd="0" destOrd="0" presId="urn:microsoft.com/office/officeart/2018/2/layout/IconLabelList"/>
    <dgm:cxn modelId="{44EAD4BC-E5BF-C04A-A0B5-DA7B9914503B}" type="presParOf" srcId="{8453844D-2F56-4CA7-B4C5-A633B53251FE}" destId="{5CBB3562-7DC6-4076-8C73-26D52B0255CA}" srcOrd="1" destOrd="0" presId="urn:microsoft.com/office/officeart/2018/2/layout/IconLabelList"/>
    <dgm:cxn modelId="{19409080-7E2C-0B48-B107-4DCDC1655267}" type="presParOf" srcId="{8453844D-2F56-4CA7-B4C5-A633B53251FE}" destId="{26442814-49F0-4F1E-9772-4E7DAE64D4D4}" srcOrd="2" destOrd="0" presId="urn:microsoft.com/office/officeart/2018/2/layout/IconLabelList"/>
    <dgm:cxn modelId="{F88CE0CA-FCD2-E444-B395-E22C4C4EDE39}" type="presParOf" srcId="{7737C852-AF7C-435A-B4CA-72ACD588242B}" destId="{24FEBE0C-3D04-4A14-8114-D6E2B5DB32FD}" srcOrd="3" destOrd="0" presId="urn:microsoft.com/office/officeart/2018/2/layout/IconLabelList"/>
    <dgm:cxn modelId="{9687393A-CF69-7F4F-A007-7B3AC2D1A1F0}" type="presParOf" srcId="{7737C852-AF7C-435A-B4CA-72ACD588242B}" destId="{7C8C0217-A8C5-438F-9164-84D86B101A91}" srcOrd="4" destOrd="0" presId="urn:microsoft.com/office/officeart/2018/2/layout/IconLabelList"/>
    <dgm:cxn modelId="{4FE77266-5C78-DA48-B51E-AA20B557E72E}" type="presParOf" srcId="{7C8C0217-A8C5-438F-9164-84D86B101A91}" destId="{01C97885-3C9F-431D-BAA9-39F5A3A2B042}" srcOrd="0" destOrd="0" presId="urn:microsoft.com/office/officeart/2018/2/layout/IconLabelList"/>
    <dgm:cxn modelId="{977EF0CD-B583-5344-AE6C-0066F7B059A3}" type="presParOf" srcId="{7C8C0217-A8C5-438F-9164-84D86B101A91}" destId="{B2B2742D-3D06-4A31-BA06-FF72E0DF3269}" srcOrd="1" destOrd="0" presId="urn:microsoft.com/office/officeart/2018/2/layout/IconLabelList"/>
    <dgm:cxn modelId="{A3BDA0B8-EAC5-C545-8C95-5469DB07610E}" type="presParOf" srcId="{7C8C0217-A8C5-438F-9164-84D86B101A91}" destId="{C4994490-80A4-4DE9-A7B9-7B8C8601231C}" srcOrd="2" destOrd="0" presId="urn:microsoft.com/office/officeart/2018/2/layout/IconLabelList"/>
    <dgm:cxn modelId="{22256B91-D060-B34D-8873-CE3E2EE2FBB2}" type="presParOf" srcId="{7737C852-AF7C-435A-B4CA-72ACD588242B}" destId="{BF02264A-0610-4393-9049-ADF5BE3C5AE9}" srcOrd="5" destOrd="0" presId="urn:microsoft.com/office/officeart/2018/2/layout/IconLabelList"/>
    <dgm:cxn modelId="{CE5B8785-8BC9-DC4E-9EB2-A89DDF009D95}" type="presParOf" srcId="{7737C852-AF7C-435A-B4CA-72ACD588242B}" destId="{E1EA6F7C-2FA6-4EA6-AE0F-8ED28EC2E5F2}" srcOrd="6" destOrd="0" presId="urn:microsoft.com/office/officeart/2018/2/layout/IconLabelList"/>
    <dgm:cxn modelId="{13B195EA-4B7D-A243-AACB-76B999838133}" type="presParOf" srcId="{E1EA6F7C-2FA6-4EA6-AE0F-8ED28EC2E5F2}" destId="{9787B6AD-45F4-4CAD-9CA6-25EB33A44BE7}" srcOrd="0" destOrd="0" presId="urn:microsoft.com/office/officeart/2018/2/layout/IconLabelList"/>
    <dgm:cxn modelId="{7D97D0AA-A0BC-9142-B19A-9941CD62DD06}" type="presParOf" srcId="{E1EA6F7C-2FA6-4EA6-AE0F-8ED28EC2E5F2}" destId="{265B5450-89AF-4025-88D8-48AE1F645664}" srcOrd="1" destOrd="0" presId="urn:microsoft.com/office/officeart/2018/2/layout/IconLabelList"/>
    <dgm:cxn modelId="{3FA21913-1755-8B4B-81FF-DA0433858862}" type="presParOf" srcId="{E1EA6F7C-2FA6-4EA6-AE0F-8ED28EC2E5F2}" destId="{ECA8A20F-9FDE-431B-B972-B5FF331C2B9A}" srcOrd="2" destOrd="0" presId="urn:microsoft.com/office/officeart/2018/2/layout/IconLabelList"/>
    <dgm:cxn modelId="{CF143099-4856-364A-96AB-E97E9C97EF9F}" type="presParOf" srcId="{7737C852-AF7C-435A-B4CA-72ACD588242B}" destId="{424748BE-A6E3-4860-B2C9-C023948D31F5}" srcOrd="7" destOrd="0" presId="urn:microsoft.com/office/officeart/2018/2/layout/IconLabelList"/>
    <dgm:cxn modelId="{2694B42A-B5BB-244A-8859-4E0102006A81}" type="presParOf" srcId="{7737C852-AF7C-435A-B4CA-72ACD588242B}" destId="{E6DE7367-B708-40AB-B00E-66BE3425D4C4}" srcOrd="8" destOrd="0" presId="urn:microsoft.com/office/officeart/2018/2/layout/IconLabelList"/>
    <dgm:cxn modelId="{47441CF3-4595-6142-A95F-99E87B6CCE86}" type="presParOf" srcId="{E6DE7367-B708-40AB-B00E-66BE3425D4C4}" destId="{AA85AED7-6F13-44CC-B9A6-54EBE431DAE5}" srcOrd="0" destOrd="0" presId="urn:microsoft.com/office/officeart/2018/2/layout/IconLabelList"/>
    <dgm:cxn modelId="{CEE38827-D638-1243-AC52-91FD68340705}" type="presParOf" srcId="{E6DE7367-B708-40AB-B00E-66BE3425D4C4}" destId="{216BFECE-F7EA-4F4A-B5DC-A05D6FD9ED61}" srcOrd="1" destOrd="0" presId="urn:microsoft.com/office/officeart/2018/2/layout/IconLabelList"/>
    <dgm:cxn modelId="{C3941214-B696-C74A-A26B-175B7DBF4704}" type="presParOf" srcId="{E6DE7367-B708-40AB-B00E-66BE3425D4C4}" destId="{2F8A51AC-AA3A-4000-BEAB-F2CA3190FB99}" srcOrd="2" destOrd="0" presId="urn:microsoft.com/office/officeart/2018/2/layout/IconLabelList"/>
    <dgm:cxn modelId="{DDB0D2AB-9504-9E4A-B4B8-C690887B0250}" type="presParOf" srcId="{7737C852-AF7C-435A-B4CA-72ACD588242B}" destId="{D81C964E-625E-403E-A2D6-1BC0427E6804}" srcOrd="9" destOrd="0" presId="urn:microsoft.com/office/officeart/2018/2/layout/IconLabelList"/>
    <dgm:cxn modelId="{331C3162-EDAB-7245-92EB-850DEB403D54}" type="presParOf" srcId="{7737C852-AF7C-435A-B4CA-72ACD588242B}" destId="{227BEBD0-EAE7-4E6D-A072-EC80A7C9CF8E}" srcOrd="10" destOrd="0" presId="urn:microsoft.com/office/officeart/2018/2/layout/IconLabelList"/>
    <dgm:cxn modelId="{6392F7AE-0568-2F4E-84DC-D0E228C18A03}" type="presParOf" srcId="{227BEBD0-EAE7-4E6D-A072-EC80A7C9CF8E}" destId="{1E979475-32AF-4BE3-B949-4671B5E59E5A}" srcOrd="0" destOrd="0" presId="urn:microsoft.com/office/officeart/2018/2/layout/IconLabelList"/>
    <dgm:cxn modelId="{C9DA76BC-498C-5746-99BC-98EC1A5CD32E}" type="presParOf" srcId="{227BEBD0-EAE7-4E6D-A072-EC80A7C9CF8E}" destId="{2480A799-3FD5-4467-A194-36B7C04B1109}" srcOrd="1" destOrd="0" presId="urn:microsoft.com/office/officeart/2018/2/layout/IconLabelList"/>
    <dgm:cxn modelId="{4A427456-9F5E-0A47-8368-8FFE4026DF97}" type="presParOf" srcId="{227BEBD0-EAE7-4E6D-A072-EC80A7C9CF8E}" destId="{8C983AFE-686B-4152-A277-F328CD749DD6}" srcOrd="2" destOrd="0" presId="urn:microsoft.com/office/officeart/2018/2/layout/IconLabelList"/>
    <dgm:cxn modelId="{47BEB4B6-76B5-8F42-B77A-6BC991553972}" type="presParOf" srcId="{7737C852-AF7C-435A-B4CA-72ACD588242B}" destId="{DF0EBE1A-DA82-4834-B47D-B40CB3B1CAA4}" srcOrd="11" destOrd="0" presId="urn:microsoft.com/office/officeart/2018/2/layout/IconLabelList"/>
    <dgm:cxn modelId="{65E1BF75-9D8C-1A47-B3FE-E4848C778D95}" type="presParOf" srcId="{7737C852-AF7C-435A-B4CA-72ACD588242B}" destId="{E0AE7A96-3EBF-4E2F-9BD6-96AA8DAECB14}" srcOrd="12" destOrd="0" presId="urn:microsoft.com/office/officeart/2018/2/layout/IconLabelList"/>
    <dgm:cxn modelId="{FB02B434-F140-7B40-9CB7-EE4C060C29CB}" type="presParOf" srcId="{E0AE7A96-3EBF-4E2F-9BD6-96AA8DAECB14}" destId="{7D8ABB1C-DFD4-4991-B717-6BE46E57B24C}" srcOrd="0" destOrd="0" presId="urn:microsoft.com/office/officeart/2018/2/layout/IconLabelList"/>
    <dgm:cxn modelId="{7BBF0753-C476-1445-849C-DCFB8B5EFB7B}" type="presParOf" srcId="{E0AE7A96-3EBF-4E2F-9BD6-96AA8DAECB14}" destId="{E293B867-546F-44B9-817D-47064075D7ED}" srcOrd="1" destOrd="0" presId="urn:microsoft.com/office/officeart/2018/2/layout/IconLabelList"/>
    <dgm:cxn modelId="{373081D1-5459-AD44-B2B3-DD713B6A67FE}" type="presParOf" srcId="{E0AE7A96-3EBF-4E2F-9BD6-96AA8DAECB14}" destId="{9DCFD2DB-2047-478D-BED1-B96854439562}" srcOrd="2" destOrd="0" presId="urn:microsoft.com/office/officeart/2018/2/layout/IconLabelList"/>
    <dgm:cxn modelId="{0D521375-AFAD-4C42-8AEB-DD36E17ABCE3}" type="presParOf" srcId="{7737C852-AF7C-435A-B4CA-72ACD588242B}" destId="{D497E63F-D80E-4ACA-B5A3-3A45D6F8DAD7}" srcOrd="13" destOrd="0" presId="urn:microsoft.com/office/officeart/2018/2/layout/IconLabelList"/>
    <dgm:cxn modelId="{DF268E6A-0463-F644-A0B1-0D5726531714}" type="presParOf" srcId="{7737C852-AF7C-435A-B4CA-72ACD588242B}" destId="{619829EB-4963-412F-8959-C344EC2B5E64}" srcOrd="14" destOrd="0" presId="urn:microsoft.com/office/officeart/2018/2/layout/IconLabelList"/>
    <dgm:cxn modelId="{0D5E5331-F9DA-684E-8ACC-3C4014AF30DF}" type="presParOf" srcId="{619829EB-4963-412F-8959-C344EC2B5E64}" destId="{C138C502-C3A2-4136-A15F-8E2D8360A752}" srcOrd="0" destOrd="0" presId="urn:microsoft.com/office/officeart/2018/2/layout/IconLabelList"/>
    <dgm:cxn modelId="{E7ECA41C-C4B0-7445-BC8B-DB40F6253DA9}" type="presParOf" srcId="{619829EB-4963-412F-8959-C344EC2B5E64}" destId="{F09254D1-F6C7-4BB2-BBF3-EA6C8DD0C1AE}" srcOrd="1" destOrd="0" presId="urn:microsoft.com/office/officeart/2018/2/layout/IconLabelList"/>
    <dgm:cxn modelId="{AFBC67B2-446E-AD44-903B-0E09902F2504}" type="presParOf" srcId="{619829EB-4963-412F-8959-C344EC2B5E64}" destId="{75730025-6C6C-4B7F-A56F-89A8A042EC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B9AE48-6CB2-4AC6-A95B-DD231742631C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721FB5-CEAB-4CDF-B565-4EED689F275C}">
      <dgm:prSet/>
      <dgm:spPr/>
      <dgm:t>
        <a:bodyPr/>
        <a:lstStyle/>
        <a:p>
          <a:r>
            <a:rPr lang="en-US" b="0" i="0"/>
            <a:t>Work_year</a:t>
          </a:r>
          <a:endParaRPr lang="en-US" dirty="0"/>
        </a:p>
      </dgm:t>
    </dgm:pt>
    <dgm:pt modelId="{992AF132-DC91-4099-827E-5CA003AA750E}" type="parTrans" cxnId="{F73D7768-AB01-4857-9F4D-8A4B162F3A68}">
      <dgm:prSet/>
      <dgm:spPr/>
      <dgm:t>
        <a:bodyPr/>
        <a:lstStyle/>
        <a:p>
          <a:endParaRPr lang="en-US"/>
        </a:p>
      </dgm:t>
    </dgm:pt>
    <dgm:pt modelId="{E5B743FA-7692-4957-8E5F-128DEF514093}" type="sibTrans" cxnId="{F73D7768-AB01-4857-9F4D-8A4B162F3A68}">
      <dgm:prSet/>
      <dgm:spPr/>
      <dgm:t>
        <a:bodyPr/>
        <a:lstStyle/>
        <a:p>
          <a:endParaRPr lang="en-US"/>
        </a:p>
      </dgm:t>
    </dgm:pt>
    <dgm:pt modelId="{B237D18D-6EA4-498E-905B-371C9CD04D06}">
      <dgm:prSet/>
      <dgm:spPr/>
      <dgm:t>
        <a:bodyPr/>
        <a:lstStyle/>
        <a:p>
          <a:r>
            <a:rPr lang="en-US" b="0" i="0" dirty="0"/>
            <a:t>Experience Level</a:t>
          </a:r>
          <a:endParaRPr lang="en-US" dirty="0"/>
        </a:p>
      </dgm:t>
    </dgm:pt>
    <dgm:pt modelId="{7FD13B72-C926-41DD-A44C-248AAC6A9107}" type="parTrans" cxnId="{1CCEB048-EBE1-48FC-A82E-0A3A7572371C}">
      <dgm:prSet/>
      <dgm:spPr/>
      <dgm:t>
        <a:bodyPr/>
        <a:lstStyle/>
        <a:p>
          <a:endParaRPr lang="en-US"/>
        </a:p>
      </dgm:t>
    </dgm:pt>
    <dgm:pt modelId="{D328EEA8-C7F0-4D40-A3B1-2C59DED96AA0}" type="sibTrans" cxnId="{1CCEB048-EBE1-48FC-A82E-0A3A7572371C}">
      <dgm:prSet/>
      <dgm:spPr/>
      <dgm:t>
        <a:bodyPr/>
        <a:lstStyle/>
        <a:p>
          <a:endParaRPr lang="en-US"/>
        </a:p>
      </dgm:t>
    </dgm:pt>
    <dgm:pt modelId="{EABE7169-2EF3-478F-A093-E4A4F70C5123}">
      <dgm:prSet/>
      <dgm:spPr/>
      <dgm:t>
        <a:bodyPr/>
        <a:lstStyle/>
        <a:p>
          <a:r>
            <a:rPr lang="en-US" b="0" i="0" dirty="0"/>
            <a:t>Employment Type</a:t>
          </a:r>
          <a:endParaRPr lang="en-US" dirty="0"/>
        </a:p>
      </dgm:t>
    </dgm:pt>
    <dgm:pt modelId="{F5A93A3F-9115-468E-A8DC-C670CA75EBB7}" type="parTrans" cxnId="{A4937410-3E82-4C31-9382-CAAB9207D856}">
      <dgm:prSet/>
      <dgm:spPr/>
      <dgm:t>
        <a:bodyPr/>
        <a:lstStyle/>
        <a:p>
          <a:endParaRPr lang="en-US"/>
        </a:p>
      </dgm:t>
    </dgm:pt>
    <dgm:pt modelId="{6C0389E9-7202-4B8C-B3A7-B2D8A3F20A8F}" type="sibTrans" cxnId="{A4937410-3E82-4C31-9382-CAAB9207D856}">
      <dgm:prSet/>
      <dgm:spPr/>
      <dgm:t>
        <a:bodyPr/>
        <a:lstStyle/>
        <a:p>
          <a:endParaRPr lang="en-US"/>
        </a:p>
      </dgm:t>
    </dgm:pt>
    <dgm:pt modelId="{A45D652A-8ED4-4F32-B9E1-A5C096A29D39}">
      <dgm:prSet/>
      <dgm:spPr/>
      <dgm:t>
        <a:bodyPr/>
        <a:lstStyle/>
        <a:p>
          <a:r>
            <a:rPr lang="en-US" b="0" i="0" dirty="0"/>
            <a:t>Job Title</a:t>
          </a:r>
          <a:endParaRPr lang="en-US" dirty="0"/>
        </a:p>
      </dgm:t>
    </dgm:pt>
    <dgm:pt modelId="{14D7C9BA-552E-439A-9084-DE7FDF4E522B}" type="parTrans" cxnId="{E1ADF5C7-AA27-45A1-A315-791BF85C16BC}">
      <dgm:prSet/>
      <dgm:spPr/>
      <dgm:t>
        <a:bodyPr/>
        <a:lstStyle/>
        <a:p>
          <a:endParaRPr lang="en-US"/>
        </a:p>
      </dgm:t>
    </dgm:pt>
    <dgm:pt modelId="{E8EC64F2-C58D-460C-BD3B-6DAFAE7B3894}" type="sibTrans" cxnId="{E1ADF5C7-AA27-45A1-A315-791BF85C16BC}">
      <dgm:prSet/>
      <dgm:spPr/>
      <dgm:t>
        <a:bodyPr/>
        <a:lstStyle/>
        <a:p>
          <a:endParaRPr lang="en-US"/>
        </a:p>
      </dgm:t>
    </dgm:pt>
    <dgm:pt modelId="{8487FFF6-13EB-4600-B884-F3DB11B47E9B}">
      <dgm:prSet/>
      <dgm:spPr/>
      <dgm:t>
        <a:bodyPr/>
        <a:lstStyle/>
        <a:p>
          <a:r>
            <a:rPr lang="en-US" b="0" i="0" dirty="0"/>
            <a:t>Salary In USD</a:t>
          </a:r>
          <a:endParaRPr lang="en-US" dirty="0"/>
        </a:p>
      </dgm:t>
    </dgm:pt>
    <dgm:pt modelId="{EF19F373-0316-41A0-8AD2-2969F343B5BD}" type="parTrans" cxnId="{A04E8535-1085-42FC-B18C-13B56A9098C1}">
      <dgm:prSet/>
      <dgm:spPr/>
      <dgm:t>
        <a:bodyPr/>
        <a:lstStyle/>
        <a:p>
          <a:endParaRPr lang="en-US"/>
        </a:p>
      </dgm:t>
    </dgm:pt>
    <dgm:pt modelId="{814DCBED-358B-460E-A661-EB2EB41E7AE3}" type="sibTrans" cxnId="{A04E8535-1085-42FC-B18C-13B56A9098C1}">
      <dgm:prSet/>
      <dgm:spPr/>
      <dgm:t>
        <a:bodyPr/>
        <a:lstStyle/>
        <a:p>
          <a:endParaRPr lang="en-US"/>
        </a:p>
      </dgm:t>
    </dgm:pt>
    <dgm:pt modelId="{A46F9150-6A4B-4D6F-BCE8-FFE8F4E0D467}">
      <dgm:prSet/>
      <dgm:spPr/>
      <dgm:t>
        <a:bodyPr/>
        <a:lstStyle/>
        <a:p>
          <a:r>
            <a:rPr lang="en-US" b="0" i="0" dirty="0"/>
            <a:t>Salary Currency</a:t>
          </a:r>
          <a:endParaRPr lang="en-US" dirty="0"/>
        </a:p>
      </dgm:t>
    </dgm:pt>
    <dgm:pt modelId="{0FB025D8-F7EF-49F8-B478-1232B7E5FCD9}" type="parTrans" cxnId="{0B6D2961-693F-4379-9B65-F1B9F32C07B5}">
      <dgm:prSet/>
      <dgm:spPr/>
      <dgm:t>
        <a:bodyPr/>
        <a:lstStyle/>
        <a:p>
          <a:endParaRPr lang="en-US"/>
        </a:p>
      </dgm:t>
    </dgm:pt>
    <dgm:pt modelId="{71220324-AF4F-400E-B4F4-B839052E87B1}" type="sibTrans" cxnId="{0B6D2961-693F-4379-9B65-F1B9F32C07B5}">
      <dgm:prSet/>
      <dgm:spPr/>
      <dgm:t>
        <a:bodyPr/>
        <a:lstStyle/>
        <a:p>
          <a:endParaRPr lang="en-US"/>
        </a:p>
      </dgm:t>
    </dgm:pt>
    <dgm:pt modelId="{ED7B7BE5-A1BD-4D73-BDEA-DD61566BA6C6}">
      <dgm:prSet/>
      <dgm:spPr/>
      <dgm:t>
        <a:bodyPr/>
        <a:lstStyle/>
        <a:p>
          <a:r>
            <a:rPr lang="en-US" b="0" i="0" dirty="0"/>
            <a:t>Employee Residence</a:t>
          </a:r>
          <a:endParaRPr lang="en-US" dirty="0"/>
        </a:p>
      </dgm:t>
    </dgm:pt>
    <dgm:pt modelId="{F9D2FC1B-B838-444E-B8BA-CA69FBAC362E}" type="parTrans" cxnId="{B0D97EA3-79B0-4E92-A48A-F1A2D862CDEC}">
      <dgm:prSet/>
      <dgm:spPr/>
      <dgm:t>
        <a:bodyPr/>
        <a:lstStyle/>
        <a:p>
          <a:endParaRPr lang="en-US"/>
        </a:p>
      </dgm:t>
    </dgm:pt>
    <dgm:pt modelId="{C973B496-C57C-4071-83DA-8594C820843A}" type="sibTrans" cxnId="{B0D97EA3-79B0-4E92-A48A-F1A2D862CDEC}">
      <dgm:prSet/>
      <dgm:spPr/>
      <dgm:t>
        <a:bodyPr/>
        <a:lstStyle/>
        <a:p>
          <a:endParaRPr lang="en-US"/>
        </a:p>
      </dgm:t>
    </dgm:pt>
    <dgm:pt modelId="{5A421577-7F0D-42B4-A00A-96296C787440}">
      <dgm:prSet/>
      <dgm:spPr/>
      <dgm:t>
        <a:bodyPr/>
        <a:lstStyle/>
        <a:p>
          <a:r>
            <a:rPr lang="en-US" b="0" i="0" dirty="0"/>
            <a:t>Remote Ratio</a:t>
          </a:r>
          <a:endParaRPr lang="en-US" dirty="0"/>
        </a:p>
      </dgm:t>
    </dgm:pt>
    <dgm:pt modelId="{F2D42428-E811-479E-80E3-498FC6556B50}" type="parTrans" cxnId="{98DDC67F-79D2-4452-B8A6-158197C92814}">
      <dgm:prSet/>
      <dgm:spPr/>
      <dgm:t>
        <a:bodyPr/>
        <a:lstStyle/>
        <a:p>
          <a:endParaRPr lang="en-US"/>
        </a:p>
      </dgm:t>
    </dgm:pt>
    <dgm:pt modelId="{1C588F33-7986-4CA0-8397-C81CDB7B2B81}" type="sibTrans" cxnId="{98DDC67F-79D2-4452-B8A6-158197C92814}">
      <dgm:prSet/>
      <dgm:spPr/>
      <dgm:t>
        <a:bodyPr/>
        <a:lstStyle/>
        <a:p>
          <a:endParaRPr lang="en-US"/>
        </a:p>
      </dgm:t>
    </dgm:pt>
    <dgm:pt modelId="{7070A7F9-5893-42F5-BDCA-8C5FC4C76BAE}">
      <dgm:prSet/>
      <dgm:spPr/>
      <dgm:t>
        <a:bodyPr/>
        <a:lstStyle/>
        <a:p>
          <a:r>
            <a:rPr lang="en-US" b="0" i="0" dirty="0"/>
            <a:t>Company Location:</a:t>
          </a:r>
          <a:endParaRPr lang="en-US" dirty="0"/>
        </a:p>
      </dgm:t>
    </dgm:pt>
    <dgm:pt modelId="{A0815355-74E2-41E2-8828-06AFA1FBC26F}" type="parTrans" cxnId="{D192F115-C8AC-4567-933A-B3455CF43B34}">
      <dgm:prSet/>
      <dgm:spPr/>
      <dgm:t>
        <a:bodyPr/>
        <a:lstStyle/>
        <a:p>
          <a:endParaRPr lang="en-US"/>
        </a:p>
      </dgm:t>
    </dgm:pt>
    <dgm:pt modelId="{32580C42-95AC-4E91-A812-61CD17366E5C}" type="sibTrans" cxnId="{D192F115-C8AC-4567-933A-B3455CF43B34}">
      <dgm:prSet/>
      <dgm:spPr/>
      <dgm:t>
        <a:bodyPr/>
        <a:lstStyle/>
        <a:p>
          <a:endParaRPr lang="en-US"/>
        </a:p>
      </dgm:t>
    </dgm:pt>
    <dgm:pt modelId="{168B1907-28A1-4D66-A660-8DF17B6CF6B5}">
      <dgm:prSet/>
      <dgm:spPr/>
      <dgm:t>
        <a:bodyPr/>
        <a:lstStyle/>
        <a:p>
          <a:r>
            <a:rPr lang="en-US" b="0" i="0" dirty="0"/>
            <a:t>Company Size</a:t>
          </a:r>
          <a:endParaRPr lang="en-US" dirty="0"/>
        </a:p>
      </dgm:t>
    </dgm:pt>
    <dgm:pt modelId="{B876ADBE-5C86-4378-9146-3363947A3640}" type="parTrans" cxnId="{DF9AEC88-F948-4B07-B4D0-870BF3E2FDD6}">
      <dgm:prSet/>
      <dgm:spPr/>
      <dgm:t>
        <a:bodyPr/>
        <a:lstStyle/>
        <a:p>
          <a:endParaRPr lang="en-US"/>
        </a:p>
      </dgm:t>
    </dgm:pt>
    <dgm:pt modelId="{096C0B6B-6C21-48E8-89E4-0B11D70FE5A2}" type="sibTrans" cxnId="{DF9AEC88-F948-4B07-B4D0-870BF3E2FDD6}">
      <dgm:prSet/>
      <dgm:spPr/>
      <dgm:t>
        <a:bodyPr/>
        <a:lstStyle/>
        <a:p>
          <a:endParaRPr lang="en-US"/>
        </a:p>
      </dgm:t>
    </dgm:pt>
    <dgm:pt modelId="{58042DF7-A2B2-4B03-A363-43035CB7BE49}">
      <dgm:prSet/>
      <dgm:spPr/>
      <dgm:t>
        <a:bodyPr/>
        <a:lstStyle/>
        <a:p>
          <a:r>
            <a:rPr lang="en-US" b="0" i="0" dirty="0"/>
            <a:t>Salary </a:t>
          </a:r>
          <a:endParaRPr lang="en-US" dirty="0"/>
        </a:p>
      </dgm:t>
    </dgm:pt>
    <dgm:pt modelId="{E1421C0C-CE5D-48CC-AB81-9C98C0DB6920}" type="sibTrans" cxnId="{21630211-8BA8-4C2E-A25C-15AA7351878C}">
      <dgm:prSet/>
      <dgm:spPr/>
      <dgm:t>
        <a:bodyPr/>
        <a:lstStyle/>
        <a:p>
          <a:endParaRPr lang="en-US"/>
        </a:p>
      </dgm:t>
    </dgm:pt>
    <dgm:pt modelId="{3EE4F958-B9F4-44B4-B000-9D80FC9C2B60}" type="parTrans" cxnId="{21630211-8BA8-4C2E-A25C-15AA7351878C}">
      <dgm:prSet/>
      <dgm:spPr/>
      <dgm:t>
        <a:bodyPr/>
        <a:lstStyle/>
        <a:p>
          <a:endParaRPr lang="en-US"/>
        </a:p>
      </dgm:t>
    </dgm:pt>
    <dgm:pt modelId="{2DBFAB5E-89BF-664D-9C2B-29ADF516D9EB}" type="pres">
      <dgm:prSet presAssocID="{3AB9AE48-6CB2-4AC6-A95B-DD231742631C}" presName="diagram" presStyleCnt="0">
        <dgm:presLayoutVars>
          <dgm:dir/>
          <dgm:resizeHandles val="exact"/>
        </dgm:presLayoutVars>
      </dgm:prSet>
      <dgm:spPr/>
    </dgm:pt>
    <dgm:pt modelId="{E7846E4B-9F71-ED42-8403-8C306BDBF6F4}" type="pres">
      <dgm:prSet presAssocID="{61721FB5-CEAB-4CDF-B565-4EED689F275C}" presName="node" presStyleLbl="node1" presStyleIdx="0" presStyleCnt="11">
        <dgm:presLayoutVars>
          <dgm:bulletEnabled val="1"/>
        </dgm:presLayoutVars>
      </dgm:prSet>
      <dgm:spPr/>
    </dgm:pt>
    <dgm:pt modelId="{D21303DC-E3DC-774A-9BA5-14228730E1A2}" type="pres">
      <dgm:prSet presAssocID="{E5B743FA-7692-4957-8E5F-128DEF514093}" presName="sibTrans" presStyleLbl="sibTrans2D1" presStyleIdx="0" presStyleCnt="10"/>
      <dgm:spPr/>
    </dgm:pt>
    <dgm:pt modelId="{4233F1C2-98DC-A44D-9CEB-846C1210B148}" type="pres">
      <dgm:prSet presAssocID="{E5B743FA-7692-4957-8E5F-128DEF514093}" presName="connectorText" presStyleLbl="sibTrans2D1" presStyleIdx="0" presStyleCnt="10"/>
      <dgm:spPr/>
    </dgm:pt>
    <dgm:pt modelId="{2C15A34A-8B50-C542-96B9-A0AB0A07F272}" type="pres">
      <dgm:prSet presAssocID="{B237D18D-6EA4-498E-905B-371C9CD04D06}" presName="node" presStyleLbl="node1" presStyleIdx="1" presStyleCnt="11">
        <dgm:presLayoutVars>
          <dgm:bulletEnabled val="1"/>
        </dgm:presLayoutVars>
      </dgm:prSet>
      <dgm:spPr/>
    </dgm:pt>
    <dgm:pt modelId="{A8235634-C180-3E4B-9BB4-3C8BC084754F}" type="pres">
      <dgm:prSet presAssocID="{D328EEA8-C7F0-4D40-A3B1-2C59DED96AA0}" presName="sibTrans" presStyleLbl="sibTrans2D1" presStyleIdx="1" presStyleCnt="10"/>
      <dgm:spPr/>
    </dgm:pt>
    <dgm:pt modelId="{B729F60F-F4D2-7542-8B66-55F52A70CF9C}" type="pres">
      <dgm:prSet presAssocID="{D328EEA8-C7F0-4D40-A3B1-2C59DED96AA0}" presName="connectorText" presStyleLbl="sibTrans2D1" presStyleIdx="1" presStyleCnt="10"/>
      <dgm:spPr/>
    </dgm:pt>
    <dgm:pt modelId="{67F97531-BA86-EA4F-BF3F-5BEEB738BC17}" type="pres">
      <dgm:prSet presAssocID="{EABE7169-2EF3-478F-A093-E4A4F70C5123}" presName="node" presStyleLbl="node1" presStyleIdx="2" presStyleCnt="11">
        <dgm:presLayoutVars>
          <dgm:bulletEnabled val="1"/>
        </dgm:presLayoutVars>
      </dgm:prSet>
      <dgm:spPr/>
    </dgm:pt>
    <dgm:pt modelId="{EC1098FC-E5D2-2545-A0AC-E45C0FDC9E15}" type="pres">
      <dgm:prSet presAssocID="{6C0389E9-7202-4B8C-B3A7-B2D8A3F20A8F}" presName="sibTrans" presStyleLbl="sibTrans2D1" presStyleIdx="2" presStyleCnt="10"/>
      <dgm:spPr/>
    </dgm:pt>
    <dgm:pt modelId="{AB2AC8D5-CBEF-624B-820A-66F5DC6A2EAD}" type="pres">
      <dgm:prSet presAssocID="{6C0389E9-7202-4B8C-B3A7-B2D8A3F20A8F}" presName="connectorText" presStyleLbl="sibTrans2D1" presStyleIdx="2" presStyleCnt="10"/>
      <dgm:spPr/>
    </dgm:pt>
    <dgm:pt modelId="{C03E1665-61E9-AD40-B34D-5DFF57FA51FA}" type="pres">
      <dgm:prSet presAssocID="{A45D652A-8ED4-4F32-B9E1-A5C096A29D39}" presName="node" presStyleLbl="node1" presStyleIdx="3" presStyleCnt="11">
        <dgm:presLayoutVars>
          <dgm:bulletEnabled val="1"/>
        </dgm:presLayoutVars>
      </dgm:prSet>
      <dgm:spPr/>
    </dgm:pt>
    <dgm:pt modelId="{2D6A50A1-32FF-5647-A3B3-8161F65F6052}" type="pres">
      <dgm:prSet presAssocID="{E8EC64F2-C58D-460C-BD3B-6DAFAE7B3894}" presName="sibTrans" presStyleLbl="sibTrans2D1" presStyleIdx="3" presStyleCnt="10"/>
      <dgm:spPr/>
    </dgm:pt>
    <dgm:pt modelId="{31CF5AD2-8167-CB44-977B-63752D697C9A}" type="pres">
      <dgm:prSet presAssocID="{E8EC64F2-C58D-460C-BD3B-6DAFAE7B3894}" presName="connectorText" presStyleLbl="sibTrans2D1" presStyleIdx="3" presStyleCnt="10"/>
      <dgm:spPr/>
    </dgm:pt>
    <dgm:pt modelId="{C84223AB-BBA4-C240-93D9-518DA7C421BE}" type="pres">
      <dgm:prSet presAssocID="{8487FFF6-13EB-4600-B884-F3DB11B47E9B}" presName="node" presStyleLbl="node1" presStyleIdx="4" presStyleCnt="11">
        <dgm:presLayoutVars>
          <dgm:bulletEnabled val="1"/>
        </dgm:presLayoutVars>
      </dgm:prSet>
      <dgm:spPr/>
    </dgm:pt>
    <dgm:pt modelId="{2EACEF7E-E043-7748-B20F-B6E74E45DF11}" type="pres">
      <dgm:prSet presAssocID="{814DCBED-358B-460E-A661-EB2EB41E7AE3}" presName="sibTrans" presStyleLbl="sibTrans2D1" presStyleIdx="4" presStyleCnt="10"/>
      <dgm:spPr/>
    </dgm:pt>
    <dgm:pt modelId="{E9074342-A1ED-A34C-8EBF-A9758D9630F7}" type="pres">
      <dgm:prSet presAssocID="{814DCBED-358B-460E-A661-EB2EB41E7AE3}" presName="connectorText" presStyleLbl="sibTrans2D1" presStyleIdx="4" presStyleCnt="10"/>
      <dgm:spPr/>
    </dgm:pt>
    <dgm:pt modelId="{C883F6E9-3944-374C-8C93-D3FBB34555E0}" type="pres">
      <dgm:prSet presAssocID="{A46F9150-6A4B-4D6F-BCE8-FFE8F4E0D467}" presName="node" presStyleLbl="node1" presStyleIdx="5" presStyleCnt="11">
        <dgm:presLayoutVars>
          <dgm:bulletEnabled val="1"/>
        </dgm:presLayoutVars>
      </dgm:prSet>
      <dgm:spPr/>
    </dgm:pt>
    <dgm:pt modelId="{DB266A78-D8A7-0343-98DD-343961883D5E}" type="pres">
      <dgm:prSet presAssocID="{71220324-AF4F-400E-B4F4-B839052E87B1}" presName="sibTrans" presStyleLbl="sibTrans2D1" presStyleIdx="5" presStyleCnt="10"/>
      <dgm:spPr/>
    </dgm:pt>
    <dgm:pt modelId="{B243D1B7-6CF0-744D-B735-56DF290A58BD}" type="pres">
      <dgm:prSet presAssocID="{71220324-AF4F-400E-B4F4-B839052E87B1}" presName="connectorText" presStyleLbl="sibTrans2D1" presStyleIdx="5" presStyleCnt="10"/>
      <dgm:spPr/>
    </dgm:pt>
    <dgm:pt modelId="{17CBAEAB-8B0C-604D-86BF-1F35AE5DD560}" type="pres">
      <dgm:prSet presAssocID="{58042DF7-A2B2-4B03-A363-43035CB7BE49}" presName="node" presStyleLbl="node1" presStyleIdx="6" presStyleCnt="11">
        <dgm:presLayoutVars>
          <dgm:bulletEnabled val="1"/>
        </dgm:presLayoutVars>
      </dgm:prSet>
      <dgm:spPr/>
    </dgm:pt>
    <dgm:pt modelId="{BDA543AD-6B00-FA44-ADF3-0AA76937BFFA}" type="pres">
      <dgm:prSet presAssocID="{E1421C0C-CE5D-48CC-AB81-9C98C0DB6920}" presName="sibTrans" presStyleLbl="sibTrans2D1" presStyleIdx="6" presStyleCnt="10"/>
      <dgm:spPr/>
    </dgm:pt>
    <dgm:pt modelId="{D2BE249B-F570-174F-ABE1-303FCF9E0527}" type="pres">
      <dgm:prSet presAssocID="{E1421C0C-CE5D-48CC-AB81-9C98C0DB6920}" presName="connectorText" presStyleLbl="sibTrans2D1" presStyleIdx="6" presStyleCnt="10"/>
      <dgm:spPr/>
    </dgm:pt>
    <dgm:pt modelId="{1947199D-830E-5A42-89D8-24F6D9FAF021}" type="pres">
      <dgm:prSet presAssocID="{ED7B7BE5-A1BD-4D73-BDEA-DD61566BA6C6}" presName="node" presStyleLbl="node1" presStyleIdx="7" presStyleCnt="11">
        <dgm:presLayoutVars>
          <dgm:bulletEnabled val="1"/>
        </dgm:presLayoutVars>
      </dgm:prSet>
      <dgm:spPr/>
    </dgm:pt>
    <dgm:pt modelId="{336BE300-DE6F-CA4C-99B7-64E9F7C9930E}" type="pres">
      <dgm:prSet presAssocID="{C973B496-C57C-4071-83DA-8594C820843A}" presName="sibTrans" presStyleLbl="sibTrans2D1" presStyleIdx="7" presStyleCnt="10"/>
      <dgm:spPr/>
    </dgm:pt>
    <dgm:pt modelId="{EBFCC593-01BC-F640-A068-9C45CF8DC7A0}" type="pres">
      <dgm:prSet presAssocID="{C973B496-C57C-4071-83DA-8594C820843A}" presName="connectorText" presStyleLbl="sibTrans2D1" presStyleIdx="7" presStyleCnt="10"/>
      <dgm:spPr/>
    </dgm:pt>
    <dgm:pt modelId="{05CCCEE7-4DC8-CD49-96C3-8A48A150F2B7}" type="pres">
      <dgm:prSet presAssocID="{5A421577-7F0D-42B4-A00A-96296C787440}" presName="node" presStyleLbl="node1" presStyleIdx="8" presStyleCnt="11">
        <dgm:presLayoutVars>
          <dgm:bulletEnabled val="1"/>
        </dgm:presLayoutVars>
      </dgm:prSet>
      <dgm:spPr/>
    </dgm:pt>
    <dgm:pt modelId="{756D50A1-0E47-AC4B-B08D-D2A8F2FAC626}" type="pres">
      <dgm:prSet presAssocID="{1C588F33-7986-4CA0-8397-C81CDB7B2B81}" presName="sibTrans" presStyleLbl="sibTrans2D1" presStyleIdx="8" presStyleCnt="10"/>
      <dgm:spPr/>
    </dgm:pt>
    <dgm:pt modelId="{745A855F-724A-FD44-AA84-0010489D4F42}" type="pres">
      <dgm:prSet presAssocID="{1C588F33-7986-4CA0-8397-C81CDB7B2B81}" presName="connectorText" presStyleLbl="sibTrans2D1" presStyleIdx="8" presStyleCnt="10"/>
      <dgm:spPr/>
    </dgm:pt>
    <dgm:pt modelId="{4D419F7D-A047-2C40-A800-2A556B121C6E}" type="pres">
      <dgm:prSet presAssocID="{7070A7F9-5893-42F5-BDCA-8C5FC4C76BAE}" presName="node" presStyleLbl="node1" presStyleIdx="9" presStyleCnt="11">
        <dgm:presLayoutVars>
          <dgm:bulletEnabled val="1"/>
        </dgm:presLayoutVars>
      </dgm:prSet>
      <dgm:spPr/>
    </dgm:pt>
    <dgm:pt modelId="{A04F057B-FF7B-2940-909D-A8D58527DE18}" type="pres">
      <dgm:prSet presAssocID="{32580C42-95AC-4E91-A812-61CD17366E5C}" presName="sibTrans" presStyleLbl="sibTrans2D1" presStyleIdx="9" presStyleCnt="10"/>
      <dgm:spPr/>
    </dgm:pt>
    <dgm:pt modelId="{54C7983D-FABC-5549-8680-4645C20F286E}" type="pres">
      <dgm:prSet presAssocID="{32580C42-95AC-4E91-A812-61CD17366E5C}" presName="connectorText" presStyleLbl="sibTrans2D1" presStyleIdx="9" presStyleCnt="10"/>
      <dgm:spPr/>
    </dgm:pt>
    <dgm:pt modelId="{25BE9955-BDDA-3040-9D2F-EE4F403D7538}" type="pres">
      <dgm:prSet presAssocID="{168B1907-28A1-4D66-A660-8DF17B6CF6B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C21B90A-F4DE-7343-9D82-DD0D7A5CEC28}" type="presOf" srcId="{71220324-AF4F-400E-B4F4-B839052E87B1}" destId="{B243D1B7-6CF0-744D-B735-56DF290A58BD}" srcOrd="1" destOrd="0" presId="urn:microsoft.com/office/officeart/2005/8/layout/process5"/>
    <dgm:cxn modelId="{7F5CBD0E-48AA-864F-9E0E-BA912921B588}" type="presOf" srcId="{E5B743FA-7692-4957-8E5F-128DEF514093}" destId="{D21303DC-E3DC-774A-9BA5-14228730E1A2}" srcOrd="0" destOrd="0" presId="urn:microsoft.com/office/officeart/2005/8/layout/process5"/>
    <dgm:cxn modelId="{A4937410-3E82-4C31-9382-CAAB9207D856}" srcId="{3AB9AE48-6CB2-4AC6-A95B-DD231742631C}" destId="{EABE7169-2EF3-478F-A093-E4A4F70C5123}" srcOrd="2" destOrd="0" parTransId="{F5A93A3F-9115-468E-A8DC-C670CA75EBB7}" sibTransId="{6C0389E9-7202-4B8C-B3A7-B2D8A3F20A8F}"/>
    <dgm:cxn modelId="{21630211-8BA8-4C2E-A25C-15AA7351878C}" srcId="{3AB9AE48-6CB2-4AC6-A95B-DD231742631C}" destId="{58042DF7-A2B2-4B03-A363-43035CB7BE49}" srcOrd="6" destOrd="0" parTransId="{3EE4F958-B9F4-44B4-B000-9D80FC9C2B60}" sibTransId="{E1421C0C-CE5D-48CC-AB81-9C98C0DB6920}"/>
    <dgm:cxn modelId="{D192F115-C8AC-4567-933A-B3455CF43B34}" srcId="{3AB9AE48-6CB2-4AC6-A95B-DD231742631C}" destId="{7070A7F9-5893-42F5-BDCA-8C5FC4C76BAE}" srcOrd="9" destOrd="0" parTransId="{A0815355-74E2-41E2-8828-06AFA1FBC26F}" sibTransId="{32580C42-95AC-4E91-A812-61CD17366E5C}"/>
    <dgm:cxn modelId="{85F61E1A-CA2E-EF44-A3D0-67CC50D0C4DD}" type="presOf" srcId="{1C588F33-7986-4CA0-8397-C81CDB7B2B81}" destId="{745A855F-724A-FD44-AA84-0010489D4F42}" srcOrd="1" destOrd="0" presId="urn:microsoft.com/office/officeart/2005/8/layout/process5"/>
    <dgm:cxn modelId="{57C9F31D-5C7F-0349-958C-21BFFE972588}" type="presOf" srcId="{E8EC64F2-C58D-460C-BD3B-6DAFAE7B3894}" destId="{2D6A50A1-32FF-5647-A3B3-8161F65F6052}" srcOrd="0" destOrd="0" presId="urn:microsoft.com/office/officeart/2005/8/layout/process5"/>
    <dgm:cxn modelId="{F4046E27-6F58-1E45-A22C-0E076DFCBCA2}" type="presOf" srcId="{EABE7169-2EF3-478F-A093-E4A4F70C5123}" destId="{67F97531-BA86-EA4F-BF3F-5BEEB738BC17}" srcOrd="0" destOrd="0" presId="urn:microsoft.com/office/officeart/2005/8/layout/process5"/>
    <dgm:cxn modelId="{14790331-13B2-6548-9EF2-2E122ADB0DA4}" type="presOf" srcId="{E5B743FA-7692-4957-8E5F-128DEF514093}" destId="{4233F1C2-98DC-A44D-9CEB-846C1210B148}" srcOrd="1" destOrd="0" presId="urn:microsoft.com/office/officeart/2005/8/layout/process5"/>
    <dgm:cxn modelId="{A04E8535-1085-42FC-B18C-13B56A9098C1}" srcId="{3AB9AE48-6CB2-4AC6-A95B-DD231742631C}" destId="{8487FFF6-13EB-4600-B884-F3DB11B47E9B}" srcOrd="4" destOrd="0" parTransId="{EF19F373-0316-41A0-8AD2-2969F343B5BD}" sibTransId="{814DCBED-358B-460E-A661-EB2EB41E7AE3}"/>
    <dgm:cxn modelId="{1BE18D35-6120-4540-9707-20FD57FE6466}" type="presOf" srcId="{B237D18D-6EA4-498E-905B-371C9CD04D06}" destId="{2C15A34A-8B50-C542-96B9-A0AB0A07F272}" srcOrd="0" destOrd="0" presId="urn:microsoft.com/office/officeart/2005/8/layout/process5"/>
    <dgm:cxn modelId="{2F1C913F-7134-AF4D-A753-0937F57045D1}" type="presOf" srcId="{ED7B7BE5-A1BD-4D73-BDEA-DD61566BA6C6}" destId="{1947199D-830E-5A42-89D8-24F6D9FAF021}" srcOrd="0" destOrd="0" presId="urn:microsoft.com/office/officeart/2005/8/layout/process5"/>
    <dgm:cxn modelId="{1CCEB048-EBE1-48FC-A82E-0A3A7572371C}" srcId="{3AB9AE48-6CB2-4AC6-A95B-DD231742631C}" destId="{B237D18D-6EA4-498E-905B-371C9CD04D06}" srcOrd="1" destOrd="0" parTransId="{7FD13B72-C926-41DD-A44C-248AAC6A9107}" sibTransId="{D328EEA8-C7F0-4D40-A3B1-2C59DED96AA0}"/>
    <dgm:cxn modelId="{79E7CB55-6070-6046-9160-60B069024C63}" type="presOf" srcId="{61721FB5-CEAB-4CDF-B565-4EED689F275C}" destId="{E7846E4B-9F71-ED42-8403-8C306BDBF6F4}" srcOrd="0" destOrd="0" presId="urn:microsoft.com/office/officeart/2005/8/layout/process5"/>
    <dgm:cxn modelId="{0BF2CB60-94A4-AA42-A341-9EA926310A66}" type="presOf" srcId="{D328EEA8-C7F0-4D40-A3B1-2C59DED96AA0}" destId="{A8235634-C180-3E4B-9BB4-3C8BC084754F}" srcOrd="0" destOrd="0" presId="urn:microsoft.com/office/officeart/2005/8/layout/process5"/>
    <dgm:cxn modelId="{0B6D2961-693F-4379-9B65-F1B9F32C07B5}" srcId="{3AB9AE48-6CB2-4AC6-A95B-DD231742631C}" destId="{A46F9150-6A4B-4D6F-BCE8-FFE8F4E0D467}" srcOrd="5" destOrd="0" parTransId="{0FB025D8-F7EF-49F8-B478-1232B7E5FCD9}" sibTransId="{71220324-AF4F-400E-B4F4-B839052E87B1}"/>
    <dgm:cxn modelId="{F73D7768-AB01-4857-9F4D-8A4B162F3A68}" srcId="{3AB9AE48-6CB2-4AC6-A95B-DD231742631C}" destId="{61721FB5-CEAB-4CDF-B565-4EED689F275C}" srcOrd="0" destOrd="0" parTransId="{992AF132-DC91-4099-827E-5CA003AA750E}" sibTransId="{E5B743FA-7692-4957-8E5F-128DEF514093}"/>
    <dgm:cxn modelId="{41DACC6A-7338-B942-BF6C-44DFCFADFC22}" type="presOf" srcId="{814DCBED-358B-460E-A661-EB2EB41E7AE3}" destId="{2EACEF7E-E043-7748-B20F-B6E74E45DF11}" srcOrd="0" destOrd="0" presId="urn:microsoft.com/office/officeart/2005/8/layout/process5"/>
    <dgm:cxn modelId="{2F44B472-C038-9244-B02A-668ED2852F2A}" type="presOf" srcId="{C973B496-C57C-4071-83DA-8594C820843A}" destId="{336BE300-DE6F-CA4C-99B7-64E9F7C9930E}" srcOrd="0" destOrd="0" presId="urn:microsoft.com/office/officeart/2005/8/layout/process5"/>
    <dgm:cxn modelId="{C9CFF673-C502-BD4F-BC44-DCFAF1BDA82F}" type="presOf" srcId="{6C0389E9-7202-4B8C-B3A7-B2D8A3F20A8F}" destId="{AB2AC8D5-CBEF-624B-820A-66F5DC6A2EAD}" srcOrd="1" destOrd="0" presId="urn:microsoft.com/office/officeart/2005/8/layout/process5"/>
    <dgm:cxn modelId="{9008887F-9AAB-8645-B353-DA57D3031BBF}" type="presOf" srcId="{E1421C0C-CE5D-48CC-AB81-9C98C0DB6920}" destId="{D2BE249B-F570-174F-ABE1-303FCF9E0527}" srcOrd="1" destOrd="0" presId="urn:microsoft.com/office/officeart/2005/8/layout/process5"/>
    <dgm:cxn modelId="{98DDC67F-79D2-4452-B8A6-158197C92814}" srcId="{3AB9AE48-6CB2-4AC6-A95B-DD231742631C}" destId="{5A421577-7F0D-42B4-A00A-96296C787440}" srcOrd="8" destOrd="0" parTransId="{F2D42428-E811-479E-80E3-498FC6556B50}" sibTransId="{1C588F33-7986-4CA0-8397-C81CDB7B2B81}"/>
    <dgm:cxn modelId="{D89F4E80-19AD-2448-8A6F-959D7431FB16}" type="presOf" srcId="{D328EEA8-C7F0-4D40-A3B1-2C59DED96AA0}" destId="{B729F60F-F4D2-7542-8B66-55F52A70CF9C}" srcOrd="1" destOrd="0" presId="urn:microsoft.com/office/officeart/2005/8/layout/process5"/>
    <dgm:cxn modelId="{DF9AEC88-F948-4B07-B4D0-870BF3E2FDD6}" srcId="{3AB9AE48-6CB2-4AC6-A95B-DD231742631C}" destId="{168B1907-28A1-4D66-A660-8DF17B6CF6B5}" srcOrd="10" destOrd="0" parTransId="{B876ADBE-5C86-4378-9146-3363947A3640}" sibTransId="{096C0B6B-6C21-48E8-89E4-0B11D70FE5A2}"/>
    <dgm:cxn modelId="{BDFE6289-592C-664C-8C9D-5EB747D46FFD}" type="presOf" srcId="{71220324-AF4F-400E-B4F4-B839052E87B1}" destId="{DB266A78-D8A7-0343-98DD-343961883D5E}" srcOrd="0" destOrd="0" presId="urn:microsoft.com/office/officeart/2005/8/layout/process5"/>
    <dgm:cxn modelId="{6275A18E-0223-EA42-9AA8-2B19AE921390}" type="presOf" srcId="{A45D652A-8ED4-4F32-B9E1-A5C096A29D39}" destId="{C03E1665-61E9-AD40-B34D-5DFF57FA51FA}" srcOrd="0" destOrd="0" presId="urn:microsoft.com/office/officeart/2005/8/layout/process5"/>
    <dgm:cxn modelId="{37FFCC8E-1966-4547-A84C-F0A1ED797EC4}" type="presOf" srcId="{1C588F33-7986-4CA0-8397-C81CDB7B2B81}" destId="{756D50A1-0E47-AC4B-B08D-D2A8F2FAC626}" srcOrd="0" destOrd="0" presId="urn:microsoft.com/office/officeart/2005/8/layout/process5"/>
    <dgm:cxn modelId="{329AABA0-A909-EA4F-901F-DF8B7CDFC806}" type="presOf" srcId="{E1421C0C-CE5D-48CC-AB81-9C98C0DB6920}" destId="{BDA543AD-6B00-FA44-ADF3-0AA76937BFFA}" srcOrd="0" destOrd="0" presId="urn:microsoft.com/office/officeart/2005/8/layout/process5"/>
    <dgm:cxn modelId="{B0D97EA3-79B0-4E92-A48A-F1A2D862CDEC}" srcId="{3AB9AE48-6CB2-4AC6-A95B-DD231742631C}" destId="{ED7B7BE5-A1BD-4D73-BDEA-DD61566BA6C6}" srcOrd="7" destOrd="0" parTransId="{F9D2FC1B-B838-444E-B8BA-CA69FBAC362E}" sibTransId="{C973B496-C57C-4071-83DA-8594C820843A}"/>
    <dgm:cxn modelId="{C482F2AA-6537-9A43-952F-F82FCA01EC44}" type="presOf" srcId="{C973B496-C57C-4071-83DA-8594C820843A}" destId="{EBFCC593-01BC-F640-A068-9C45CF8DC7A0}" srcOrd="1" destOrd="0" presId="urn:microsoft.com/office/officeart/2005/8/layout/process5"/>
    <dgm:cxn modelId="{BA25FFAD-F688-8A41-8DA5-97C6B919B219}" type="presOf" srcId="{E8EC64F2-C58D-460C-BD3B-6DAFAE7B3894}" destId="{31CF5AD2-8167-CB44-977B-63752D697C9A}" srcOrd="1" destOrd="0" presId="urn:microsoft.com/office/officeart/2005/8/layout/process5"/>
    <dgm:cxn modelId="{A4DBA3B1-1F64-B141-9770-40D5155F90EC}" type="presOf" srcId="{3AB9AE48-6CB2-4AC6-A95B-DD231742631C}" destId="{2DBFAB5E-89BF-664D-9C2B-29ADF516D9EB}" srcOrd="0" destOrd="0" presId="urn:microsoft.com/office/officeart/2005/8/layout/process5"/>
    <dgm:cxn modelId="{9753B5B6-7C1E-6848-BCBF-93D3E5943E00}" type="presOf" srcId="{32580C42-95AC-4E91-A812-61CD17366E5C}" destId="{54C7983D-FABC-5549-8680-4645C20F286E}" srcOrd="1" destOrd="0" presId="urn:microsoft.com/office/officeart/2005/8/layout/process5"/>
    <dgm:cxn modelId="{E78E3BBA-99C0-904C-9EFD-01452FF82044}" type="presOf" srcId="{8487FFF6-13EB-4600-B884-F3DB11B47E9B}" destId="{C84223AB-BBA4-C240-93D9-518DA7C421BE}" srcOrd="0" destOrd="0" presId="urn:microsoft.com/office/officeart/2005/8/layout/process5"/>
    <dgm:cxn modelId="{BCE85EBA-6F34-BB43-807E-0D6BE8F9F8C3}" type="presOf" srcId="{814DCBED-358B-460E-A661-EB2EB41E7AE3}" destId="{E9074342-A1ED-A34C-8EBF-A9758D9630F7}" srcOrd="1" destOrd="0" presId="urn:microsoft.com/office/officeart/2005/8/layout/process5"/>
    <dgm:cxn modelId="{AB9B77C0-C31A-C240-87A6-E44F2AF3105E}" type="presOf" srcId="{7070A7F9-5893-42F5-BDCA-8C5FC4C76BAE}" destId="{4D419F7D-A047-2C40-A800-2A556B121C6E}" srcOrd="0" destOrd="0" presId="urn:microsoft.com/office/officeart/2005/8/layout/process5"/>
    <dgm:cxn modelId="{E1ADF5C7-AA27-45A1-A315-791BF85C16BC}" srcId="{3AB9AE48-6CB2-4AC6-A95B-DD231742631C}" destId="{A45D652A-8ED4-4F32-B9E1-A5C096A29D39}" srcOrd="3" destOrd="0" parTransId="{14D7C9BA-552E-439A-9084-DE7FDF4E522B}" sibTransId="{E8EC64F2-C58D-460C-BD3B-6DAFAE7B3894}"/>
    <dgm:cxn modelId="{0AB982D8-19E6-6243-AA1B-8F80BFB081CC}" type="presOf" srcId="{32580C42-95AC-4E91-A812-61CD17366E5C}" destId="{A04F057B-FF7B-2940-909D-A8D58527DE18}" srcOrd="0" destOrd="0" presId="urn:microsoft.com/office/officeart/2005/8/layout/process5"/>
    <dgm:cxn modelId="{078F6ADE-1BFB-6144-BB19-A3289B39FC05}" type="presOf" srcId="{168B1907-28A1-4D66-A660-8DF17B6CF6B5}" destId="{25BE9955-BDDA-3040-9D2F-EE4F403D7538}" srcOrd="0" destOrd="0" presId="urn:microsoft.com/office/officeart/2005/8/layout/process5"/>
    <dgm:cxn modelId="{BFE27CE3-7070-F54A-BBCD-DA101445DAB4}" type="presOf" srcId="{A46F9150-6A4B-4D6F-BCE8-FFE8F4E0D467}" destId="{C883F6E9-3944-374C-8C93-D3FBB34555E0}" srcOrd="0" destOrd="0" presId="urn:microsoft.com/office/officeart/2005/8/layout/process5"/>
    <dgm:cxn modelId="{6E6CB0E5-DF18-E64A-9EFA-EF6E7C18E9C8}" type="presOf" srcId="{5A421577-7F0D-42B4-A00A-96296C787440}" destId="{05CCCEE7-4DC8-CD49-96C3-8A48A150F2B7}" srcOrd="0" destOrd="0" presId="urn:microsoft.com/office/officeart/2005/8/layout/process5"/>
    <dgm:cxn modelId="{2FFB5DF0-8524-6A4F-99D3-F87017063ED0}" type="presOf" srcId="{58042DF7-A2B2-4B03-A363-43035CB7BE49}" destId="{17CBAEAB-8B0C-604D-86BF-1F35AE5DD560}" srcOrd="0" destOrd="0" presId="urn:microsoft.com/office/officeart/2005/8/layout/process5"/>
    <dgm:cxn modelId="{647A15F1-48B4-9E49-ADC7-A6C786F7C25A}" type="presOf" srcId="{6C0389E9-7202-4B8C-B3A7-B2D8A3F20A8F}" destId="{EC1098FC-E5D2-2545-A0AC-E45C0FDC9E15}" srcOrd="0" destOrd="0" presId="urn:microsoft.com/office/officeart/2005/8/layout/process5"/>
    <dgm:cxn modelId="{30A9352F-9657-2A42-9646-FD6180056AEA}" type="presParOf" srcId="{2DBFAB5E-89BF-664D-9C2B-29ADF516D9EB}" destId="{E7846E4B-9F71-ED42-8403-8C306BDBF6F4}" srcOrd="0" destOrd="0" presId="urn:microsoft.com/office/officeart/2005/8/layout/process5"/>
    <dgm:cxn modelId="{B5027B8A-2085-3642-931B-B4CE8218675F}" type="presParOf" srcId="{2DBFAB5E-89BF-664D-9C2B-29ADF516D9EB}" destId="{D21303DC-E3DC-774A-9BA5-14228730E1A2}" srcOrd="1" destOrd="0" presId="urn:microsoft.com/office/officeart/2005/8/layout/process5"/>
    <dgm:cxn modelId="{F6952E15-9DA4-F741-912F-C71B7A436E54}" type="presParOf" srcId="{D21303DC-E3DC-774A-9BA5-14228730E1A2}" destId="{4233F1C2-98DC-A44D-9CEB-846C1210B148}" srcOrd="0" destOrd="0" presId="urn:microsoft.com/office/officeart/2005/8/layout/process5"/>
    <dgm:cxn modelId="{65DFA797-67BB-B44F-9450-742D796B7CFD}" type="presParOf" srcId="{2DBFAB5E-89BF-664D-9C2B-29ADF516D9EB}" destId="{2C15A34A-8B50-C542-96B9-A0AB0A07F272}" srcOrd="2" destOrd="0" presId="urn:microsoft.com/office/officeart/2005/8/layout/process5"/>
    <dgm:cxn modelId="{F97D2A59-785C-C741-B2F4-31174A4A63E5}" type="presParOf" srcId="{2DBFAB5E-89BF-664D-9C2B-29ADF516D9EB}" destId="{A8235634-C180-3E4B-9BB4-3C8BC084754F}" srcOrd="3" destOrd="0" presId="urn:microsoft.com/office/officeart/2005/8/layout/process5"/>
    <dgm:cxn modelId="{3D79C723-802B-EB43-9A01-D91F475827AA}" type="presParOf" srcId="{A8235634-C180-3E4B-9BB4-3C8BC084754F}" destId="{B729F60F-F4D2-7542-8B66-55F52A70CF9C}" srcOrd="0" destOrd="0" presId="urn:microsoft.com/office/officeart/2005/8/layout/process5"/>
    <dgm:cxn modelId="{EA247C83-89FC-F242-9F4E-20A7AEA7E713}" type="presParOf" srcId="{2DBFAB5E-89BF-664D-9C2B-29ADF516D9EB}" destId="{67F97531-BA86-EA4F-BF3F-5BEEB738BC17}" srcOrd="4" destOrd="0" presId="urn:microsoft.com/office/officeart/2005/8/layout/process5"/>
    <dgm:cxn modelId="{F1DBEF3D-CCE4-3442-A304-DC78F537FE3D}" type="presParOf" srcId="{2DBFAB5E-89BF-664D-9C2B-29ADF516D9EB}" destId="{EC1098FC-E5D2-2545-A0AC-E45C0FDC9E15}" srcOrd="5" destOrd="0" presId="urn:microsoft.com/office/officeart/2005/8/layout/process5"/>
    <dgm:cxn modelId="{388F4C90-12F7-894C-82FD-6802754A9A29}" type="presParOf" srcId="{EC1098FC-E5D2-2545-A0AC-E45C0FDC9E15}" destId="{AB2AC8D5-CBEF-624B-820A-66F5DC6A2EAD}" srcOrd="0" destOrd="0" presId="urn:microsoft.com/office/officeart/2005/8/layout/process5"/>
    <dgm:cxn modelId="{D67F6940-1288-2B4C-AF9B-442C3F9FBCD0}" type="presParOf" srcId="{2DBFAB5E-89BF-664D-9C2B-29ADF516D9EB}" destId="{C03E1665-61E9-AD40-B34D-5DFF57FA51FA}" srcOrd="6" destOrd="0" presId="urn:microsoft.com/office/officeart/2005/8/layout/process5"/>
    <dgm:cxn modelId="{779D1014-A976-654F-9088-AE00AA44A48B}" type="presParOf" srcId="{2DBFAB5E-89BF-664D-9C2B-29ADF516D9EB}" destId="{2D6A50A1-32FF-5647-A3B3-8161F65F6052}" srcOrd="7" destOrd="0" presId="urn:microsoft.com/office/officeart/2005/8/layout/process5"/>
    <dgm:cxn modelId="{0D2C9F07-3F77-1C42-AB29-F50D1097503D}" type="presParOf" srcId="{2D6A50A1-32FF-5647-A3B3-8161F65F6052}" destId="{31CF5AD2-8167-CB44-977B-63752D697C9A}" srcOrd="0" destOrd="0" presId="urn:microsoft.com/office/officeart/2005/8/layout/process5"/>
    <dgm:cxn modelId="{3D1F0983-0CC9-9A4C-879C-2848E2717AD2}" type="presParOf" srcId="{2DBFAB5E-89BF-664D-9C2B-29ADF516D9EB}" destId="{C84223AB-BBA4-C240-93D9-518DA7C421BE}" srcOrd="8" destOrd="0" presId="urn:microsoft.com/office/officeart/2005/8/layout/process5"/>
    <dgm:cxn modelId="{B2919384-444A-2C46-AD25-CB902D1B0468}" type="presParOf" srcId="{2DBFAB5E-89BF-664D-9C2B-29ADF516D9EB}" destId="{2EACEF7E-E043-7748-B20F-B6E74E45DF11}" srcOrd="9" destOrd="0" presId="urn:microsoft.com/office/officeart/2005/8/layout/process5"/>
    <dgm:cxn modelId="{B17F7420-58F1-3242-A476-68BB6BC4615E}" type="presParOf" srcId="{2EACEF7E-E043-7748-B20F-B6E74E45DF11}" destId="{E9074342-A1ED-A34C-8EBF-A9758D9630F7}" srcOrd="0" destOrd="0" presId="urn:microsoft.com/office/officeart/2005/8/layout/process5"/>
    <dgm:cxn modelId="{ED17B218-371D-F744-8C32-CECC57410541}" type="presParOf" srcId="{2DBFAB5E-89BF-664D-9C2B-29ADF516D9EB}" destId="{C883F6E9-3944-374C-8C93-D3FBB34555E0}" srcOrd="10" destOrd="0" presId="urn:microsoft.com/office/officeart/2005/8/layout/process5"/>
    <dgm:cxn modelId="{77A6E952-E1DF-804A-8E23-718C3CED3F7F}" type="presParOf" srcId="{2DBFAB5E-89BF-664D-9C2B-29ADF516D9EB}" destId="{DB266A78-D8A7-0343-98DD-343961883D5E}" srcOrd="11" destOrd="0" presId="urn:microsoft.com/office/officeart/2005/8/layout/process5"/>
    <dgm:cxn modelId="{203CBE53-C215-904B-916C-1B98ABEF4F90}" type="presParOf" srcId="{DB266A78-D8A7-0343-98DD-343961883D5E}" destId="{B243D1B7-6CF0-744D-B735-56DF290A58BD}" srcOrd="0" destOrd="0" presId="urn:microsoft.com/office/officeart/2005/8/layout/process5"/>
    <dgm:cxn modelId="{D46C0CF3-87CF-684D-AA2E-BAC2B37B419F}" type="presParOf" srcId="{2DBFAB5E-89BF-664D-9C2B-29ADF516D9EB}" destId="{17CBAEAB-8B0C-604D-86BF-1F35AE5DD560}" srcOrd="12" destOrd="0" presId="urn:microsoft.com/office/officeart/2005/8/layout/process5"/>
    <dgm:cxn modelId="{455CA0AC-B36B-EA4E-9AAD-DEC43F38BAEE}" type="presParOf" srcId="{2DBFAB5E-89BF-664D-9C2B-29ADF516D9EB}" destId="{BDA543AD-6B00-FA44-ADF3-0AA76937BFFA}" srcOrd="13" destOrd="0" presId="urn:microsoft.com/office/officeart/2005/8/layout/process5"/>
    <dgm:cxn modelId="{4585107D-7995-454E-A041-DC80F96550C2}" type="presParOf" srcId="{BDA543AD-6B00-FA44-ADF3-0AA76937BFFA}" destId="{D2BE249B-F570-174F-ABE1-303FCF9E0527}" srcOrd="0" destOrd="0" presId="urn:microsoft.com/office/officeart/2005/8/layout/process5"/>
    <dgm:cxn modelId="{D62000B3-514F-144E-86F6-693F49B6FAD3}" type="presParOf" srcId="{2DBFAB5E-89BF-664D-9C2B-29ADF516D9EB}" destId="{1947199D-830E-5A42-89D8-24F6D9FAF021}" srcOrd="14" destOrd="0" presId="urn:microsoft.com/office/officeart/2005/8/layout/process5"/>
    <dgm:cxn modelId="{FCE541E8-4AD2-BF4C-A6A4-23445A4437CF}" type="presParOf" srcId="{2DBFAB5E-89BF-664D-9C2B-29ADF516D9EB}" destId="{336BE300-DE6F-CA4C-99B7-64E9F7C9930E}" srcOrd="15" destOrd="0" presId="urn:microsoft.com/office/officeart/2005/8/layout/process5"/>
    <dgm:cxn modelId="{F1650E60-1A19-5F48-8FFB-BA1B91C012B2}" type="presParOf" srcId="{336BE300-DE6F-CA4C-99B7-64E9F7C9930E}" destId="{EBFCC593-01BC-F640-A068-9C45CF8DC7A0}" srcOrd="0" destOrd="0" presId="urn:microsoft.com/office/officeart/2005/8/layout/process5"/>
    <dgm:cxn modelId="{746EDD28-8A13-624A-AD89-0E4892E5D343}" type="presParOf" srcId="{2DBFAB5E-89BF-664D-9C2B-29ADF516D9EB}" destId="{05CCCEE7-4DC8-CD49-96C3-8A48A150F2B7}" srcOrd="16" destOrd="0" presId="urn:microsoft.com/office/officeart/2005/8/layout/process5"/>
    <dgm:cxn modelId="{1EF5A965-2890-C842-8E13-A08F021E2020}" type="presParOf" srcId="{2DBFAB5E-89BF-664D-9C2B-29ADF516D9EB}" destId="{756D50A1-0E47-AC4B-B08D-D2A8F2FAC626}" srcOrd="17" destOrd="0" presId="urn:microsoft.com/office/officeart/2005/8/layout/process5"/>
    <dgm:cxn modelId="{3CCE0F49-A8A9-E545-9388-0AEEAD8DA803}" type="presParOf" srcId="{756D50A1-0E47-AC4B-B08D-D2A8F2FAC626}" destId="{745A855F-724A-FD44-AA84-0010489D4F42}" srcOrd="0" destOrd="0" presId="urn:microsoft.com/office/officeart/2005/8/layout/process5"/>
    <dgm:cxn modelId="{7BE21809-96BA-AE45-825C-48FDF8D2796D}" type="presParOf" srcId="{2DBFAB5E-89BF-664D-9C2B-29ADF516D9EB}" destId="{4D419F7D-A047-2C40-A800-2A556B121C6E}" srcOrd="18" destOrd="0" presId="urn:microsoft.com/office/officeart/2005/8/layout/process5"/>
    <dgm:cxn modelId="{798E1ED7-F108-9247-BEC6-D64D1348F4E7}" type="presParOf" srcId="{2DBFAB5E-89BF-664D-9C2B-29ADF516D9EB}" destId="{A04F057B-FF7B-2940-909D-A8D58527DE18}" srcOrd="19" destOrd="0" presId="urn:microsoft.com/office/officeart/2005/8/layout/process5"/>
    <dgm:cxn modelId="{DD9C19BF-C8C3-CF4C-B98C-637F09120707}" type="presParOf" srcId="{A04F057B-FF7B-2940-909D-A8D58527DE18}" destId="{54C7983D-FABC-5549-8680-4645C20F286E}" srcOrd="0" destOrd="0" presId="urn:microsoft.com/office/officeart/2005/8/layout/process5"/>
    <dgm:cxn modelId="{ACECC836-11DF-184E-A045-90312C0A7403}" type="presParOf" srcId="{2DBFAB5E-89BF-664D-9C2B-29ADF516D9EB}" destId="{25BE9955-BDDA-3040-9D2F-EE4F403D7538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1ECD73-B073-4D02-8736-AA09DC329C5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C9C27E-0413-462E-B392-E27C9C1159CE}">
      <dgm:prSet/>
      <dgm:spPr/>
      <dgm:t>
        <a:bodyPr/>
        <a:lstStyle/>
        <a:p>
          <a:r>
            <a:rPr lang="en-US" b="1" i="0"/>
            <a:t>Job Titles vs. Income Correlation</a:t>
          </a:r>
          <a:endParaRPr lang="en-US"/>
        </a:p>
      </dgm:t>
    </dgm:pt>
    <dgm:pt modelId="{ED42DD2C-B21B-47C8-A50C-A4434A88D7E2}" type="parTrans" cxnId="{5F8DA98A-8121-4A61-86E5-B8DA914203EB}">
      <dgm:prSet/>
      <dgm:spPr/>
      <dgm:t>
        <a:bodyPr/>
        <a:lstStyle/>
        <a:p>
          <a:endParaRPr lang="en-US"/>
        </a:p>
      </dgm:t>
    </dgm:pt>
    <dgm:pt modelId="{DC9A52CE-3BD6-46F8-AD53-D69086BE1E26}" type="sibTrans" cxnId="{5F8DA98A-8121-4A61-86E5-B8DA914203EB}">
      <dgm:prSet/>
      <dgm:spPr/>
      <dgm:t>
        <a:bodyPr/>
        <a:lstStyle/>
        <a:p>
          <a:endParaRPr lang="en-US"/>
        </a:p>
      </dgm:t>
    </dgm:pt>
    <dgm:pt modelId="{8B2DF370-E865-4332-860F-E844ADB68958}">
      <dgm:prSet/>
      <dgm:spPr/>
      <dgm:t>
        <a:bodyPr/>
        <a:lstStyle/>
        <a:p>
          <a:r>
            <a:rPr lang="en-US" b="1" i="0"/>
            <a:t>Company Size Impact on Salaries</a:t>
          </a:r>
          <a:endParaRPr lang="en-US"/>
        </a:p>
      </dgm:t>
    </dgm:pt>
    <dgm:pt modelId="{CF5B4436-652D-4537-9040-978DEF019FD4}" type="parTrans" cxnId="{3A6BEA6F-D38A-402B-A3DE-10BEA153FC44}">
      <dgm:prSet/>
      <dgm:spPr/>
      <dgm:t>
        <a:bodyPr/>
        <a:lstStyle/>
        <a:p>
          <a:endParaRPr lang="en-US"/>
        </a:p>
      </dgm:t>
    </dgm:pt>
    <dgm:pt modelId="{14898047-7B99-4814-96A5-EA0227ADF6FF}" type="sibTrans" cxnId="{3A6BEA6F-D38A-402B-A3DE-10BEA153FC44}">
      <dgm:prSet/>
      <dgm:spPr/>
      <dgm:t>
        <a:bodyPr/>
        <a:lstStyle/>
        <a:p>
          <a:endParaRPr lang="en-US"/>
        </a:p>
      </dgm:t>
    </dgm:pt>
    <dgm:pt modelId="{5A4C84B5-7EAF-4F30-BEAB-A7D2FDCE3154}">
      <dgm:prSet/>
      <dgm:spPr/>
      <dgm:t>
        <a:bodyPr/>
        <a:lstStyle/>
        <a:p>
          <a:r>
            <a:rPr lang="en-US" b="1" i="0"/>
            <a:t>Residence and Salary Relationship</a:t>
          </a:r>
          <a:endParaRPr lang="en-US"/>
        </a:p>
      </dgm:t>
    </dgm:pt>
    <dgm:pt modelId="{8F7482D3-F1D6-413E-9CFE-46A6D67853B1}" type="parTrans" cxnId="{529E61FD-A663-46A0-ABED-FDCEA12A6798}">
      <dgm:prSet/>
      <dgm:spPr/>
      <dgm:t>
        <a:bodyPr/>
        <a:lstStyle/>
        <a:p>
          <a:endParaRPr lang="en-US"/>
        </a:p>
      </dgm:t>
    </dgm:pt>
    <dgm:pt modelId="{AF45ADC6-4A8F-4368-86CF-F60355D285F2}" type="sibTrans" cxnId="{529E61FD-A663-46A0-ABED-FDCEA12A6798}">
      <dgm:prSet/>
      <dgm:spPr/>
      <dgm:t>
        <a:bodyPr/>
        <a:lstStyle/>
        <a:p>
          <a:endParaRPr lang="en-US"/>
        </a:p>
      </dgm:t>
    </dgm:pt>
    <dgm:pt modelId="{8C5AB31D-3B2B-442D-9566-724C3526BEFB}">
      <dgm:prSet/>
      <dgm:spPr/>
      <dgm:t>
        <a:bodyPr/>
        <a:lstStyle/>
        <a:p>
          <a:r>
            <a:rPr lang="en-US" b="1" i="0"/>
            <a:t>Geographical Location and Salaries</a:t>
          </a:r>
          <a:endParaRPr lang="en-US"/>
        </a:p>
      </dgm:t>
    </dgm:pt>
    <dgm:pt modelId="{BDD53CE8-A449-415D-BE7C-54416C8C0CEC}" type="parTrans" cxnId="{B69BCD77-4C20-4E4C-8C9B-BA7D5F01147F}">
      <dgm:prSet/>
      <dgm:spPr/>
      <dgm:t>
        <a:bodyPr/>
        <a:lstStyle/>
        <a:p>
          <a:endParaRPr lang="en-US"/>
        </a:p>
      </dgm:t>
    </dgm:pt>
    <dgm:pt modelId="{39B8D61B-4225-404C-8A0B-342334F9C7DC}" type="sibTrans" cxnId="{B69BCD77-4C20-4E4C-8C9B-BA7D5F01147F}">
      <dgm:prSet/>
      <dgm:spPr/>
      <dgm:t>
        <a:bodyPr/>
        <a:lstStyle/>
        <a:p>
          <a:endParaRPr lang="en-US"/>
        </a:p>
      </dgm:t>
    </dgm:pt>
    <dgm:pt modelId="{B36903E5-4D1C-45CF-8110-6CD3D809159A}">
      <dgm:prSet/>
      <dgm:spPr/>
      <dgm:t>
        <a:bodyPr/>
        <a:lstStyle/>
        <a:p>
          <a:r>
            <a:rPr lang="en-US" b="1" i="0"/>
            <a:t>Data Science Remote Work Ratio</a:t>
          </a:r>
          <a:endParaRPr lang="en-US"/>
        </a:p>
      </dgm:t>
    </dgm:pt>
    <dgm:pt modelId="{A64A24B4-8677-4B49-B783-6CD1B755EB9D}" type="parTrans" cxnId="{B32F5BFF-214E-49C3-9842-71A10BE38A47}">
      <dgm:prSet/>
      <dgm:spPr/>
      <dgm:t>
        <a:bodyPr/>
        <a:lstStyle/>
        <a:p>
          <a:endParaRPr lang="en-US"/>
        </a:p>
      </dgm:t>
    </dgm:pt>
    <dgm:pt modelId="{08893E66-C96D-49C7-AAB0-2A7F6DF18BB4}" type="sibTrans" cxnId="{B32F5BFF-214E-49C3-9842-71A10BE38A47}">
      <dgm:prSet/>
      <dgm:spPr/>
      <dgm:t>
        <a:bodyPr/>
        <a:lstStyle/>
        <a:p>
          <a:endParaRPr lang="en-US"/>
        </a:p>
      </dgm:t>
    </dgm:pt>
    <dgm:pt modelId="{23AEF9D7-FE76-49E2-B57E-37CA49CDF40D}">
      <dgm:prSet/>
      <dgm:spPr/>
      <dgm:t>
        <a:bodyPr/>
        <a:lstStyle/>
        <a:p>
          <a:r>
            <a:rPr lang="en-US" b="1" i="0"/>
            <a:t>Employment Type vs. Salary Impact</a:t>
          </a:r>
          <a:endParaRPr lang="en-US"/>
        </a:p>
      </dgm:t>
    </dgm:pt>
    <dgm:pt modelId="{940570E8-824B-4C52-B66F-233674655A92}" type="parTrans" cxnId="{11544485-D43A-4BD3-A393-A1BCA52BAAAD}">
      <dgm:prSet/>
      <dgm:spPr/>
      <dgm:t>
        <a:bodyPr/>
        <a:lstStyle/>
        <a:p>
          <a:endParaRPr lang="en-US"/>
        </a:p>
      </dgm:t>
    </dgm:pt>
    <dgm:pt modelId="{96715D18-478A-4451-A781-3D9E82A2685B}" type="sibTrans" cxnId="{11544485-D43A-4BD3-A393-A1BCA52BAAAD}">
      <dgm:prSet/>
      <dgm:spPr/>
      <dgm:t>
        <a:bodyPr/>
        <a:lstStyle/>
        <a:p>
          <a:endParaRPr lang="en-US"/>
        </a:p>
      </dgm:t>
    </dgm:pt>
    <dgm:pt modelId="{A7AEA5B1-2E17-8247-B896-1077656F3F41}" type="pres">
      <dgm:prSet presAssocID="{A11ECD73-B073-4D02-8736-AA09DC329C5A}" presName="linear" presStyleCnt="0">
        <dgm:presLayoutVars>
          <dgm:dir/>
          <dgm:animLvl val="lvl"/>
          <dgm:resizeHandles val="exact"/>
        </dgm:presLayoutVars>
      </dgm:prSet>
      <dgm:spPr/>
    </dgm:pt>
    <dgm:pt modelId="{393A2198-7749-354E-863C-A200C0B12910}" type="pres">
      <dgm:prSet presAssocID="{F1C9C27E-0413-462E-B392-E27C9C1159CE}" presName="parentLin" presStyleCnt="0"/>
      <dgm:spPr/>
    </dgm:pt>
    <dgm:pt modelId="{021C039B-0E3B-9A40-A616-BEB6C2BC054B}" type="pres">
      <dgm:prSet presAssocID="{F1C9C27E-0413-462E-B392-E27C9C1159CE}" presName="parentLeftMargin" presStyleLbl="node1" presStyleIdx="0" presStyleCnt="6"/>
      <dgm:spPr/>
    </dgm:pt>
    <dgm:pt modelId="{0F27BFC9-676E-F245-A443-5FD525B29E94}" type="pres">
      <dgm:prSet presAssocID="{F1C9C27E-0413-462E-B392-E27C9C1159C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9750D07-E5A7-EA4B-8FD2-7154BC3CA9FB}" type="pres">
      <dgm:prSet presAssocID="{F1C9C27E-0413-462E-B392-E27C9C1159CE}" presName="negativeSpace" presStyleCnt="0"/>
      <dgm:spPr/>
    </dgm:pt>
    <dgm:pt modelId="{9C092286-8BCE-CE4F-A798-E257816DB559}" type="pres">
      <dgm:prSet presAssocID="{F1C9C27E-0413-462E-B392-E27C9C1159CE}" presName="childText" presStyleLbl="conFgAcc1" presStyleIdx="0" presStyleCnt="6">
        <dgm:presLayoutVars>
          <dgm:bulletEnabled val="1"/>
        </dgm:presLayoutVars>
      </dgm:prSet>
      <dgm:spPr/>
    </dgm:pt>
    <dgm:pt modelId="{85DF284D-9DA7-BA49-B29C-0667B35C43CC}" type="pres">
      <dgm:prSet presAssocID="{DC9A52CE-3BD6-46F8-AD53-D69086BE1E26}" presName="spaceBetweenRectangles" presStyleCnt="0"/>
      <dgm:spPr/>
    </dgm:pt>
    <dgm:pt modelId="{069E7B6F-46F0-F747-8705-9382455270AB}" type="pres">
      <dgm:prSet presAssocID="{8B2DF370-E865-4332-860F-E844ADB68958}" presName="parentLin" presStyleCnt="0"/>
      <dgm:spPr/>
    </dgm:pt>
    <dgm:pt modelId="{079173FC-58AF-C34B-8DEC-43AE307F3909}" type="pres">
      <dgm:prSet presAssocID="{8B2DF370-E865-4332-860F-E844ADB68958}" presName="parentLeftMargin" presStyleLbl="node1" presStyleIdx="0" presStyleCnt="6"/>
      <dgm:spPr/>
    </dgm:pt>
    <dgm:pt modelId="{DE4F7A26-5080-3F47-8799-3556C77678F1}" type="pres">
      <dgm:prSet presAssocID="{8B2DF370-E865-4332-860F-E844ADB6895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5BE1F3-2A33-CA4C-B4DB-47952C701DCA}" type="pres">
      <dgm:prSet presAssocID="{8B2DF370-E865-4332-860F-E844ADB68958}" presName="negativeSpace" presStyleCnt="0"/>
      <dgm:spPr/>
    </dgm:pt>
    <dgm:pt modelId="{060E060B-4C40-744F-A82B-209DEB03E967}" type="pres">
      <dgm:prSet presAssocID="{8B2DF370-E865-4332-860F-E844ADB68958}" presName="childText" presStyleLbl="conFgAcc1" presStyleIdx="1" presStyleCnt="6">
        <dgm:presLayoutVars>
          <dgm:bulletEnabled val="1"/>
        </dgm:presLayoutVars>
      </dgm:prSet>
      <dgm:spPr/>
    </dgm:pt>
    <dgm:pt modelId="{80B46344-D8CA-6A45-B842-1B9BB7BA02E3}" type="pres">
      <dgm:prSet presAssocID="{14898047-7B99-4814-96A5-EA0227ADF6FF}" presName="spaceBetweenRectangles" presStyleCnt="0"/>
      <dgm:spPr/>
    </dgm:pt>
    <dgm:pt modelId="{6DB10040-49A3-4D4F-A1E8-1960DD37970F}" type="pres">
      <dgm:prSet presAssocID="{5A4C84B5-7EAF-4F30-BEAB-A7D2FDCE3154}" presName="parentLin" presStyleCnt="0"/>
      <dgm:spPr/>
    </dgm:pt>
    <dgm:pt modelId="{94C26796-B00E-BB4F-A35E-5F267FC3A2A0}" type="pres">
      <dgm:prSet presAssocID="{5A4C84B5-7EAF-4F30-BEAB-A7D2FDCE3154}" presName="parentLeftMargin" presStyleLbl="node1" presStyleIdx="1" presStyleCnt="6"/>
      <dgm:spPr/>
    </dgm:pt>
    <dgm:pt modelId="{F58D9220-F17E-0D4B-B2C4-06FCDB66C8A1}" type="pres">
      <dgm:prSet presAssocID="{5A4C84B5-7EAF-4F30-BEAB-A7D2FDCE315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3DFBAB6-58F5-3C40-B5D2-6D7E8E5D434C}" type="pres">
      <dgm:prSet presAssocID="{5A4C84B5-7EAF-4F30-BEAB-A7D2FDCE3154}" presName="negativeSpace" presStyleCnt="0"/>
      <dgm:spPr/>
    </dgm:pt>
    <dgm:pt modelId="{BC32D520-987E-7E40-8DC4-7D6B5E1CF3D6}" type="pres">
      <dgm:prSet presAssocID="{5A4C84B5-7EAF-4F30-BEAB-A7D2FDCE3154}" presName="childText" presStyleLbl="conFgAcc1" presStyleIdx="2" presStyleCnt="6">
        <dgm:presLayoutVars>
          <dgm:bulletEnabled val="1"/>
        </dgm:presLayoutVars>
      </dgm:prSet>
      <dgm:spPr/>
    </dgm:pt>
    <dgm:pt modelId="{CD8F4B66-521C-FB40-856F-98FC8D5513F5}" type="pres">
      <dgm:prSet presAssocID="{AF45ADC6-4A8F-4368-86CF-F60355D285F2}" presName="spaceBetweenRectangles" presStyleCnt="0"/>
      <dgm:spPr/>
    </dgm:pt>
    <dgm:pt modelId="{21840403-D7EA-1A40-B469-16AAFC8183FE}" type="pres">
      <dgm:prSet presAssocID="{8C5AB31D-3B2B-442D-9566-724C3526BEFB}" presName="parentLin" presStyleCnt="0"/>
      <dgm:spPr/>
    </dgm:pt>
    <dgm:pt modelId="{AEAC26D7-E8BF-FD4A-A057-746AF3B48429}" type="pres">
      <dgm:prSet presAssocID="{8C5AB31D-3B2B-442D-9566-724C3526BEFB}" presName="parentLeftMargin" presStyleLbl="node1" presStyleIdx="2" presStyleCnt="6"/>
      <dgm:spPr/>
    </dgm:pt>
    <dgm:pt modelId="{3A466052-8197-E641-8F0C-4EBEF89FFF3F}" type="pres">
      <dgm:prSet presAssocID="{8C5AB31D-3B2B-442D-9566-724C3526BEF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93FA5EB-CCB9-8A4D-B2DB-3F21219637E9}" type="pres">
      <dgm:prSet presAssocID="{8C5AB31D-3B2B-442D-9566-724C3526BEFB}" presName="negativeSpace" presStyleCnt="0"/>
      <dgm:spPr/>
    </dgm:pt>
    <dgm:pt modelId="{DE270A71-2BA2-5546-A832-2ABB1EA8B209}" type="pres">
      <dgm:prSet presAssocID="{8C5AB31D-3B2B-442D-9566-724C3526BEFB}" presName="childText" presStyleLbl="conFgAcc1" presStyleIdx="3" presStyleCnt="6">
        <dgm:presLayoutVars>
          <dgm:bulletEnabled val="1"/>
        </dgm:presLayoutVars>
      </dgm:prSet>
      <dgm:spPr/>
    </dgm:pt>
    <dgm:pt modelId="{AE6681B9-5CA3-B640-8A6B-14F6A4912996}" type="pres">
      <dgm:prSet presAssocID="{39B8D61B-4225-404C-8A0B-342334F9C7DC}" presName="spaceBetweenRectangles" presStyleCnt="0"/>
      <dgm:spPr/>
    </dgm:pt>
    <dgm:pt modelId="{D48834E6-EBCD-F645-A191-3422C6C69429}" type="pres">
      <dgm:prSet presAssocID="{B36903E5-4D1C-45CF-8110-6CD3D809159A}" presName="parentLin" presStyleCnt="0"/>
      <dgm:spPr/>
    </dgm:pt>
    <dgm:pt modelId="{F05086B3-AFC6-7645-8F48-B4EC0448401D}" type="pres">
      <dgm:prSet presAssocID="{B36903E5-4D1C-45CF-8110-6CD3D809159A}" presName="parentLeftMargin" presStyleLbl="node1" presStyleIdx="3" presStyleCnt="6"/>
      <dgm:spPr/>
    </dgm:pt>
    <dgm:pt modelId="{F4C8378A-C8E0-0143-875F-3BA424BED242}" type="pres">
      <dgm:prSet presAssocID="{B36903E5-4D1C-45CF-8110-6CD3D809159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EB68EA7-B082-F949-B63F-0019700B970F}" type="pres">
      <dgm:prSet presAssocID="{B36903E5-4D1C-45CF-8110-6CD3D809159A}" presName="negativeSpace" presStyleCnt="0"/>
      <dgm:spPr/>
    </dgm:pt>
    <dgm:pt modelId="{898FFC5E-FF65-864A-8AB7-117C2B1B4638}" type="pres">
      <dgm:prSet presAssocID="{B36903E5-4D1C-45CF-8110-6CD3D809159A}" presName="childText" presStyleLbl="conFgAcc1" presStyleIdx="4" presStyleCnt="6">
        <dgm:presLayoutVars>
          <dgm:bulletEnabled val="1"/>
        </dgm:presLayoutVars>
      </dgm:prSet>
      <dgm:spPr/>
    </dgm:pt>
    <dgm:pt modelId="{0F8C3ED2-06DD-5941-89A2-7008E1384C67}" type="pres">
      <dgm:prSet presAssocID="{08893E66-C96D-49C7-AAB0-2A7F6DF18BB4}" presName="spaceBetweenRectangles" presStyleCnt="0"/>
      <dgm:spPr/>
    </dgm:pt>
    <dgm:pt modelId="{EC672D09-C149-8843-9DC2-CD866124D6F9}" type="pres">
      <dgm:prSet presAssocID="{23AEF9D7-FE76-49E2-B57E-37CA49CDF40D}" presName="parentLin" presStyleCnt="0"/>
      <dgm:spPr/>
    </dgm:pt>
    <dgm:pt modelId="{46B0C774-F559-514E-84AC-A9FDB4731BC7}" type="pres">
      <dgm:prSet presAssocID="{23AEF9D7-FE76-49E2-B57E-37CA49CDF40D}" presName="parentLeftMargin" presStyleLbl="node1" presStyleIdx="4" presStyleCnt="6"/>
      <dgm:spPr/>
    </dgm:pt>
    <dgm:pt modelId="{8EE958BC-B993-6149-8BDE-3A0854E2034C}" type="pres">
      <dgm:prSet presAssocID="{23AEF9D7-FE76-49E2-B57E-37CA49CDF40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8F027E5-9A33-C746-BEE6-6BF520830A5B}" type="pres">
      <dgm:prSet presAssocID="{23AEF9D7-FE76-49E2-B57E-37CA49CDF40D}" presName="negativeSpace" presStyleCnt="0"/>
      <dgm:spPr/>
    </dgm:pt>
    <dgm:pt modelId="{333D94C5-9901-FE41-AD27-FFA8DA003708}" type="pres">
      <dgm:prSet presAssocID="{23AEF9D7-FE76-49E2-B57E-37CA49CDF40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A5CB41D-ECA5-BE4F-B507-5A6C19761A89}" type="presOf" srcId="{23AEF9D7-FE76-49E2-B57E-37CA49CDF40D}" destId="{46B0C774-F559-514E-84AC-A9FDB4731BC7}" srcOrd="0" destOrd="0" presId="urn:microsoft.com/office/officeart/2005/8/layout/list1"/>
    <dgm:cxn modelId="{C1BC2226-5F00-7145-AF3C-6FD49BC86850}" type="presOf" srcId="{F1C9C27E-0413-462E-B392-E27C9C1159CE}" destId="{021C039B-0E3B-9A40-A616-BEB6C2BC054B}" srcOrd="0" destOrd="0" presId="urn:microsoft.com/office/officeart/2005/8/layout/list1"/>
    <dgm:cxn modelId="{DB844D3F-7054-1C43-9DAA-A78DBCC5DFA2}" type="presOf" srcId="{F1C9C27E-0413-462E-B392-E27C9C1159CE}" destId="{0F27BFC9-676E-F245-A443-5FD525B29E94}" srcOrd="1" destOrd="0" presId="urn:microsoft.com/office/officeart/2005/8/layout/list1"/>
    <dgm:cxn modelId="{1E376C60-47B7-844A-A97D-0EF863447E5E}" type="presOf" srcId="{8B2DF370-E865-4332-860F-E844ADB68958}" destId="{DE4F7A26-5080-3F47-8799-3556C77678F1}" srcOrd="1" destOrd="0" presId="urn:microsoft.com/office/officeart/2005/8/layout/list1"/>
    <dgm:cxn modelId="{C5252768-7D12-C04D-B7C4-AF62B6C01DB4}" type="presOf" srcId="{8C5AB31D-3B2B-442D-9566-724C3526BEFB}" destId="{AEAC26D7-E8BF-FD4A-A057-746AF3B48429}" srcOrd="0" destOrd="0" presId="urn:microsoft.com/office/officeart/2005/8/layout/list1"/>
    <dgm:cxn modelId="{3A6BEA6F-D38A-402B-A3DE-10BEA153FC44}" srcId="{A11ECD73-B073-4D02-8736-AA09DC329C5A}" destId="{8B2DF370-E865-4332-860F-E844ADB68958}" srcOrd="1" destOrd="0" parTransId="{CF5B4436-652D-4537-9040-978DEF019FD4}" sibTransId="{14898047-7B99-4814-96A5-EA0227ADF6FF}"/>
    <dgm:cxn modelId="{1AFDBA72-14DD-6A4C-9BD2-AA87E65C61DC}" type="presOf" srcId="{B36903E5-4D1C-45CF-8110-6CD3D809159A}" destId="{F05086B3-AFC6-7645-8F48-B4EC0448401D}" srcOrd="0" destOrd="0" presId="urn:microsoft.com/office/officeart/2005/8/layout/list1"/>
    <dgm:cxn modelId="{C0EA9976-4C71-984F-811C-4DADA7A7446C}" type="presOf" srcId="{8C5AB31D-3B2B-442D-9566-724C3526BEFB}" destId="{3A466052-8197-E641-8F0C-4EBEF89FFF3F}" srcOrd="1" destOrd="0" presId="urn:microsoft.com/office/officeart/2005/8/layout/list1"/>
    <dgm:cxn modelId="{B69BCD77-4C20-4E4C-8C9B-BA7D5F01147F}" srcId="{A11ECD73-B073-4D02-8736-AA09DC329C5A}" destId="{8C5AB31D-3B2B-442D-9566-724C3526BEFB}" srcOrd="3" destOrd="0" parTransId="{BDD53CE8-A449-415D-BE7C-54416C8C0CEC}" sibTransId="{39B8D61B-4225-404C-8A0B-342334F9C7DC}"/>
    <dgm:cxn modelId="{11544485-D43A-4BD3-A393-A1BCA52BAAAD}" srcId="{A11ECD73-B073-4D02-8736-AA09DC329C5A}" destId="{23AEF9D7-FE76-49E2-B57E-37CA49CDF40D}" srcOrd="5" destOrd="0" parTransId="{940570E8-824B-4C52-B66F-233674655A92}" sibTransId="{96715D18-478A-4451-A781-3D9E82A2685B}"/>
    <dgm:cxn modelId="{5F8DA98A-8121-4A61-86E5-B8DA914203EB}" srcId="{A11ECD73-B073-4D02-8736-AA09DC329C5A}" destId="{F1C9C27E-0413-462E-B392-E27C9C1159CE}" srcOrd="0" destOrd="0" parTransId="{ED42DD2C-B21B-47C8-A50C-A4434A88D7E2}" sibTransId="{DC9A52CE-3BD6-46F8-AD53-D69086BE1E26}"/>
    <dgm:cxn modelId="{99ACBB9A-C26F-3F45-81C8-F83D70FB89E7}" type="presOf" srcId="{5A4C84B5-7EAF-4F30-BEAB-A7D2FDCE3154}" destId="{F58D9220-F17E-0D4B-B2C4-06FCDB66C8A1}" srcOrd="1" destOrd="0" presId="urn:microsoft.com/office/officeart/2005/8/layout/list1"/>
    <dgm:cxn modelId="{455F52B0-4B88-8440-AF72-6C68DD0B1885}" type="presOf" srcId="{A11ECD73-B073-4D02-8736-AA09DC329C5A}" destId="{A7AEA5B1-2E17-8247-B896-1077656F3F41}" srcOrd="0" destOrd="0" presId="urn:microsoft.com/office/officeart/2005/8/layout/list1"/>
    <dgm:cxn modelId="{48E6CEBC-EEA9-3C42-8A74-A6CDDC34D228}" type="presOf" srcId="{5A4C84B5-7EAF-4F30-BEAB-A7D2FDCE3154}" destId="{94C26796-B00E-BB4F-A35E-5F267FC3A2A0}" srcOrd="0" destOrd="0" presId="urn:microsoft.com/office/officeart/2005/8/layout/list1"/>
    <dgm:cxn modelId="{CC9128D0-5CCB-E040-9FC8-BD9D6A74F758}" type="presOf" srcId="{B36903E5-4D1C-45CF-8110-6CD3D809159A}" destId="{F4C8378A-C8E0-0143-875F-3BA424BED242}" srcOrd="1" destOrd="0" presId="urn:microsoft.com/office/officeart/2005/8/layout/list1"/>
    <dgm:cxn modelId="{A07828E1-7601-F747-ADEA-EC8CEC9CC7A1}" type="presOf" srcId="{23AEF9D7-FE76-49E2-B57E-37CA49CDF40D}" destId="{8EE958BC-B993-6149-8BDE-3A0854E2034C}" srcOrd="1" destOrd="0" presId="urn:microsoft.com/office/officeart/2005/8/layout/list1"/>
    <dgm:cxn modelId="{529E61FD-A663-46A0-ABED-FDCEA12A6798}" srcId="{A11ECD73-B073-4D02-8736-AA09DC329C5A}" destId="{5A4C84B5-7EAF-4F30-BEAB-A7D2FDCE3154}" srcOrd="2" destOrd="0" parTransId="{8F7482D3-F1D6-413E-9CFE-46A6D67853B1}" sibTransId="{AF45ADC6-4A8F-4368-86CF-F60355D285F2}"/>
    <dgm:cxn modelId="{8C82A2FD-C78C-E048-ADD5-6D51D071155A}" type="presOf" srcId="{8B2DF370-E865-4332-860F-E844ADB68958}" destId="{079173FC-58AF-C34B-8DEC-43AE307F3909}" srcOrd="0" destOrd="0" presId="urn:microsoft.com/office/officeart/2005/8/layout/list1"/>
    <dgm:cxn modelId="{B32F5BFF-214E-49C3-9842-71A10BE38A47}" srcId="{A11ECD73-B073-4D02-8736-AA09DC329C5A}" destId="{B36903E5-4D1C-45CF-8110-6CD3D809159A}" srcOrd="4" destOrd="0" parTransId="{A64A24B4-8677-4B49-B783-6CD1B755EB9D}" sibTransId="{08893E66-C96D-49C7-AAB0-2A7F6DF18BB4}"/>
    <dgm:cxn modelId="{106D3D5C-6D87-4D40-88BA-566B053D9C31}" type="presParOf" srcId="{A7AEA5B1-2E17-8247-B896-1077656F3F41}" destId="{393A2198-7749-354E-863C-A200C0B12910}" srcOrd="0" destOrd="0" presId="urn:microsoft.com/office/officeart/2005/8/layout/list1"/>
    <dgm:cxn modelId="{C33919C0-6148-A641-B9F4-00CC4F5E1DA8}" type="presParOf" srcId="{393A2198-7749-354E-863C-A200C0B12910}" destId="{021C039B-0E3B-9A40-A616-BEB6C2BC054B}" srcOrd="0" destOrd="0" presId="urn:microsoft.com/office/officeart/2005/8/layout/list1"/>
    <dgm:cxn modelId="{02737002-07D4-B44E-8F5B-C4990ADB0949}" type="presParOf" srcId="{393A2198-7749-354E-863C-A200C0B12910}" destId="{0F27BFC9-676E-F245-A443-5FD525B29E94}" srcOrd="1" destOrd="0" presId="urn:microsoft.com/office/officeart/2005/8/layout/list1"/>
    <dgm:cxn modelId="{2A7A4522-F41E-5E41-B4C2-B01432DAD7CD}" type="presParOf" srcId="{A7AEA5B1-2E17-8247-B896-1077656F3F41}" destId="{59750D07-E5A7-EA4B-8FD2-7154BC3CA9FB}" srcOrd="1" destOrd="0" presId="urn:microsoft.com/office/officeart/2005/8/layout/list1"/>
    <dgm:cxn modelId="{F52AB81D-C7B1-B341-A235-F6B69EE23113}" type="presParOf" srcId="{A7AEA5B1-2E17-8247-B896-1077656F3F41}" destId="{9C092286-8BCE-CE4F-A798-E257816DB559}" srcOrd="2" destOrd="0" presId="urn:microsoft.com/office/officeart/2005/8/layout/list1"/>
    <dgm:cxn modelId="{76B174C2-AF32-594D-8941-3BAEE2CD04B3}" type="presParOf" srcId="{A7AEA5B1-2E17-8247-B896-1077656F3F41}" destId="{85DF284D-9DA7-BA49-B29C-0667B35C43CC}" srcOrd="3" destOrd="0" presId="urn:microsoft.com/office/officeart/2005/8/layout/list1"/>
    <dgm:cxn modelId="{92541860-3987-CE46-B37F-03876A698993}" type="presParOf" srcId="{A7AEA5B1-2E17-8247-B896-1077656F3F41}" destId="{069E7B6F-46F0-F747-8705-9382455270AB}" srcOrd="4" destOrd="0" presId="urn:microsoft.com/office/officeart/2005/8/layout/list1"/>
    <dgm:cxn modelId="{F23D5831-6307-AA44-85E0-B6B95A4B3478}" type="presParOf" srcId="{069E7B6F-46F0-F747-8705-9382455270AB}" destId="{079173FC-58AF-C34B-8DEC-43AE307F3909}" srcOrd="0" destOrd="0" presId="urn:microsoft.com/office/officeart/2005/8/layout/list1"/>
    <dgm:cxn modelId="{CFBDD23C-1274-B54A-A437-DEA849623045}" type="presParOf" srcId="{069E7B6F-46F0-F747-8705-9382455270AB}" destId="{DE4F7A26-5080-3F47-8799-3556C77678F1}" srcOrd="1" destOrd="0" presId="urn:microsoft.com/office/officeart/2005/8/layout/list1"/>
    <dgm:cxn modelId="{D623C86F-A7E4-434A-BB2F-BE69FBA7880C}" type="presParOf" srcId="{A7AEA5B1-2E17-8247-B896-1077656F3F41}" destId="{E55BE1F3-2A33-CA4C-B4DB-47952C701DCA}" srcOrd="5" destOrd="0" presId="urn:microsoft.com/office/officeart/2005/8/layout/list1"/>
    <dgm:cxn modelId="{61EA3C99-D112-5548-AA2A-DC9F81F27C04}" type="presParOf" srcId="{A7AEA5B1-2E17-8247-B896-1077656F3F41}" destId="{060E060B-4C40-744F-A82B-209DEB03E967}" srcOrd="6" destOrd="0" presId="urn:microsoft.com/office/officeart/2005/8/layout/list1"/>
    <dgm:cxn modelId="{63C1CAC9-1519-DD49-85E3-A101FD309201}" type="presParOf" srcId="{A7AEA5B1-2E17-8247-B896-1077656F3F41}" destId="{80B46344-D8CA-6A45-B842-1B9BB7BA02E3}" srcOrd="7" destOrd="0" presId="urn:microsoft.com/office/officeart/2005/8/layout/list1"/>
    <dgm:cxn modelId="{AF89CD98-2249-A341-94C4-A5AA8CBD9444}" type="presParOf" srcId="{A7AEA5B1-2E17-8247-B896-1077656F3F41}" destId="{6DB10040-49A3-4D4F-A1E8-1960DD37970F}" srcOrd="8" destOrd="0" presId="urn:microsoft.com/office/officeart/2005/8/layout/list1"/>
    <dgm:cxn modelId="{60F41E7E-F30C-2849-B1EB-9F03B468EA22}" type="presParOf" srcId="{6DB10040-49A3-4D4F-A1E8-1960DD37970F}" destId="{94C26796-B00E-BB4F-A35E-5F267FC3A2A0}" srcOrd="0" destOrd="0" presId="urn:microsoft.com/office/officeart/2005/8/layout/list1"/>
    <dgm:cxn modelId="{4D339BC8-5CAE-454D-A887-22B2182A2FC9}" type="presParOf" srcId="{6DB10040-49A3-4D4F-A1E8-1960DD37970F}" destId="{F58D9220-F17E-0D4B-B2C4-06FCDB66C8A1}" srcOrd="1" destOrd="0" presId="urn:microsoft.com/office/officeart/2005/8/layout/list1"/>
    <dgm:cxn modelId="{29ACE515-4199-FF41-AB39-ED325D46F2B9}" type="presParOf" srcId="{A7AEA5B1-2E17-8247-B896-1077656F3F41}" destId="{B3DFBAB6-58F5-3C40-B5D2-6D7E8E5D434C}" srcOrd="9" destOrd="0" presId="urn:microsoft.com/office/officeart/2005/8/layout/list1"/>
    <dgm:cxn modelId="{403B79A3-FFD5-8143-8D4F-040075FE4D40}" type="presParOf" srcId="{A7AEA5B1-2E17-8247-B896-1077656F3F41}" destId="{BC32D520-987E-7E40-8DC4-7D6B5E1CF3D6}" srcOrd="10" destOrd="0" presId="urn:microsoft.com/office/officeart/2005/8/layout/list1"/>
    <dgm:cxn modelId="{7F3566A0-FA6C-B34C-B49C-112C1F7CB5E7}" type="presParOf" srcId="{A7AEA5B1-2E17-8247-B896-1077656F3F41}" destId="{CD8F4B66-521C-FB40-856F-98FC8D5513F5}" srcOrd="11" destOrd="0" presId="urn:microsoft.com/office/officeart/2005/8/layout/list1"/>
    <dgm:cxn modelId="{C95F5189-A8D2-C041-AB62-E695BBBB2E1B}" type="presParOf" srcId="{A7AEA5B1-2E17-8247-B896-1077656F3F41}" destId="{21840403-D7EA-1A40-B469-16AAFC8183FE}" srcOrd="12" destOrd="0" presId="urn:microsoft.com/office/officeart/2005/8/layout/list1"/>
    <dgm:cxn modelId="{60B7ABBC-1709-0149-8BBF-223A6E02B7B4}" type="presParOf" srcId="{21840403-D7EA-1A40-B469-16AAFC8183FE}" destId="{AEAC26D7-E8BF-FD4A-A057-746AF3B48429}" srcOrd="0" destOrd="0" presId="urn:microsoft.com/office/officeart/2005/8/layout/list1"/>
    <dgm:cxn modelId="{E282347A-B5D2-4444-AD51-E8280322E52C}" type="presParOf" srcId="{21840403-D7EA-1A40-B469-16AAFC8183FE}" destId="{3A466052-8197-E641-8F0C-4EBEF89FFF3F}" srcOrd="1" destOrd="0" presId="urn:microsoft.com/office/officeart/2005/8/layout/list1"/>
    <dgm:cxn modelId="{70925EC7-4B4E-654D-95FC-5D686DB67FBC}" type="presParOf" srcId="{A7AEA5B1-2E17-8247-B896-1077656F3F41}" destId="{793FA5EB-CCB9-8A4D-B2DB-3F21219637E9}" srcOrd="13" destOrd="0" presId="urn:microsoft.com/office/officeart/2005/8/layout/list1"/>
    <dgm:cxn modelId="{54890A22-29BB-DE49-9C17-9BCF4DD92694}" type="presParOf" srcId="{A7AEA5B1-2E17-8247-B896-1077656F3F41}" destId="{DE270A71-2BA2-5546-A832-2ABB1EA8B209}" srcOrd="14" destOrd="0" presId="urn:microsoft.com/office/officeart/2005/8/layout/list1"/>
    <dgm:cxn modelId="{04CC187C-05E7-6A4D-9EE6-753A9CC8BBF4}" type="presParOf" srcId="{A7AEA5B1-2E17-8247-B896-1077656F3F41}" destId="{AE6681B9-5CA3-B640-8A6B-14F6A4912996}" srcOrd="15" destOrd="0" presId="urn:microsoft.com/office/officeart/2005/8/layout/list1"/>
    <dgm:cxn modelId="{C5B0BFB7-6578-9742-B365-C610A378CC94}" type="presParOf" srcId="{A7AEA5B1-2E17-8247-B896-1077656F3F41}" destId="{D48834E6-EBCD-F645-A191-3422C6C69429}" srcOrd="16" destOrd="0" presId="urn:microsoft.com/office/officeart/2005/8/layout/list1"/>
    <dgm:cxn modelId="{42B91097-C840-6F43-B5A4-B48AF144B82B}" type="presParOf" srcId="{D48834E6-EBCD-F645-A191-3422C6C69429}" destId="{F05086B3-AFC6-7645-8F48-B4EC0448401D}" srcOrd="0" destOrd="0" presId="urn:microsoft.com/office/officeart/2005/8/layout/list1"/>
    <dgm:cxn modelId="{03D1C2D8-10C1-A241-ADE3-A947062661B2}" type="presParOf" srcId="{D48834E6-EBCD-F645-A191-3422C6C69429}" destId="{F4C8378A-C8E0-0143-875F-3BA424BED242}" srcOrd="1" destOrd="0" presId="urn:microsoft.com/office/officeart/2005/8/layout/list1"/>
    <dgm:cxn modelId="{0FEEFFA7-2406-4F47-9764-8A4576A8CEA2}" type="presParOf" srcId="{A7AEA5B1-2E17-8247-B896-1077656F3F41}" destId="{BEB68EA7-B082-F949-B63F-0019700B970F}" srcOrd="17" destOrd="0" presId="urn:microsoft.com/office/officeart/2005/8/layout/list1"/>
    <dgm:cxn modelId="{538D261C-44B4-444F-A479-B6B3E1D51EA9}" type="presParOf" srcId="{A7AEA5B1-2E17-8247-B896-1077656F3F41}" destId="{898FFC5E-FF65-864A-8AB7-117C2B1B4638}" srcOrd="18" destOrd="0" presId="urn:microsoft.com/office/officeart/2005/8/layout/list1"/>
    <dgm:cxn modelId="{AF610307-AA2C-854F-A30B-9E8372D653C5}" type="presParOf" srcId="{A7AEA5B1-2E17-8247-B896-1077656F3F41}" destId="{0F8C3ED2-06DD-5941-89A2-7008E1384C67}" srcOrd="19" destOrd="0" presId="urn:microsoft.com/office/officeart/2005/8/layout/list1"/>
    <dgm:cxn modelId="{E9863E58-3F21-3C47-B71E-60A71C74624F}" type="presParOf" srcId="{A7AEA5B1-2E17-8247-B896-1077656F3F41}" destId="{EC672D09-C149-8843-9DC2-CD866124D6F9}" srcOrd="20" destOrd="0" presId="urn:microsoft.com/office/officeart/2005/8/layout/list1"/>
    <dgm:cxn modelId="{1E7F58CD-E226-774A-8BE7-3DEB4DD374A4}" type="presParOf" srcId="{EC672D09-C149-8843-9DC2-CD866124D6F9}" destId="{46B0C774-F559-514E-84AC-A9FDB4731BC7}" srcOrd="0" destOrd="0" presId="urn:microsoft.com/office/officeart/2005/8/layout/list1"/>
    <dgm:cxn modelId="{FFF726A4-20B6-7C49-A4F0-7B38C7EBC2F1}" type="presParOf" srcId="{EC672D09-C149-8843-9DC2-CD866124D6F9}" destId="{8EE958BC-B993-6149-8BDE-3A0854E2034C}" srcOrd="1" destOrd="0" presId="urn:microsoft.com/office/officeart/2005/8/layout/list1"/>
    <dgm:cxn modelId="{A29F2D44-77BA-B243-846E-FF4F10118D93}" type="presParOf" srcId="{A7AEA5B1-2E17-8247-B896-1077656F3F41}" destId="{48F027E5-9A33-C746-BEE6-6BF520830A5B}" srcOrd="21" destOrd="0" presId="urn:microsoft.com/office/officeart/2005/8/layout/list1"/>
    <dgm:cxn modelId="{2EA3480C-D280-6747-9B04-3F2A06FC6BF7}" type="presParOf" srcId="{A7AEA5B1-2E17-8247-B896-1077656F3F41}" destId="{333D94C5-9901-FE41-AD27-FFA8DA00370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783DD1-DC8B-49B7-ACAF-D306067327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3EF23A-0AA5-4464-91EC-761FDB2644C9}">
      <dgm:prSet/>
      <dgm:spPr/>
      <dgm:t>
        <a:bodyPr/>
        <a:lstStyle/>
        <a:p>
          <a:r>
            <a:rPr lang="en-US"/>
            <a:t>Total count = 2584.00</a:t>
          </a:r>
        </a:p>
      </dgm:t>
    </dgm:pt>
    <dgm:pt modelId="{DF893FEF-B6AB-4421-9DB9-E705384AC0F3}" type="parTrans" cxnId="{48D5B39D-5F18-4E0C-BF18-E4C0715E9896}">
      <dgm:prSet/>
      <dgm:spPr/>
      <dgm:t>
        <a:bodyPr/>
        <a:lstStyle/>
        <a:p>
          <a:endParaRPr lang="en-US"/>
        </a:p>
      </dgm:t>
    </dgm:pt>
    <dgm:pt modelId="{E35CC77A-015B-445D-A8A2-1509B9CAE120}" type="sibTrans" cxnId="{48D5B39D-5F18-4E0C-BF18-E4C0715E9896}">
      <dgm:prSet/>
      <dgm:spPr/>
      <dgm:t>
        <a:bodyPr/>
        <a:lstStyle/>
        <a:p>
          <a:endParaRPr lang="en-US"/>
        </a:p>
      </dgm:t>
    </dgm:pt>
    <dgm:pt modelId="{5D824118-DDE5-4EDC-97A5-36A4C2E09216}">
      <dgm:prSet/>
      <dgm:spPr/>
      <dgm:t>
        <a:bodyPr/>
        <a:lstStyle/>
        <a:p>
          <a:r>
            <a:rPr lang="en-US"/>
            <a:t>Mean = 133409.28</a:t>
          </a:r>
        </a:p>
      </dgm:t>
    </dgm:pt>
    <dgm:pt modelId="{9322E170-D085-4D29-9FA7-400A612D7F05}" type="parTrans" cxnId="{1D9FA95C-CD11-4CE0-8142-064E2D0D7A4B}">
      <dgm:prSet/>
      <dgm:spPr/>
      <dgm:t>
        <a:bodyPr/>
        <a:lstStyle/>
        <a:p>
          <a:endParaRPr lang="en-US"/>
        </a:p>
      </dgm:t>
    </dgm:pt>
    <dgm:pt modelId="{CBA6AC84-5C1B-4537-808D-1EA0CB3E9594}" type="sibTrans" cxnId="{1D9FA95C-CD11-4CE0-8142-064E2D0D7A4B}">
      <dgm:prSet/>
      <dgm:spPr/>
      <dgm:t>
        <a:bodyPr/>
        <a:lstStyle/>
        <a:p>
          <a:endParaRPr lang="en-US"/>
        </a:p>
      </dgm:t>
    </dgm:pt>
    <dgm:pt modelId="{B3787AFA-AD48-4AB1-8CA0-00F38703AA02}">
      <dgm:prSet/>
      <dgm:spPr/>
      <dgm:t>
        <a:bodyPr/>
        <a:lstStyle/>
        <a:p>
          <a:r>
            <a:rPr lang="en-US"/>
            <a:t>Std = 67136.84</a:t>
          </a:r>
        </a:p>
      </dgm:t>
    </dgm:pt>
    <dgm:pt modelId="{8890BDAC-76E5-4B63-A6C8-658450045E04}" type="parTrans" cxnId="{07803A50-B94E-469A-A0C3-D8A0BB99F857}">
      <dgm:prSet/>
      <dgm:spPr/>
      <dgm:t>
        <a:bodyPr/>
        <a:lstStyle/>
        <a:p>
          <a:endParaRPr lang="en-US"/>
        </a:p>
      </dgm:t>
    </dgm:pt>
    <dgm:pt modelId="{E654EFFE-63E0-4AAD-A1A9-0D070CEF47DD}" type="sibTrans" cxnId="{07803A50-B94E-469A-A0C3-D8A0BB99F857}">
      <dgm:prSet/>
      <dgm:spPr/>
      <dgm:t>
        <a:bodyPr/>
        <a:lstStyle/>
        <a:p>
          <a:endParaRPr lang="en-US"/>
        </a:p>
      </dgm:t>
    </dgm:pt>
    <dgm:pt modelId="{5892BB52-FB31-431D-A840-379C64FB4034}">
      <dgm:prSet/>
      <dgm:spPr/>
      <dgm:t>
        <a:bodyPr/>
        <a:lstStyle/>
        <a:p>
          <a:r>
            <a:rPr lang="en-US"/>
            <a:t>Min Salary= 5132.00</a:t>
          </a:r>
        </a:p>
      </dgm:t>
    </dgm:pt>
    <dgm:pt modelId="{678A0375-8EE6-4E2F-A71D-DBDF008BC831}" type="parTrans" cxnId="{DDAD2370-F858-4453-AAB2-24785D8D627B}">
      <dgm:prSet/>
      <dgm:spPr/>
      <dgm:t>
        <a:bodyPr/>
        <a:lstStyle/>
        <a:p>
          <a:endParaRPr lang="en-US"/>
        </a:p>
      </dgm:t>
    </dgm:pt>
    <dgm:pt modelId="{DA915499-9FDA-4F8D-AD67-CE91E438D79B}" type="sibTrans" cxnId="{DDAD2370-F858-4453-AAB2-24785D8D627B}">
      <dgm:prSet/>
      <dgm:spPr/>
      <dgm:t>
        <a:bodyPr/>
        <a:lstStyle/>
        <a:p>
          <a:endParaRPr lang="en-US"/>
        </a:p>
      </dgm:t>
    </dgm:pt>
    <dgm:pt modelId="{E6002267-AB05-4671-AB85-1D2353C4C479}">
      <dgm:prSet/>
      <dgm:spPr/>
      <dgm:t>
        <a:bodyPr/>
        <a:lstStyle/>
        <a:p>
          <a:r>
            <a:rPr lang="en-US"/>
            <a:t>25% = 84975.00</a:t>
          </a:r>
        </a:p>
      </dgm:t>
    </dgm:pt>
    <dgm:pt modelId="{8E06B695-4D55-4E0A-A761-FA5CBBBE8881}" type="parTrans" cxnId="{76426B51-BB94-4DC8-B08E-9D81175A3929}">
      <dgm:prSet/>
      <dgm:spPr/>
      <dgm:t>
        <a:bodyPr/>
        <a:lstStyle/>
        <a:p>
          <a:endParaRPr lang="en-US"/>
        </a:p>
      </dgm:t>
    </dgm:pt>
    <dgm:pt modelId="{7504FAC4-8EDB-47EB-A2E6-41EF34F00359}" type="sibTrans" cxnId="{76426B51-BB94-4DC8-B08E-9D81175A3929}">
      <dgm:prSet/>
      <dgm:spPr/>
      <dgm:t>
        <a:bodyPr/>
        <a:lstStyle/>
        <a:p>
          <a:endParaRPr lang="en-US"/>
        </a:p>
      </dgm:t>
    </dgm:pt>
    <dgm:pt modelId="{F9ECF5F5-EBC4-457D-82DD-18D1EC8C5EEF}">
      <dgm:prSet/>
      <dgm:spPr/>
      <dgm:t>
        <a:bodyPr/>
        <a:lstStyle/>
        <a:p>
          <a:r>
            <a:rPr lang="en-US"/>
            <a:t>50% = 130000.00 </a:t>
          </a:r>
        </a:p>
      </dgm:t>
    </dgm:pt>
    <dgm:pt modelId="{C1A34CB4-84BD-4212-B1C3-DDC7309304F5}" type="parTrans" cxnId="{34E6B404-1294-4A4E-B19B-91AA671E09A3}">
      <dgm:prSet/>
      <dgm:spPr/>
      <dgm:t>
        <a:bodyPr/>
        <a:lstStyle/>
        <a:p>
          <a:endParaRPr lang="en-US"/>
        </a:p>
      </dgm:t>
    </dgm:pt>
    <dgm:pt modelId="{7753DB26-6773-4712-B622-DCCBCDBA69B0}" type="sibTrans" cxnId="{34E6B404-1294-4A4E-B19B-91AA671E09A3}">
      <dgm:prSet/>
      <dgm:spPr/>
      <dgm:t>
        <a:bodyPr/>
        <a:lstStyle/>
        <a:p>
          <a:endParaRPr lang="en-US"/>
        </a:p>
      </dgm:t>
    </dgm:pt>
    <dgm:pt modelId="{22A5AB7F-F32E-469F-87FC-7C64B306F916}">
      <dgm:prSet/>
      <dgm:spPr/>
      <dgm:t>
        <a:bodyPr/>
        <a:lstStyle/>
        <a:p>
          <a:r>
            <a:rPr lang="en-US"/>
            <a:t>75% = 175000.00 </a:t>
          </a:r>
        </a:p>
      </dgm:t>
    </dgm:pt>
    <dgm:pt modelId="{B7CB86DB-479B-4210-A3E1-C9A6E31D4739}" type="parTrans" cxnId="{3A40F553-8715-44F5-9854-041017678EF3}">
      <dgm:prSet/>
      <dgm:spPr/>
      <dgm:t>
        <a:bodyPr/>
        <a:lstStyle/>
        <a:p>
          <a:endParaRPr lang="en-US"/>
        </a:p>
      </dgm:t>
    </dgm:pt>
    <dgm:pt modelId="{C585A6EA-A877-496D-AC5E-ACC81B41F9BB}" type="sibTrans" cxnId="{3A40F553-8715-44F5-9854-041017678EF3}">
      <dgm:prSet/>
      <dgm:spPr/>
      <dgm:t>
        <a:bodyPr/>
        <a:lstStyle/>
        <a:p>
          <a:endParaRPr lang="en-US"/>
        </a:p>
      </dgm:t>
    </dgm:pt>
    <dgm:pt modelId="{F5B6A788-7935-4329-B144-FF4875B6ADA8}">
      <dgm:prSet/>
      <dgm:spPr/>
      <dgm:t>
        <a:bodyPr/>
        <a:lstStyle/>
        <a:p>
          <a:r>
            <a:rPr lang="en-US"/>
            <a:t>Max =  450000.00</a:t>
          </a:r>
        </a:p>
      </dgm:t>
    </dgm:pt>
    <dgm:pt modelId="{EDAFE360-89F1-4D6D-A3CF-53F3A5BD43E1}" type="parTrans" cxnId="{65BCE039-13AA-4E18-9C40-BA39883B989A}">
      <dgm:prSet/>
      <dgm:spPr/>
      <dgm:t>
        <a:bodyPr/>
        <a:lstStyle/>
        <a:p>
          <a:endParaRPr lang="en-US"/>
        </a:p>
      </dgm:t>
    </dgm:pt>
    <dgm:pt modelId="{D1753A6E-CE9F-4EF9-B6B0-7EFA2796CB97}" type="sibTrans" cxnId="{65BCE039-13AA-4E18-9C40-BA39883B989A}">
      <dgm:prSet/>
      <dgm:spPr/>
      <dgm:t>
        <a:bodyPr/>
        <a:lstStyle/>
        <a:p>
          <a:endParaRPr lang="en-US"/>
        </a:p>
      </dgm:t>
    </dgm:pt>
    <dgm:pt modelId="{9EEE40DD-6C0E-AC4E-8F2F-40CFDEBB67BF}" type="pres">
      <dgm:prSet presAssocID="{AD783DD1-DC8B-49B7-ACAF-D30606732725}" presName="vert0" presStyleCnt="0">
        <dgm:presLayoutVars>
          <dgm:dir/>
          <dgm:animOne val="branch"/>
          <dgm:animLvl val="lvl"/>
        </dgm:presLayoutVars>
      </dgm:prSet>
      <dgm:spPr/>
    </dgm:pt>
    <dgm:pt modelId="{383C190C-1532-5F43-AB38-662B9CCF24EB}" type="pres">
      <dgm:prSet presAssocID="{3C3EF23A-0AA5-4464-91EC-761FDB2644C9}" presName="thickLine" presStyleLbl="alignNode1" presStyleIdx="0" presStyleCnt="8"/>
      <dgm:spPr/>
    </dgm:pt>
    <dgm:pt modelId="{7E2F7C00-2F49-CF44-9397-3261DA70CE44}" type="pres">
      <dgm:prSet presAssocID="{3C3EF23A-0AA5-4464-91EC-761FDB2644C9}" presName="horz1" presStyleCnt="0"/>
      <dgm:spPr/>
    </dgm:pt>
    <dgm:pt modelId="{4070C386-27FA-A94D-A60E-3D0D86178A73}" type="pres">
      <dgm:prSet presAssocID="{3C3EF23A-0AA5-4464-91EC-761FDB2644C9}" presName="tx1" presStyleLbl="revTx" presStyleIdx="0" presStyleCnt="8"/>
      <dgm:spPr/>
    </dgm:pt>
    <dgm:pt modelId="{1D4EBC15-6EFE-8C43-8AE0-D7C90A8C0E42}" type="pres">
      <dgm:prSet presAssocID="{3C3EF23A-0AA5-4464-91EC-761FDB2644C9}" presName="vert1" presStyleCnt="0"/>
      <dgm:spPr/>
    </dgm:pt>
    <dgm:pt modelId="{1F5ED677-96AB-F04E-9D21-6EEB9D7FEC7D}" type="pres">
      <dgm:prSet presAssocID="{5D824118-DDE5-4EDC-97A5-36A4C2E09216}" presName="thickLine" presStyleLbl="alignNode1" presStyleIdx="1" presStyleCnt="8"/>
      <dgm:spPr/>
    </dgm:pt>
    <dgm:pt modelId="{339A43A0-9A3A-F44D-BD56-5560FBB0B444}" type="pres">
      <dgm:prSet presAssocID="{5D824118-DDE5-4EDC-97A5-36A4C2E09216}" presName="horz1" presStyleCnt="0"/>
      <dgm:spPr/>
    </dgm:pt>
    <dgm:pt modelId="{22A7A632-897D-604E-B3FF-F83918F3EC39}" type="pres">
      <dgm:prSet presAssocID="{5D824118-DDE5-4EDC-97A5-36A4C2E09216}" presName="tx1" presStyleLbl="revTx" presStyleIdx="1" presStyleCnt="8"/>
      <dgm:spPr/>
    </dgm:pt>
    <dgm:pt modelId="{67D6B23E-8F9E-4F43-98AC-5C2BCAAA3258}" type="pres">
      <dgm:prSet presAssocID="{5D824118-DDE5-4EDC-97A5-36A4C2E09216}" presName="vert1" presStyleCnt="0"/>
      <dgm:spPr/>
    </dgm:pt>
    <dgm:pt modelId="{63C880C8-E67B-C640-BCD7-ACBEC953E37B}" type="pres">
      <dgm:prSet presAssocID="{B3787AFA-AD48-4AB1-8CA0-00F38703AA02}" presName="thickLine" presStyleLbl="alignNode1" presStyleIdx="2" presStyleCnt="8"/>
      <dgm:spPr/>
    </dgm:pt>
    <dgm:pt modelId="{C469DE64-7812-824C-90DB-1B340D9D9CC3}" type="pres">
      <dgm:prSet presAssocID="{B3787AFA-AD48-4AB1-8CA0-00F38703AA02}" presName="horz1" presStyleCnt="0"/>
      <dgm:spPr/>
    </dgm:pt>
    <dgm:pt modelId="{0AD568B7-9929-4B40-AE4C-B199D18F1216}" type="pres">
      <dgm:prSet presAssocID="{B3787AFA-AD48-4AB1-8CA0-00F38703AA02}" presName="tx1" presStyleLbl="revTx" presStyleIdx="2" presStyleCnt="8"/>
      <dgm:spPr/>
    </dgm:pt>
    <dgm:pt modelId="{F69CE3C4-D468-DC4F-86A4-1BFD67B43EC5}" type="pres">
      <dgm:prSet presAssocID="{B3787AFA-AD48-4AB1-8CA0-00F38703AA02}" presName="vert1" presStyleCnt="0"/>
      <dgm:spPr/>
    </dgm:pt>
    <dgm:pt modelId="{FFF2244E-4695-6849-BD82-60F97DC20575}" type="pres">
      <dgm:prSet presAssocID="{5892BB52-FB31-431D-A840-379C64FB4034}" presName="thickLine" presStyleLbl="alignNode1" presStyleIdx="3" presStyleCnt="8"/>
      <dgm:spPr/>
    </dgm:pt>
    <dgm:pt modelId="{AAC7969E-D2C0-2942-8595-F575206C36C1}" type="pres">
      <dgm:prSet presAssocID="{5892BB52-FB31-431D-A840-379C64FB4034}" presName="horz1" presStyleCnt="0"/>
      <dgm:spPr/>
    </dgm:pt>
    <dgm:pt modelId="{23CA16D4-6831-CF46-BCF6-9C1DA7072D00}" type="pres">
      <dgm:prSet presAssocID="{5892BB52-FB31-431D-A840-379C64FB4034}" presName="tx1" presStyleLbl="revTx" presStyleIdx="3" presStyleCnt="8"/>
      <dgm:spPr/>
    </dgm:pt>
    <dgm:pt modelId="{EA06370A-75B4-2448-AF0D-61725DD4437C}" type="pres">
      <dgm:prSet presAssocID="{5892BB52-FB31-431D-A840-379C64FB4034}" presName="vert1" presStyleCnt="0"/>
      <dgm:spPr/>
    </dgm:pt>
    <dgm:pt modelId="{8ED9E687-90CF-0A43-B52B-CEAAF12F78F6}" type="pres">
      <dgm:prSet presAssocID="{E6002267-AB05-4671-AB85-1D2353C4C479}" presName="thickLine" presStyleLbl="alignNode1" presStyleIdx="4" presStyleCnt="8"/>
      <dgm:spPr/>
    </dgm:pt>
    <dgm:pt modelId="{53B0D935-AED1-204B-BEB2-D6899F78F69B}" type="pres">
      <dgm:prSet presAssocID="{E6002267-AB05-4671-AB85-1D2353C4C479}" presName="horz1" presStyleCnt="0"/>
      <dgm:spPr/>
    </dgm:pt>
    <dgm:pt modelId="{4F2C1843-B304-9D4D-80A3-D4A6839D62B2}" type="pres">
      <dgm:prSet presAssocID="{E6002267-AB05-4671-AB85-1D2353C4C479}" presName="tx1" presStyleLbl="revTx" presStyleIdx="4" presStyleCnt="8"/>
      <dgm:spPr/>
    </dgm:pt>
    <dgm:pt modelId="{FC943236-722D-F942-BCA8-9B99BD11AD09}" type="pres">
      <dgm:prSet presAssocID="{E6002267-AB05-4671-AB85-1D2353C4C479}" presName="vert1" presStyleCnt="0"/>
      <dgm:spPr/>
    </dgm:pt>
    <dgm:pt modelId="{2E9C6E95-3176-6547-8D1A-99CB4061CF8E}" type="pres">
      <dgm:prSet presAssocID="{F9ECF5F5-EBC4-457D-82DD-18D1EC8C5EEF}" presName="thickLine" presStyleLbl="alignNode1" presStyleIdx="5" presStyleCnt="8"/>
      <dgm:spPr/>
    </dgm:pt>
    <dgm:pt modelId="{E1BD3DDF-4989-6B46-B457-047BAC95EC4B}" type="pres">
      <dgm:prSet presAssocID="{F9ECF5F5-EBC4-457D-82DD-18D1EC8C5EEF}" presName="horz1" presStyleCnt="0"/>
      <dgm:spPr/>
    </dgm:pt>
    <dgm:pt modelId="{34F89DE5-0C59-B543-A365-6C271FD8AB60}" type="pres">
      <dgm:prSet presAssocID="{F9ECF5F5-EBC4-457D-82DD-18D1EC8C5EEF}" presName="tx1" presStyleLbl="revTx" presStyleIdx="5" presStyleCnt="8"/>
      <dgm:spPr/>
    </dgm:pt>
    <dgm:pt modelId="{60A2739E-4F34-F845-A734-C48C5B204B50}" type="pres">
      <dgm:prSet presAssocID="{F9ECF5F5-EBC4-457D-82DD-18D1EC8C5EEF}" presName="vert1" presStyleCnt="0"/>
      <dgm:spPr/>
    </dgm:pt>
    <dgm:pt modelId="{95CD5BD4-E786-5A47-A30A-74FDCB02EC8C}" type="pres">
      <dgm:prSet presAssocID="{22A5AB7F-F32E-469F-87FC-7C64B306F916}" presName="thickLine" presStyleLbl="alignNode1" presStyleIdx="6" presStyleCnt="8"/>
      <dgm:spPr/>
    </dgm:pt>
    <dgm:pt modelId="{B7C897C0-855D-1045-8046-8E469C538A14}" type="pres">
      <dgm:prSet presAssocID="{22A5AB7F-F32E-469F-87FC-7C64B306F916}" presName="horz1" presStyleCnt="0"/>
      <dgm:spPr/>
    </dgm:pt>
    <dgm:pt modelId="{E5042BA4-9AC8-5249-9644-2AB092887FCD}" type="pres">
      <dgm:prSet presAssocID="{22A5AB7F-F32E-469F-87FC-7C64B306F916}" presName="tx1" presStyleLbl="revTx" presStyleIdx="6" presStyleCnt="8"/>
      <dgm:spPr/>
    </dgm:pt>
    <dgm:pt modelId="{0A356A30-B0F0-F74E-A0DC-0517013C3C0A}" type="pres">
      <dgm:prSet presAssocID="{22A5AB7F-F32E-469F-87FC-7C64B306F916}" presName="vert1" presStyleCnt="0"/>
      <dgm:spPr/>
    </dgm:pt>
    <dgm:pt modelId="{B0DFAB69-7BD6-384F-AB38-886BD6D9B646}" type="pres">
      <dgm:prSet presAssocID="{F5B6A788-7935-4329-B144-FF4875B6ADA8}" presName="thickLine" presStyleLbl="alignNode1" presStyleIdx="7" presStyleCnt="8"/>
      <dgm:spPr/>
    </dgm:pt>
    <dgm:pt modelId="{2E91FAEE-680A-544E-B287-70704E352D8F}" type="pres">
      <dgm:prSet presAssocID="{F5B6A788-7935-4329-B144-FF4875B6ADA8}" presName="horz1" presStyleCnt="0"/>
      <dgm:spPr/>
    </dgm:pt>
    <dgm:pt modelId="{920158FA-EE30-DD48-82FB-9578FF5A27C4}" type="pres">
      <dgm:prSet presAssocID="{F5B6A788-7935-4329-B144-FF4875B6ADA8}" presName="tx1" presStyleLbl="revTx" presStyleIdx="7" presStyleCnt="8"/>
      <dgm:spPr/>
    </dgm:pt>
    <dgm:pt modelId="{C8F13EA7-4BD1-F247-9490-0560F5B98B81}" type="pres">
      <dgm:prSet presAssocID="{F5B6A788-7935-4329-B144-FF4875B6ADA8}" presName="vert1" presStyleCnt="0"/>
      <dgm:spPr/>
    </dgm:pt>
  </dgm:ptLst>
  <dgm:cxnLst>
    <dgm:cxn modelId="{34E6B404-1294-4A4E-B19B-91AA671E09A3}" srcId="{AD783DD1-DC8B-49B7-ACAF-D30606732725}" destId="{F9ECF5F5-EBC4-457D-82DD-18D1EC8C5EEF}" srcOrd="5" destOrd="0" parTransId="{C1A34CB4-84BD-4212-B1C3-DDC7309304F5}" sibTransId="{7753DB26-6773-4712-B622-DCCBCDBA69B0}"/>
    <dgm:cxn modelId="{D5D8BD09-5241-754F-9493-8D8BBD18211B}" type="presOf" srcId="{B3787AFA-AD48-4AB1-8CA0-00F38703AA02}" destId="{0AD568B7-9929-4B40-AE4C-B199D18F1216}" srcOrd="0" destOrd="0" presId="urn:microsoft.com/office/officeart/2008/layout/LinedList"/>
    <dgm:cxn modelId="{21D78623-0EC4-0945-9520-4C91C85B8700}" type="presOf" srcId="{3C3EF23A-0AA5-4464-91EC-761FDB2644C9}" destId="{4070C386-27FA-A94D-A60E-3D0D86178A73}" srcOrd="0" destOrd="0" presId="urn:microsoft.com/office/officeart/2008/layout/LinedList"/>
    <dgm:cxn modelId="{65BCE039-13AA-4E18-9C40-BA39883B989A}" srcId="{AD783DD1-DC8B-49B7-ACAF-D30606732725}" destId="{F5B6A788-7935-4329-B144-FF4875B6ADA8}" srcOrd="7" destOrd="0" parTransId="{EDAFE360-89F1-4D6D-A3CF-53F3A5BD43E1}" sibTransId="{D1753A6E-CE9F-4EF9-B6B0-7EFA2796CB97}"/>
    <dgm:cxn modelId="{07803A50-B94E-469A-A0C3-D8A0BB99F857}" srcId="{AD783DD1-DC8B-49B7-ACAF-D30606732725}" destId="{B3787AFA-AD48-4AB1-8CA0-00F38703AA02}" srcOrd="2" destOrd="0" parTransId="{8890BDAC-76E5-4B63-A6C8-658450045E04}" sibTransId="{E654EFFE-63E0-4AAD-A1A9-0D070CEF47DD}"/>
    <dgm:cxn modelId="{76426B51-BB94-4DC8-B08E-9D81175A3929}" srcId="{AD783DD1-DC8B-49B7-ACAF-D30606732725}" destId="{E6002267-AB05-4671-AB85-1D2353C4C479}" srcOrd="4" destOrd="0" parTransId="{8E06B695-4D55-4E0A-A761-FA5CBBBE8881}" sibTransId="{7504FAC4-8EDB-47EB-A2E6-41EF34F00359}"/>
    <dgm:cxn modelId="{3A40F553-8715-44F5-9854-041017678EF3}" srcId="{AD783DD1-DC8B-49B7-ACAF-D30606732725}" destId="{22A5AB7F-F32E-469F-87FC-7C64B306F916}" srcOrd="6" destOrd="0" parTransId="{B7CB86DB-479B-4210-A3E1-C9A6E31D4739}" sibTransId="{C585A6EA-A877-496D-AC5E-ACC81B41F9BB}"/>
    <dgm:cxn modelId="{1D9FA95C-CD11-4CE0-8142-064E2D0D7A4B}" srcId="{AD783DD1-DC8B-49B7-ACAF-D30606732725}" destId="{5D824118-DDE5-4EDC-97A5-36A4C2E09216}" srcOrd="1" destOrd="0" parTransId="{9322E170-D085-4D29-9FA7-400A612D7F05}" sibTransId="{CBA6AC84-5C1B-4537-808D-1EA0CB3E9594}"/>
    <dgm:cxn modelId="{0A641B61-1A08-0E45-8653-6F8F168858D4}" type="presOf" srcId="{F9ECF5F5-EBC4-457D-82DD-18D1EC8C5EEF}" destId="{34F89DE5-0C59-B543-A365-6C271FD8AB60}" srcOrd="0" destOrd="0" presId="urn:microsoft.com/office/officeart/2008/layout/LinedList"/>
    <dgm:cxn modelId="{E5115A6A-1328-C148-9308-84B5D56FE2DD}" type="presOf" srcId="{F5B6A788-7935-4329-B144-FF4875B6ADA8}" destId="{920158FA-EE30-DD48-82FB-9578FF5A27C4}" srcOrd="0" destOrd="0" presId="urn:microsoft.com/office/officeart/2008/layout/LinedList"/>
    <dgm:cxn modelId="{DDAD2370-F858-4453-AAB2-24785D8D627B}" srcId="{AD783DD1-DC8B-49B7-ACAF-D30606732725}" destId="{5892BB52-FB31-431D-A840-379C64FB4034}" srcOrd="3" destOrd="0" parTransId="{678A0375-8EE6-4E2F-A71D-DBDF008BC831}" sibTransId="{DA915499-9FDA-4F8D-AD67-CE91E438D79B}"/>
    <dgm:cxn modelId="{48D5B39D-5F18-4E0C-BF18-E4C0715E9896}" srcId="{AD783DD1-DC8B-49B7-ACAF-D30606732725}" destId="{3C3EF23A-0AA5-4464-91EC-761FDB2644C9}" srcOrd="0" destOrd="0" parTransId="{DF893FEF-B6AB-4421-9DB9-E705384AC0F3}" sibTransId="{E35CC77A-015B-445D-A8A2-1509B9CAE120}"/>
    <dgm:cxn modelId="{FD538AA1-1CEE-D94F-9B78-E4D51966BB2E}" type="presOf" srcId="{22A5AB7F-F32E-469F-87FC-7C64B306F916}" destId="{E5042BA4-9AC8-5249-9644-2AB092887FCD}" srcOrd="0" destOrd="0" presId="urn:microsoft.com/office/officeart/2008/layout/LinedList"/>
    <dgm:cxn modelId="{870A14BD-90C2-1E48-A4D0-83BF577EE1BB}" type="presOf" srcId="{E6002267-AB05-4671-AB85-1D2353C4C479}" destId="{4F2C1843-B304-9D4D-80A3-D4A6839D62B2}" srcOrd="0" destOrd="0" presId="urn:microsoft.com/office/officeart/2008/layout/LinedList"/>
    <dgm:cxn modelId="{FA221DE1-5F13-0943-A78B-DDE457711265}" type="presOf" srcId="{5892BB52-FB31-431D-A840-379C64FB4034}" destId="{23CA16D4-6831-CF46-BCF6-9C1DA7072D00}" srcOrd="0" destOrd="0" presId="urn:microsoft.com/office/officeart/2008/layout/LinedList"/>
    <dgm:cxn modelId="{880EA7E5-792C-F848-8901-CE562C33DC38}" type="presOf" srcId="{AD783DD1-DC8B-49B7-ACAF-D30606732725}" destId="{9EEE40DD-6C0E-AC4E-8F2F-40CFDEBB67BF}" srcOrd="0" destOrd="0" presId="urn:microsoft.com/office/officeart/2008/layout/LinedList"/>
    <dgm:cxn modelId="{AF7B96ED-BE0F-C54F-936F-5A98CE9720A9}" type="presOf" srcId="{5D824118-DDE5-4EDC-97A5-36A4C2E09216}" destId="{22A7A632-897D-604E-B3FF-F83918F3EC39}" srcOrd="0" destOrd="0" presId="urn:microsoft.com/office/officeart/2008/layout/LinedList"/>
    <dgm:cxn modelId="{13BBE654-6391-A34A-9254-4AB050D425C7}" type="presParOf" srcId="{9EEE40DD-6C0E-AC4E-8F2F-40CFDEBB67BF}" destId="{383C190C-1532-5F43-AB38-662B9CCF24EB}" srcOrd="0" destOrd="0" presId="urn:microsoft.com/office/officeart/2008/layout/LinedList"/>
    <dgm:cxn modelId="{58738AD1-CAAF-104C-85FC-CACF973E0185}" type="presParOf" srcId="{9EEE40DD-6C0E-AC4E-8F2F-40CFDEBB67BF}" destId="{7E2F7C00-2F49-CF44-9397-3261DA70CE44}" srcOrd="1" destOrd="0" presId="urn:microsoft.com/office/officeart/2008/layout/LinedList"/>
    <dgm:cxn modelId="{6CCFB2C5-0820-7D41-86C9-1BE713695402}" type="presParOf" srcId="{7E2F7C00-2F49-CF44-9397-3261DA70CE44}" destId="{4070C386-27FA-A94D-A60E-3D0D86178A73}" srcOrd="0" destOrd="0" presId="urn:microsoft.com/office/officeart/2008/layout/LinedList"/>
    <dgm:cxn modelId="{7E724CAB-08CD-4848-A8A2-331C0B9BE080}" type="presParOf" srcId="{7E2F7C00-2F49-CF44-9397-3261DA70CE44}" destId="{1D4EBC15-6EFE-8C43-8AE0-D7C90A8C0E42}" srcOrd="1" destOrd="0" presId="urn:microsoft.com/office/officeart/2008/layout/LinedList"/>
    <dgm:cxn modelId="{F8ACCA47-76AF-3748-AB7A-3A96687C07C1}" type="presParOf" srcId="{9EEE40DD-6C0E-AC4E-8F2F-40CFDEBB67BF}" destId="{1F5ED677-96AB-F04E-9D21-6EEB9D7FEC7D}" srcOrd="2" destOrd="0" presId="urn:microsoft.com/office/officeart/2008/layout/LinedList"/>
    <dgm:cxn modelId="{F9BCDF8A-9456-7449-8E70-568C5D0F4D89}" type="presParOf" srcId="{9EEE40DD-6C0E-AC4E-8F2F-40CFDEBB67BF}" destId="{339A43A0-9A3A-F44D-BD56-5560FBB0B444}" srcOrd="3" destOrd="0" presId="urn:microsoft.com/office/officeart/2008/layout/LinedList"/>
    <dgm:cxn modelId="{650010BC-6F64-2B49-990A-1C225FF61BA9}" type="presParOf" srcId="{339A43A0-9A3A-F44D-BD56-5560FBB0B444}" destId="{22A7A632-897D-604E-B3FF-F83918F3EC39}" srcOrd="0" destOrd="0" presId="urn:microsoft.com/office/officeart/2008/layout/LinedList"/>
    <dgm:cxn modelId="{5AB84113-9054-E747-9266-90D180E65113}" type="presParOf" srcId="{339A43A0-9A3A-F44D-BD56-5560FBB0B444}" destId="{67D6B23E-8F9E-4F43-98AC-5C2BCAAA3258}" srcOrd="1" destOrd="0" presId="urn:microsoft.com/office/officeart/2008/layout/LinedList"/>
    <dgm:cxn modelId="{E1180793-0A64-4F46-AA4F-1381D58B2796}" type="presParOf" srcId="{9EEE40DD-6C0E-AC4E-8F2F-40CFDEBB67BF}" destId="{63C880C8-E67B-C640-BCD7-ACBEC953E37B}" srcOrd="4" destOrd="0" presId="urn:microsoft.com/office/officeart/2008/layout/LinedList"/>
    <dgm:cxn modelId="{8D8EE9A1-4A63-4147-A53C-12D37119D61B}" type="presParOf" srcId="{9EEE40DD-6C0E-AC4E-8F2F-40CFDEBB67BF}" destId="{C469DE64-7812-824C-90DB-1B340D9D9CC3}" srcOrd="5" destOrd="0" presId="urn:microsoft.com/office/officeart/2008/layout/LinedList"/>
    <dgm:cxn modelId="{14FEC5D5-DE87-6543-A2FA-EE4CDDEB3D1B}" type="presParOf" srcId="{C469DE64-7812-824C-90DB-1B340D9D9CC3}" destId="{0AD568B7-9929-4B40-AE4C-B199D18F1216}" srcOrd="0" destOrd="0" presId="urn:microsoft.com/office/officeart/2008/layout/LinedList"/>
    <dgm:cxn modelId="{1FBCCF57-295F-824A-9F91-F5DAC888340A}" type="presParOf" srcId="{C469DE64-7812-824C-90DB-1B340D9D9CC3}" destId="{F69CE3C4-D468-DC4F-86A4-1BFD67B43EC5}" srcOrd="1" destOrd="0" presId="urn:microsoft.com/office/officeart/2008/layout/LinedList"/>
    <dgm:cxn modelId="{A1F1B9CE-485C-8F45-AAC3-5A2004304F1E}" type="presParOf" srcId="{9EEE40DD-6C0E-AC4E-8F2F-40CFDEBB67BF}" destId="{FFF2244E-4695-6849-BD82-60F97DC20575}" srcOrd="6" destOrd="0" presId="urn:microsoft.com/office/officeart/2008/layout/LinedList"/>
    <dgm:cxn modelId="{2F30DD8A-00AF-D347-8124-88A1D8055218}" type="presParOf" srcId="{9EEE40DD-6C0E-AC4E-8F2F-40CFDEBB67BF}" destId="{AAC7969E-D2C0-2942-8595-F575206C36C1}" srcOrd="7" destOrd="0" presId="urn:microsoft.com/office/officeart/2008/layout/LinedList"/>
    <dgm:cxn modelId="{E610D95C-8C82-2E4B-B340-3812D313922D}" type="presParOf" srcId="{AAC7969E-D2C0-2942-8595-F575206C36C1}" destId="{23CA16D4-6831-CF46-BCF6-9C1DA7072D00}" srcOrd="0" destOrd="0" presId="urn:microsoft.com/office/officeart/2008/layout/LinedList"/>
    <dgm:cxn modelId="{4DD4C0D0-4FE2-A94D-801E-9CDFDAAD4528}" type="presParOf" srcId="{AAC7969E-D2C0-2942-8595-F575206C36C1}" destId="{EA06370A-75B4-2448-AF0D-61725DD4437C}" srcOrd="1" destOrd="0" presId="urn:microsoft.com/office/officeart/2008/layout/LinedList"/>
    <dgm:cxn modelId="{84F633E3-6A02-2D42-9630-C97369A16D48}" type="presParOf" srcId="{9EEE40DD-6C0E-AC4E-8F2F-40CFDEBB67BF}" destId="{8ED9E687-90CF-0A43-B52B-CEAAF12F78F6}" srcOrd="8" destOrd="0" presId="urn:microsoft.com/office/officeart/2008/layout/LinedList"/>
    <dgm:cxn modelId="{E49FE2CC-5B60-EC4D-817C-C13C0D9C981C}" type="presParOf" srcId="{9EEE40DD-6C0E-AC4E-8F2F-40CFDEBB67BF}" destId="{53B0D935-AED1-204B-BEB2-D6899F78F69B}" srcOrd="9" destOrd="0" presId="urn:microsoft.com/office/officeart/2008/layout/LinedList"/>
    <dgm:cxn modelId="{29D5D336-9569-A140-A6E0-4DC65132F17E}" type="presParOf" srcId="{53B0D935-AED1-204B-BEB2-D6899F78F69B}" destId="{4F2C1843-B304-9D4D-80A3-D4A6839D62B2}" srcOrd="0" destOrd="0" presId="urn:microsoft.com/office/officeart/2008/layout/LinedList"/>
    <dgm:cxn modelId="{F63FED2A-C2F1-6546-A1BF-8DB701CCF66B}" type="presParOf" srcId="{53B0D935-AED1-204B-BEB2-D6899F78F69B}" destId="{FC943236-722D-F942-BCA8-9B99BD11AD09}" srcOrd="1" destOrd="0" presId="urn:microsoft.com/office/officeart/2008/layout/LinedList"/>
    <dgm:cxn modelId="{6CFC019F-870B-E543-BAB3-E94B2ABE9C61}" type="presParOf" srcId="{9EEE40DD-6C0E-AC4E-8F2F-40CFDEBB67BF}" destId="{2E9C6E95-3176-6547-8D1A-99CB4061CF8E}" srcOrd="10" destOrd="0" presId="urn:microsoft.com/office/officeart/2008/layout/LinedList"/>
    <dgm:cxn modelId="{38EB806C-3708-CE4B-B524-DFEC1A098969}" type="presParOf" srcId="{9EEE40DD-6C0E-AC4E-8F2F-40CFDEBB67BF}" destId="{E1BD3DDF-4989-6B46-B457-047BAC95EC4B}" srcOrd="11" destOrd="0" presId="urn:microsoft.com/office/officeart/2008/layout/LinedList"/>
    <dgm:cxn modelId="{30AED258-822F-F54B-947C-A8C30466EE4A}" type="presParOf" srcId="{E1BD3DDF-4989-6B46-B457-047BAC95EC4B}" destId="{34F89DE5-0C59-B543-A365-6C271FD8AB60}" srcOrd="0" destOrd="0" presId="urn:microsoft.com/office/officeart/2008/layout/LinedList"/>
    <dgm:cxn modelId="{F783745E-17F0-304E-BB84-149057E956FB}" type="presParOf" srcId="{E1BD3DDF-4989-6B46-B457-047BAC95EC4B}" destId="{60A2739E-4F34-F845-A734-C48C5B204B50}" srcOrd="1" destOrd="0" presId="urn:microsoft.com/office/officeart/2008/layout/LinedList"/>
    <dgm:cxn modelId="{F11A9A1E-3ECA-7D49-AEDD-21F129830CBD}" type="presParOf" srcId="{9EEE40DD-6C0E-AC4E-8F2F-40CFDEBB67BF}" destId="{95CD5BD4-E786-5A47-A30A-74FDCB02EC8C}" srcOrd="12" destOrd="0" presId="urn:microsoft.com/office/officeart/2008/layout/LinedList"/>
    <dgm:cxn modelId="{61744F1D-F912-A44B-BFF6-0E63DF90250D}" type="presParOf" srcId="{9EEE40DD-6C0E-AC4E-8F2F-40CFDEBB67BF}" destId="{B7C897C0-855D-1045-8046-8E469C538A14}" srcOrd="13" destOrd="0" presId="urn:microsoft.com/office/officeart/2008/layout/LinedList"/>
    <dgm:cxn modelId="{CD716CA6-63B9-EF4A-B622-0CD2CB1670A9}" type="presParOf" srcId="{B7C897C0-855D-1045-8046-8E469C538A14}" destId="{E5042BA4-9AC8-5249-9644-2AB092887FCD}" srcOrd="0" destOrd="0" presId="urn:microsoft.com/office/officeart/2008/layout/LinedList"/>
    <dgm:cxn modelId="{00DDD115-D44F-2746-9FE9-9733167BB341}" type="presParOf" srcId="{B7C897C0-855D-1045-8046-8E469C538A14}" destId="{0A356A30-B0F0-F74E-A0DC-0517013C3C0A}" srcOrd="1" destOrd="0" presId="urn:microsoft.com/office/officeart/2008/layout/LinedList"/>
    <dgm:cxn modelId="{65E28B4A-EC48-684B-9FC5-544F9D875FA6}" type="presParOf" srcId="{9EEE40DD-6C0E-AC4E-8F2F-40CFDEBB67BF}" destId="{B0DFAB69-7BD6-384F-AB38-886BD6D9B646}" srcOrd="14" destOrd="0" presId="urn:microsoft.com/office/officeart/2008/layout/LinedList"/>
    <dgm:cxn modelId="{0767CC7C-DC30-874E-A136-540B35C1FE92}" type="presParOf" srcId="{9EEE40DD-6C0E-AC4E-8F2F-40CFDEBB67BF}" destId="{2E91FAEE-680A-544E-B287-70704E352D8F}" srcOrd="15" destOrd="0" presId="urn:microsoft.com/office/officeart/2008/layout/LinedList"/>
    <dgm:cxn modelId="{8F1AEFF8-F3D6-724E-AAD0-80EBCA3531C6}" type="presParOf" srcId="{2E91FAEE-680A-544E-B287-70704E352D8F}" destId="{920158FA-EE30-DD48-82FB-9578FF5A27C4}" srcOrd="0" destOrd="0" presId="urn:microsoft.com/office/officeart/2008/layout/LinedList"/>
    <dgm:cxn modelId="{628FDDD1-9BA0-5A41-898A-96FB729A043E}" type="presParOf" srcId="{2E91FAEE-680A-544E-B287-70704E352D8F}" destId="{C8F13EA7-4BD1-F247-9490-0560F5B98B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130AB-25BE-A147-9D77-D012CAD93189}">
      <dsp:nvSpPr>
        <dsp:cNvPr id="0" name=""/>
        <dsp:cNvSpPr/>
      </dsp:nvSpPr>
      <dsp:spPr>
        <a:xfrm>
          <a:off x="0" y="313919"/>
          <a:ext cx="48883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45215-F8CF-CE49-8F52-84ACAA8A6874}">
      <dsp:nvSpPr>
        <dsp:cNvPr id="0" name=""/>
        <dsp:cNvSpPr/>
      </dsp:nvSpPr>
      <dsp:spPr>
        <a:xfrm>
          <a:off x="244419" y="3959"/>
          <a:ext cx="342186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338" tIns="0" rIns="1293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Pandas</a:t>
          </a:r>
        </a:p>
      </dsp:txBody>
      <dsp:txXfrm>
        <a:off x="274681" y="34221"/>
        <a:ext cx="3361343" cy="559396"/>
      </dsp:txXfrm>
    </dsp:sp>
    <dsp:sp modelId="{EEF2A8FF-9E52-E245-A2A2-0FE7856D5130}">
      <dsp:nvSpPr>
        <dsp:cNvPr id="0" name=""/>
        <dsp:cNvSpPr/>
      </dsp:nvSpPr>
      <dsp:spPr>
        <a:xfrm>
          <a:off x="0" y="1266478"/>
          <a:ext cx="48883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6AC1E-358C-9E46-A3DF-CCAC0D34A143}">
      <dsp:nvSpPr>
        <dsp:cNvPr id="0" name=""/>
        <dsp:cNvSpPr/>
      </dsp:nvSpPr>
      <dsp:spPr>
        <a:xfrm>
          <a:off x="244419" y="956518"/>
          <a:ext cx="342186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338" tIns="0" rIns="1293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Matplotlib</a:t>
          </a:r>
        </a:p>
      </dsp:txBody>
      <dsp:txXfrm>
        <a:off x="274681" y="986780"/>
        <a:ext cx="3361343" cy="559396"/>
      </dsp:txXfrm>
    </dsp:sp>
    <dsp:sp modelId="{380D3D84-2197-5446-ABC6-EB1EA031574E}">
      <dsp:nvSpPr>
        <dsp:cNvPr id="0" name=""/>
        <dsp:cNvSpPr/>
      </dsp:nvSpPr>
      <dsp:spPr>
        <a:xfrm>
          <a:off x="0" y="2219038"/>
          <a:ext cx="48883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FD54E-74B8-B240-ADD7-01BFCB40F1AB}">
      <dsp:nvSpPr>
        <dsp:cNvPr id="0" name=""/>
        <dsp:cNvSpPr/>
      </dsp:nvSpPr>
      <dsp:spPr>
        <a:xfrm>
          <a:off x="244419" y="1909079"/>
          <a:ext cx="342186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338" tIns="0" rIns="1293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Statistics</a:t>
          </a:r>
        </a:p>
      </dsp:txBody>
      <dsp:txXfrm>
        <a:off x="274681" y="1939341"/>
        <a:ext cx="3361343" cy="559396"/>
      </dsp:txXfrm>
    </dsp:sp>
    <dsp:sp modelId="{9C5C7411-34F9-544F-B1C8-FECED1AC662F}">
      <dsp:nvSpPr>
        <dsp:cNvPr id="0" name=""/>
        <dsp:cNvSpPr/>
      </dsp:nvSpPr>
      <dsp:spPr>
        <a:xfrm>
          <a:off x="0" y="3171599"/>
          <a:ext cx="48883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093DA-430D-A64C-91DA-FD7BC0CB085D}">
      <dsp:nvSpPr>
        <dsp:cNvPr id="0" name=""/>
        <dsp:cNvSpPr/>
      </dsp:nvSpPr>
      <dsp:spPr>
        <a:xfrm>
          <a:off x="244419" y="2861639"/>
          <a:ext cx="342186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338" tIns="0" rIns="1293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</a:p>
      </dsp:txBody>
      <dsp:txXfrm>
        <a:off x="274681" y="2891901"/>
        <a:ext cx="3361343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4FBB6-7922-4AF7-8B1E-0E49F23C111A}">
      <dsp:nvSpPr>
        <dsp:cNvPr id="0" name=""/>
        <dsp:cNvSpPr/>
      </dsp:nvSpPr>
      <dsp:spPr>
        <a:xfrm>
          <a:off x="360760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24759-0BA5-480F-B031-9F3CA46BD770}">
      <dsp:nvSpPr>
        <dsp:cNvPr id="0" name=""/>
        <dsp:cNvSpPr/>
      </dsp:nvSpPr>
      <dsp:spPr>
        <a:xfrm>
          <a:off x="7880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Strategic</a:t>
          </a: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Decision: </a:t>
          </a:r>
          <a:r>
            <a:rPr lang="en-US" sz="1400" b="0" i="0" kern="1200" baseline="0" dirty="0"/>
            <a:t>Prioritizing salary data is strategic for data science students.</a:t>
          </a:r>
          <a:endParaRPr lang="en-US" sz="1400" kern="1200" baseline="0" dirty="0"/>
        </a:p>
      </dsp:txBody>
      <dsp:txXfrm>
        <a:off x="7880" y="2261572"/>
        <a:ext cx="1283203" cy="942978"/>
      </dsp:txXfrm>
    </dsp:sp>
    <dsp:sp modelId="{CE7C7CF9-513B-4A4F-8E2B-76597D073F86}">
      <dsp:nvSpPr>
        <dsp:cNvPr id="0" name=""/>
        <dsp:cNvSpPr/>
      </dsp:nvSpPr>
      <dsp:spPr>
        <a:xfrm>
          <a:off x="1868524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42814-49F0-4F1E-9772-4E7DAE64D4D4}">
      <dsp:nvSpPr>
        <dsp:cNvPr id="0" name=""/>
        <dsp:cNvSpPr/>
      </dsp:nvSpPr>
      <dsp:spPr>
        <a:xfrm>
          <a:off x="1515643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Relevance to Career</a:t>
          </a:r>
          <a:r>
            <a:rPr lang="en-US" sz="16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Salary data guides career choices, education decisions, and financial planning.</a:t>
          </a:r>
          <a:endParaRPr lang="en-US" sz="1400" kern="1200" dirty="0"/>
        </a:p>
      </dsp:txBody>
      <dsp:txXfrm>
        <a:off x="1515643" y="2261572"/>
        <a:ext cx="1283203" cy="942978"/>
      </dsp:txXfrm>
    </dsp:sp>
    <dsp:sp modelId="{01C97885-3C9F-431D-BAA9-39F5A3A2B042}">
      <dsp:nvSpPr>
        <dsp:cNvPr id="0" name=""/>
        <dsp:cNvSpPr/>
      </dsp:nvSpPr>
      <dsp:spPr>
        <a:xfrm>
          <a:off x="3376288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94490-80A4-4DE9-A7B9-7B8C8601231C}">
      <dsp:nvSpPr>
        <dsp:cNvPr id="0" name=""/>
        <dsp:cNvSpPr/>
      </dsp:nvSpPr>
      <dsp:spPr>
        <a:xfrm>
          <a:off x="3023407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Negotiation Skills</a:t>
          </a:r>
          <a:r>
            <a:rPr lang="en-US" sz="16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Prepares students for future job negotiations.</a:t>
          </a:r>
          <a:endParaRPr lang="en-US" sz="1400" kern="1200" dirty="0"/>
        </a:p>
      </dsp:txBody>
      <dsp:txXfrm>
        <a:off x="3023407" y="2261572"/>
        <a:ext cx="1283203" cy="942978"/>
      </dsp:txXfrm>
    </dsp:sp>
    <dsp:sp modelId="{9787B6AD-45F4-4CAD-9CA6-25EB33A44BE7}">
      <dsp:nvSpPr>
        <dsp:cNvPr id="0" name=""/>
        <dsp:cNvSpPr/>
      </dsp:nvSpPr>
      <dsp:spPr>
        <a:xfrm>
          <a:off x="4884051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8A20F-9FDE-431B-B972-B5FF331C2B9A}">
      <dsp:nvSpPr>
        <dsp:cNvPr id="0" name=""/>
        <dsp:cNvSpPr/>
      </dsp:nvSpPr>
      <dsp:spPr>
        <a:xfrm>
          <a:off x="4531171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Industry Insights:</a:t>
          </a:r>
          <a:r>
            <a:rPr lang="en-US" sz="14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Salary data provides industry insights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4531171" y="2261572"/>
        <a:ext cx="1283203" cy="942978"/>
      </dsp:txXfrm>
    </dsp:sp>
    <dsp:sp modelId="{AA85AED7-6F13-44CC-B9A6-54EBE431DAE5}">
      <dsp:nvSpPr>
        <dsp:cNvPr id="0" name=""/>
        <dsp:cNvSpPr/>
      </dsp:nvSpPr>
      <dsp:spPr>
        <a:xfrm>
          <a:off x="6391815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51AC-AA3A-4000-BEAB-F2CA3190FB99}">
      <dsp:nvSpPr>
        <dsp:cNvPr id="0" name=""/>
        <dsp:cNvSpPr/>
      </dsp:nvSpPr>
      <dsp:spPr>
        <a:xfrm>
          <a:off x="6038934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Career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Planning: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It guides long-term career planning and sets milestones.</a:t>
          </a:r>
          <a:endParaRPr lang="en-US" sz="1400" kern="1200" dirty="0"/>
        </a:p>
      </dsp:txBody>
      <dsp:txXfrm>
        <a:off x="6038934" y="2261572"/>
        <a:ext cx="1283203" cy="942978"/>
      </dsp:txXfrm>
    </dsp:sp>
    <dsp:sp modelId="{1E979475-32AF-4BE3-B949-4671B5E59E5A}">
      <dsp:nvSpPr>
        <dsp:cNvPr id="0" name=""/>
        <dsp:cNvSpPr/>
      </dsp:nvSpPr>
      <dsp:spPr>
        <a:xfrm>
          <a:off x="7899579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83AFE-686B-4152-A277-F328CD749DD6}">
      <dsp:nvSpPr>
        <dsp:cNvPr id="0" name=""/>
        <dsp:cNvSpPr/>
      </dsp:nvSpPr>
      <dsp:spPr>
        <a:xfrm>
          <a:off x="7546698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Skill Development:</a:t>
          </a:r>
          <a:r>
            <a:rPr lang="en-US" sz="14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1400" b="0" i="0" kern="1200" dirty="0"/>
            <a:t>Understanding salary trends supports skill development.</a:t>
          </a:r>
          <a:endParaRPr lang="en-US" sz="1400" kern="1200" dirty="0"/>
        </a:p>
      </dsp:txBody>
      <dsp:txXfrm>
        <a:off x="7546698" y="2261572"/>
        <a:ext cx="1283203" cy="942978"/>
      </dsp:txXfrm>
    </dsp:sp>
    <dsp:sp modelId="{7D8ABB1C-DFD4-4991-B717-6BE46E57B24C}">
      <dsp:nvSpPr>
        <dsp:cNvPr id="0" name=""/>
        <dsp:cNvSpPr/>
      </dsp:nvSpPr>
      <dsp:spPr>
        <a:xfrm>
          <a:off x="9407342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FD2DB-2047-478D-BED1-B96854439562}">
      <dsp:nvSpPr>
        <dsp:cNvPr id="0" name=""/>
        <dsp:cNvSpPr/>
      </dsp:nvSpPr>
      <dsp:spPr>
        <a:xfrm>
          <a:off x="9054462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Market Research: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Guides market research and business choices.</a:t>
          </a:r>
          <a:endParaRPr lang="en-US" sz="1400" kern="1200" dirty="0"/>
        </a:p>
      </dsp:txBody>
      <dsp:txXfrm>
        <a:off x="9054462" y="2261572"/>
        <a:ext cx="1283203" cy="942978"/>
      </dsp:txXfrm>
    </dsp:sp>
    <dsp:sp modelId="{C138C502-C3A2-4136-A15F-8E2D8360A752}">
      <dsp:nvSpPr>
        <dsp:cNvPr id="0" name=""/>
        <dsp:cNvSpPr/>
      </dsp:nvSpPr>
      <dsp:spPr>
        <a:xfrm>
          <a:off x="10915106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30025-6C6C-4B7F-A56F-89A8A042ECA4}">
      <dsp:nvSpPr>
        <dsp:cNvPr id="0" name=""/>
        <dsp:cNvSpPr/>
      </dsp:nvSpPr>
      <dsp:spPr>
        <a:xfrm>
          <a:off x="10562225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Foundational Resource: </a:t>
          </a:r>
          <a:r>
            <a:rPr lang="en-US" sz="1400" b="0" i="0" kern="1200" dirty="0"/>
            <a:t>Essential for aspiring data scientists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10562225" y="2261572"/>
        <a:ext cx="1283203" cy="942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46E4B-9F71-ED42-8403-8C306BDBF6F4}">
      <dsp:nvSpPr>
        <dsp:cNvPr id="0" name=""/>
        <dsp:cNvSpPr/>
      </dsp:nvSpPr>
      <dsp:spPr>
        <a:xfrm>
          <a:off x="912413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Work_year</a:t>
          </a:r>
          <a:endParaRPr lang="en-US" sz="2200" kern="1200" dirty="0"/>
        </a:p>
      </dsp:txBody>
      <dsp:txXfrm>
        <a:off x="941783" y="32345"/>
        <a:ext cx="1612562" cy="944041"/>
      </dsp:txXfrm>
    </dsp:sp>
    <dsp:sp modelId="{D21303DC-E3DC-774A-9BA5-14228730E1A2}">
      <dsp:nvSpPr>
        <dsp:cNvPr id="0" name=""/>
        <dsp:cNvSpPr/>
      </dsp:nvSpPr>
      <dsp:spPr>
        <a:xfrm>
          <a:off x="2730790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730790" y="380021"/>
        <a:ext cx="248021" cy="248689"/>
      </dsp:txXfrm>
    </dsp:sp>
    <dsp:sp modelId="{2C15A34A-8B50-C542-96B9-A0AB0A07F272}">
      <dsp:nvSpPr>
        <dsp:cNvPr id="0" name=""/>
        <dsp:cNvSpPr/>
      </dsp:nvSpPr>
      <dsp:spPr>
        <a:xfrm>
          <a:off x="3252236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Experience Level</a:t>
          </a:r>
          <a:endParaRPr lang="en-US" sz="2200" kern="1200" dirty="0"/>
        </a:p>
      </dsp:txBody>
      <dsp:txXfrm>
        <a:off x="3281606" y="32345"/>
        <a:ext cx="1612562" cy="944041"/>
      </dsp:txXfrm>
    </dsp:sp>
    <dsp:sp modelId="{A8235634-C180-3E4B-9BB4-3C8BC084754F}">
      <dsp:nvSpPr>
        <dsp:cNvPr id="0" name=""/>
        <dsp:cNvSpPr/>
      </dsp:nvSpPr>
      <dsp:spPr>
        <a:xfrm>
          <a:off x="5070614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70614" y="380021"/>
        <a:ext cx="248021" cy="248689"/>
      </dsp:txXfrm>
    </dsp:sp>
    <dsp:sp modelId="{67F97531-BA86-EA4F-BF3F-5BEEB738BC17}">
      <dsp:nvSpPr>
        <dsp:cNvPr id="0" name=""/>
        <dsp:cNvSpPr/>
      </dsp:nvSpPr>
      <dsp:spPr>
        <a:xfrm>
          <a:off x="5592060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Employment Type</a:t>
          </a:r>
          <a:endParaRPr lang="en-US" sz="2200" kern="1200" dirty="0"/>
        </a:p>
      </dsp:txBody>
      <dsp:txXfrm>
        <a:off x="5621430" y="32345"/>
        <a:ext cx="1612562" cy="944041"/>
      </dsp:txXfrm>
    </dsp:sp>
    <dsp:sp modelId="{EC1098FC-E5D2-2545-A0AC-E45C0FDC9E15}">
      <dsp:nvSpPr>
        <dsp:cNvPr id="0" name=""/>
        <dsp:cNvSpPr/>
      </dsp:nvSpPr>
      <dsp:spPr>
        <a:xfrm>
          <a:off x="7410437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410437" y="380021"/>
        <a:ext cx="248021" cy="248689"/>
      </dsp:txXfrm>
    </dsp:sp>
    <dsp:sp modelId="{C03E1665-61E9-AD40-B34D-5DFF57FA51FA}">
      <dsp:nvSpPr>
        <dsp:cNvPr id="0" name=""/>
        <dsp:cNvSpPr/>
      </dsp:nvSpPr>
      <dsp:spPr>
        <a:xfrm>
          <a:off x="7931884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Job Title</a:t>
          </a:r>
          <a:endParaRPr lang="en-US" sz="2200" kern="1200" dirty="0"/>
        </a:p>
      </dsp:txBody>
      <dsp:txXfrm>
        <a:off x="7961254" y="32345"/>
        <a:ext cx="1612562" cy="944041"/>
      </dsp:txXfrm>
    </dsp:sp>
    <dsp:sp modelId="{2D6A50A1-32FF-5647-A3B3-8161F65F6052}">
      <dsp:nvSpPr>
        <dsp:cNvPr id="0" name=""/>
        <dsp:cNvSpPr/>
      </dsp:nvSpPr>
      <dsp:spPr>
        <a:xfrm rot="5400000">
          <a:off x="8590377" y="1122748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8643191" y="1152832"/>
        <a:ext cx="248689" cy="248021"/>
      </dsp:txXfrm>
    </dsp:sp>
    <dsp:sp modelId="{C84223AB-BBA4-C240-93D9-518DA7C421BE}">
      <dsp:nvSpPr>
        <dsp:cNvPr id="0" name=""/>
        <dsp:cNvSpPr/>
      </dsp:nvSpPr>
      <dsp:spPr>
        <a:xfrm>
          <a:off x="7931884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Salary In USD</a:t>
          </a:r>
          <a:endParaRPr lang="en-US" sz="2200" kern="1200" dirty="0"/>
        </a:p>
      </dsp:txBody>
      <dsp:txXfrm>
        <a:off x="7961254" y="1703648"/>
        <a:ext cx="1612562" cy="944041"/>
      </dsp:txXfrm>
    </dsp:sp>
    <dsp:sp modelId="{2EACEF7E-E043-7748-B20F-B6E74E45DF11}">
      <dsp:nvSpPr>
        <dsp:cNvPr id="0" name=""/>
        <dsp:cNvSpPr/>
      </dsp:nvSpPr>
      <dsp:spPr>
        <a:xfrm rot="10800000">
          <a:off x="7430493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7536788" y="2051324"/>
        <a:ext cx="248021" cy="248689"/>
      </dsp:txXfrm>
    </dsp:sp>
    <dsp:sp modelId="{C883F6E9-3944-374C-8C93-D3FBB34555E0}">
      <dsp:nvSpPr>
        <dsp:cNvPr id="0" name=""/>
        <dsp:cNvSpPr/>
      </dsp:nvSpPr>
      <dsp:spPr>
        <a:xfrm>
          <a:off x="5592060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Salary Currency</a:t>
          </a:r>
          <a:endParaRPr lang="en-US" sz="2200" kern="1200" dirty="0"/>
        </a:p>
      </dsp:txBody>
      <dsp:txXfrm>
        <a:off x="5621430" y="1703648"/>
        <a:ext cx="1612562" cy="944041"/>
      </dsp:txXfrm>
    </dsp:sp>
    <dsp:sp modelId="{DB266A78-D8A7-0343-98DD-343961883D5E}">
      <dsp:nvSpPr>
        <dsp:cNvPr id="0" name=""/>
        <dsp:cNvSpPr/>
      </dsp:nvSpPr>
      <dsp:spPr>
        <a:xfrm rot="10800000">
          <a:off x="5090669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196964" y="2051324"/>
        <a:ext cx="248021" cy="248689"/>
      </dsp:txXfrm>
    </dsp:sp>
    <dsp:sp modelId="{17CBAEAB-8B0C-604D-86BF-1F35AE5DD560}">
      <dsp:nvSpPr>
        <dsp:cNvPr id="0" name=""/>
        <dsp:cNvSpPr/>
      </dsp:nvSpPr>
      <dsp:spPr>
        <a:xfrm>
          <a:off x="3252236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Salary </a:t>
          </a:r>
          <a:endParaRPr lang="en-US" sz="2200" kern="1200" dirty="0"/>
        </a:p>
      </dsp:txBody>
      <dsp:txXfrm>
        <a:off x="3281606" y="1703648"/>
        <a:ext cx="1612562" cy="944041"/>
      </dsp:txXfrm>
    </dsp:sp>
    <dsp:sp modelId="{BDA543AD-6B00-FA44-ADF3-0AA76937BFFA}">
      <dsp:nvSpPr>
        <dsp:cNvPr id="0" name=""/>
        <dsp:cNvSpPr/>
      </dsp:nvSpPr>
      <dsp:spPr>
        <a:xfrm rot="10800000">
          <a:off x="2750846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857141" y="2051324"/>
        <a:ext cx="248021" cy="248689"/>
      </dsp:txXfrm>
    </dsp:sp>
    <dsp:sp modelId="{1947199D-830E-5A42-89D8-24F6D9FAF021}">
      <dsp:nvSpPr>
        <dsp:cNvPr id="0" name=""/>
        <dsp:cNvSpPr/>
      </dsp:nvSpPr>
      <dsp:spPr>
        <a:xfrm>
          <a:off x="912413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Employee Residence</a:t>
          </a:r>
          <a:endParaRPr lang="en-US" sz="2200" kern="1200" dirty="0"/>
        </a:p>
      </dsp:txBody>
      <dsp:txXfrm>
        <a:off x="941783" y="1703648"/>
        <a:ext cx="1612562" cy="944041"/>
      </dsp:txXfrm>
    </dsp:sp>
    <dsp:sp modelId="{336BE300-DE6F-CA4C-99B7-64E9F7C9930E}">
      <dsp:nvSpPr>
        <dsp:cNvPr id="0" name=""/>
        <dsp:cNvSpPr/>
      </dsp:nvSpPr>
      <dsp:spPr>
        <a:xfrm rot="5400000">
          <a:off x="1570906" y="279405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623720" y="2824134"/>
        <a:ext cx="248689" cy="248021"/>
      </dsp:txXfrm>
    </dsp:sp>
    <dsp:sp modelId="{05CCCEE7-4DC8-CD49-96C3-8A48A150F2B7}">
      <dsp:nvSpPr>
        <dsp:cNvPr id="0" name=""/>
        <dsp:cNvSpPr/>
      </dsp:nvSpPr>
      <dsp:spPr>
        <a:xfrm>
          <a:off x="912413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Remote Ratio</a:t>
          </a:r>
          <a:endParaRPr lang="en-US" sz="2200" kern="1200" dirty="0"/>
        </a:p>
      </dsp:txBody>
      <dsp:txXfrm>
        <a:off x="941783" y="3374950"/>
        <a:ext cx="1612562" cy="944041"/>
      </dsp:txXfrm>
    </dsp:sp>
    <dsp:sp modelId="{756D50A1-0E47-AC4B-B08D-D2A8F2FAC626}">
      <dsp:nvSpPr>
        <dsp:cNvPr id="0" name=""/>
        <dsp:cNvSpPr/>
      </dsp:nvSpPr>
      <dsp:spPr>
        <a:xfrm>
          <a:off x="2730790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730790" y="3722627"/>
        <a:ext cx="248021" cy="248689"/>
      </dsp:txXfrm>
    </dsp:sp>
    <dsp:sp modelId="{4D419F7D-A047-2C40-A800-2A556B121C6E}">
      <dsp:nvSpPr>
        <dsp:cNvPr id="0" name=""/>
        <dsp:cNvSpPr/>
      </dsp:nvSpPr>
      <dsp:spPr>
        <a:xfrm>
          <a:off x="3252236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Company Location:</a:t>
          </a:r>
          <a:endParaRPr lang="en-US" sz="2200" kern="1200" dirty="0"/>
        </a:p>
      </dsp:txBody>
      <dsp:txXfrm>
        <a:off x="3281606" y="3374950"/>
        <a:ext cx="1612562" cy="944041"/>
      </dsp:txXfrm>
    </dsp:sp>
    <dsp:sp modelId="{A04F057B-FF7B-2940-909D-A8D58527DE18}">
      <dsp:nvSpPr>
        <dsp:cNvPr id="0" name=""/>
        <dsp:cNvSpPr/>
      </dsp:nvSpPr>
      <dsp:spPr>
        <a:xfrm>
          <a:off x="5070614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70614" y="3722627"/>
        <a:ext cx="248021" cy="248689"/>
      </dsp:txXfrm>
    </dsp:sp>
    <dsp:sp modelId="{25BE9955-BDDA-3040-9D2F-EE4F403D7538}">
      <dsp:nvSpPr>
        <dsp:cNvPr id="0" name=""/>
        <dsp:cNvSpPr/>
      </dsp:nvSpPr>
      <dsp:spPr>
        <a:xfrm>
          <a:off x="5592060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Company Size</a:t>
          </a:r>
          <a:endParaRPr lang="en-US" sz="2200" kern="1200" dirty="0"/>
        </a:p>
      </dsp:txBody>
      <dsp:txXfrm>
        <a:off x="5621430" y="3374950"/>
        <a:ext cx="1612562" cy="944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92286-8BCE-CE4F-A798-E257816DB559}">
      <dsp:nvSpPr>
        <dsp:cNvPr id="0" name=""/>
        <dsp:cNvSpPr/>
      </dsp:nvSpPr>
      <dsp:spPr>
        <a:xfrm>
          <a:off x="0" y="3545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7BFC9-676E-F245-A443-5FD525B29E94}">
      <dsp:nvSpPr>
        <dsp:cNvPr id="0" name=""/>
        <dsp:cNvSpPr/>
      </dsp:nvSpPr>
      <dsp:spPr>
        <a:xfrm>
          <a:off x="333341" y="59360"/>
          <a:ext cx="4666783" cy="590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Job Titles vs. Income Correlation</a:t>
          </a:r>
          <a:endParaRPr lang="en-US" sz="2000" kern="1200"/>
        </a:p>
      </dsp:txBody>
      <dsp:txXfrm>
        <a:off x="362162" y="88181"/>
        <a:ext cx="4609141" cy="532757"/>
      </dsp:txXfrm>
    </dsp:sp>
    <dsp:sp modelId="{060E060B-4C40-744F-A82B-209DEB03E967}">
      <dsp:nvSpPr>
        <dsp:cNvPr id="0" name=""/>
        <dsp:cNvSpPr/>
      </dsp:nvSpPr>
      <dsp:spPr>
        <a:xfrm>
          <a:off x="0" y="12617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F7A26-5080-3F47-8799-3556C77678F1}">
      <dsp:nvSpPr>
        <dsp:cNvPr id="0" name=""/>
        <dsp:cNvSpPr/>
      </dsp:nvSpPr>
      <dsp:spPr>
        <a:xfrm>
          <a:off x="333341" y="966560"/>
          <a:ext cx="4666783" cy="5903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Company Size Impact on Salaries</a:t>
          </a:r>
          <a:endParaRPr lang="en-US" sz="2000" kern="1200"/>
        </a:p>
      </dsp:txBody>
      <dsp:txXfrm>
        <a:off x="362162" y="995381"/>
        <a:ext cx="4609141" cy="532757"/>
      </dsp:txXfrm>
    </dsp:sp>
    <dsp:sp modelId="{BC32D520-987E-7E40-8DC4-7D6B5E1CF3D6}">
      <dsp:nvSpPr>
        <dsp:cNvPr id="0" name=""/>
        <dsp:cNvSpPr/>
      </dsp:nvSpPr>
      <dsp:spPr>
        <a:xfrm>
          <a:off x="0" y="21689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D9220-F17E-0D4B-B2C4-06FCDB66C8A1}">
      <dsp:nvSpPr>
        <dsp:cNvPr id="0" name=""/>
        <dsp:cNvSpPr/>
      </dsp:nvSpPr>
      <dsp:spPr>
        <a:xfrm>
          <a:off x="333341" y="1873760"/>
          <a:ext cx="4666783" cy="5903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Residence and Salary Relationship</a:t>
          </a:r>
          <a:endParaRPr lang="en-US" sz="2000" kern="1200"/>
        </a:p>
      </dsp:txBody>
      <dsp:txXfrm>
        <a:off x="362162" y="1902581"/>
        <a:ext cx="4609141" cy="532757"/>
      </dsp:txXfrm>
    </dsp:sp>
    <dsp:sp modelId="{DE270A71-2BA2-5546-A832-2ABB1EA8B209}">
      <dsp:nvSpPr>
        <dsp:cNvPr id="0" name=""/>
        <dsp:cNvSpPr/>
      </dsp:nvSpPr>
      <dsp:spPr>
        <a:xfrm>
          <a:off x="0" y="30761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66052-8197-E641-8F0C-4EBEF89FFF3F}">
      <dsp:nvSpPr>
        <dsp:cNvPr id="0" name=""/>
        <dsp:cNvSpPr/>
      </dsp:nvSpPr>
      <dsp:spPr>
        <a:xfrm>
          <a:off x="333341" y="2780960"/>
          <a:ext cx="4666783" cy="590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Geographical Location and Salaries</a:t>
          </a:r>
          <a:endParaRPr lang="en-US" sz="2000" kern="1200"/>
        </a:p>
      </dsp:txBody>
      <dsp:txXfrm>
        <a:off x="362162" y="2809781"/>
        <a:ext cx="4609141" cy="532757"/>
      </dsp:txXfrm>
    </dsp:sp>
    <dsp:sp modelId="{898FFC5E-FF65-864A-8AB7-117C2B1B4638}">
      <dsp:nvSpPr>
        <dsp:cNvPr id="0" name=""/>
        <dsp:cNvSpPr/>
      </dsp:nvSpPr>
      <dsp:spPr>
        <a:xfrm>
          <a:off x="0" y="39833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8378A-C8E0-0143-875F-3BA424BED242}">
      <dsp:nvSpPr>
        <dsp:cNvPr id="0" name=""/>
        <dsp:cNvSpPr/>
      </dsp:nvSpPr>
      <dsp:spPr>
        <a:xfrm>
          <a:off x="333341" y="3688159"/>
          <a:ext cx="4666783" cy="59039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Data Science Remote Work Ratio</a:t>
          </a:r>
          <a:endParaRPr lang="en-US" sz="2000" kern="1200"/>
        </a:p>
      </dsp:txBody>
      <dsp:txXfrm>
        <a:off x="362162" y="3716980"/>
        <a:ext cx="4609141" cy="532757"/>
      </dsp:txXfrm>
    </dsp:sp>
    <dsp:sp modelId="{333D94C5-9901-FE41-AD27-FFA8DA003708}">
      <dsp:nvSpPr>
        <dsp:cNvPr id="0" name=""/>
        <dsp:cNvSpPr/>
      </dsp:nvSpPr>
      <dsp:spPr>
        <a:xfrm>
          <a:off x="0" y="48905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958BC-B993-6149-8BDE-3A0854E2034C}">
      <dsp:nvSpPr>
        <dsp:cNvPr id="0" name=""/>
        <dsp:cNvSpPr/>
      </dsp:nvSpPr>
      <dsp:spPr>
        <a:xfrm>
          <a:off x="333341" y="4595359"/>
          <a:ext cx="4666783" cy="590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Employment Type vs. Salary Impact</a:t>
          </a:r>
          <a:endParaRPr lang="en-US" sz="2000" kern="1200"/>
        </a:p>
      </dsp:txBody>
      <dsp:txXfrm>
        <a:off x="362162" y="4624180"/>
        <a:ext cx="4609141" cy="532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C190C-1532-5F43-AB38-662B9CCF24EB}">
      <dsp:nvSpPr>
        <dsp:cNvPr id="0" name=""/>
        <dsp:cNvSpPr/>
      </dsp:nvSpPr>
      <dsp:spPr>
        <a:xfrm>
          <a:off x="0" y="0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0C386-27FA-A94D-A60E-3D0D86178A73}">
      <dsp:nvSpPr>
        <dsp:cNvPr id="0" name=""/>
        <dsp:cNvSpPr/>
      </dsp:nvSpPr>
      <dsp:spPr>
        <a:xfrm>
          <a:off x="0" y="0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count = 2584.00</a:t>
          </a:r>
        </a:p>
      </dsp:txBody>
      <dsp:txXfrm>
        <a:off x="0" y="0"/>
        <a:ext cx="4228083" cy="432644"/>
      </dsp:txXfrm>
    </dsp:sp>
    <dsp:sp modelId="{1F5ED677-96AB-F04E-9D21-6EEB9D7FEC7D}">
      <dsp:nvSpPr>
        <dsp:cNvPr id="0" name=""/>
        <dsp:cNvSpPr/>
      </dsp:nvSpPr>
      <dsp:spPr>
        <a:xfrm>
          <a:off x="0" y="432644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7A632-897D-604E-B3FF-F83918F3EC39}">
      <dsp:nvSpPr>
        <dsp:cNvPr id="0" name=""/>
        <dsp:cNvSpPr/>
      </dsp:nvSpPr>
      <dsp:spPr>
        <a:xfrm>
          <a:off x="0" y="432644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Mean = 133409.28</a:t>
          </a:r>
        </a:p>
      </dsp:txBody>
      <dsp:txXfrm>
        <a:off x="0" y="432644"/>
        <a:ext cx="4228083" cy="432644"/>
      </dsp:txXfrm>
    </dsp:sp>
    <dsp:sp modelId="{63C880C8-E67B-C640-BCD7-ACBEC953E37B}">
      <dsp:nvSpPr>
        <dsp:cNvPr id="0" name=""/>
        <dsp:cNvSpPr/>
      </dsp:nvSpPr>
      <dsp:spPr>
        <a:xfrm>
          <a:off x="0" y="865288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568B7-9929-4B40-AE4C-B199D18F1216}">
      <dsp:nvSpPr>
        <dsp:cNvPr id="0" name=""/>
        <dsp:cNvSpPr/>
      </dsp:nvSpPr>
      <dsp:spPr>
        <a:xfrm>
          <a:off x="0" y="865288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Std = 67136.84</a:t>
          </a:r>
        </a:p>
      </dsp:txBody>
      <dsp:txXfrm>
        <a:off x="0" y="865288"/>
        <a:ext cx="4228083" cy="432644"/>
      </dsp:txXfrm>
    </dsp:sp>
    <dsp:sp modelId="{FFF2244E-4695-6849-BD82-60F97DC20575}">
      <dsp:nvSpPr>
        <dsp:cNvPr id="0" name=""/>
        <dsp:cNvSpPr/>
      </dsp:nvSpPr>
      <dsp:spPr>
        <a:xfrm>
          <a:off x="0" y="1297933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A16D4-6831-CF46-BCF6-9C1DA7072D00}">
      <dsp:nvSpPr>
        <dsp:cNvPr id="0" name=""/>
        <dsp:cNvSpPr/>
      </dsp:nvSpPr>
      <dsp:spPr>
        <a:xfrm>
          <a:off x="0" y="1297933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Min Salary= 5132.00</a:t>
          </a:r>
        </a:p>
      </dsp:txBody>
      <dsp:txXfrm>
        <a:off x="0" y="1297933"/>
        <a:ext cx="4228083" cy="432644"/>
      </dsp:txXfrm>
    </dsp:sp>
    <dsp:sp modelId="{8ED9E687-90CF-0A43-B52B-CEAAF12F78F6}">
      <dsp:nvSpPr>
        <dsp:cNvPr id="0" name=""/>
        <dsp:cNvSpPr/>
      </dsp:nvSpPr>
      <dsp:spPr>
        <a:xfrm>
          <a:off x="0" y="1730577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C1843-B304-9D4D-80A3-D4A6839D62B2}">
      <dsp:nvSpPr>
        <dsp:cNvPr id="0" name=""/>
        <dsp:cNvSpPr/>
      </dsp:nvSpPr>
      <dsp:spPr>
        <a:xfrm>
          <a:off x="0" y="1730577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25% = 84975.00</a:t>
          </a:r>
        </a:p>
      </dsp:txBody>
      <dsp:txXfrm>
        <a:off x="0" y="1730577"/>
        <a:ext cx="4228083" cy="432644"/>
      </dsp:txXfrm>
    </dsp:sp>
    <dsp:sp modelId="{2E9C6E95-3176-6547-8D1A-99CB4061CF8E}">
      <dsp:nvSpPr>
        <dsp:cNvPr id="0" name=""/>
        <dsp:cNvSpPr/>
      </dsp:nvSpPr>
      <dsp:spPr>
        <a:xfrm>
          <a:off x="0" y="2163221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89DE5-0C59-B543-A365-6C271FD8AB60}">
      <dsp:nvSpPr>
        <dsp:cNvPr id="0" name=""/>
        <dsp:cNvSpPr/>
      </dsp:nvSpPr>
      <dsp:spPr>
        <a:xfrm>
          <a:off x="0" y="2163221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50% = 130000.00 </a:t>
          </a:r>
        </a:p>
      </dsp:txBody>
      <dsp:txXfrm>
        <a:off x="0" y="2163221"/>
        <a:ext cx="4228083" cy="432644"/>
      </dsp:txXfrm>
    </dsp:sp>
    <dsp:sp modelId="{95CD5BD4-E786-5A47-A30A-74FDCB02EC8C}">
      <dsp:nvSpPr>
        <dsp:cNvPr id="0" name=""/>
        <dsp:cNvSpPr/>
      </dsp:nvSpPr>
      <dsp:spPr>
        <a:xfrm>
          <a:off x="0" y="2595866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2BA4-9AC8-5249-9644-2AB092887FCD}">
      <dsp:nvSpPr>
        <dsp:cNvPr id="0" name=""/>
        <dsp:cNvSpPr/>
      </dsp:nvSpPr>
      <dsp:spPr>
        <a:xfrm>
          <a:off x="0" y="2595866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75% = 175000.00 </a:t>
          </a:r>
        </a:p>
      </dsp:txBody>
      <dsp:txXfrm>
        <a:off x="0" y="2595866"/>
        <a:ext cx="4228083" cy="432644"/>
      </dsp:txXfrm>
    </dsp:sp>
    <dsp:sp modelId="{B0DFAB69-7BD6-384F-AB38-886BD6D9B646}">
      <dsp:nvSpPr>
        <dsp:cNvPr id="0" name=""/>
        <dsp:cNvSpPr/>
      </dsp:nvSpPr>
      <dsp:spPr>
        <a:xfrm>
          <a:off x="0" y="3028510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158FA-EE30-DD48-82FB-9578FF5A27C4}">
      <dsp:nvSpPr>
        <dsp:cNvPr id="0" name=""/>
        <dsp:cNvSpPr/>
      </dsp:nvSpPr>
      <dsp:spPr>
        <a:xfrm>
          <a:off x="0" y="3028510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 =  450000.00</a:t>
          </a:r>
        </a:p>
      </dsp:txBody>
      <dsp:txXfrm>
        <a:off x="0" y="3028510"/>
        <a:ext cx="4228083" cy="432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A0EBC-64DA-FC4C-A9A3-36B980268731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6C9B-FD42-D244-9AA6-1DBEFFC1A0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Söhne"/>
              </a:rPr>
              <a:t>This analysis underscores substantial salary disparities between the top and bottom ten job titles. The highest salary in the top ten Job titles reaches $375,000, whereas the upper limit in the bottom ten job titles is $53,654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2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1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64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1.xml"/><Relationship Id="rId3" Type="http://schemas.openxmlformats.org/officeDocument/2006/relationships/hyperlink" Target="https://www.pngall.com/python-logo-png/" TargetMode="External"/><Relationship Id="rId7" Type="http://schemas.openxmlformats.org/officeDocument/2006/relationships/hyperlink" Target="https://www.godo.dev/tutorials/python-pandas-large-datasets/" TargetMode="External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1.xml"/><Relationship Id="rId5" Type="http://schemas.openxmlformats.org/officeDocument/2006/relationships/hyperlink" Target="https://jnyh.medium.com/applying-statistics-in-python-part-ii-a66c9b2ccabd" TargetMode="External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hyperlink" Target="https://neuraspike.com/blog/matplotlib-tutorial/" TargetMode="External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Financial graphs on a dark display">
            <a:extLst>
              <a:ext uri="{FF2B5EF4-FFF2-40B4-BE49-F238E27FC236}">
                <a16:creationId xmlns:a16="http://schemas.microsoft.com/office/drawing/2014/main" id="{C3DF3C43-E351-4B66-3570-CC15CEDED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" r="6035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D1DF7-3E6D-916C-6FBB-49208C3C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000" b="1" i="0" dirty="0">
                <a:effectLst/>
              </a:rPr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i="0" dirty="0">
                <a:effectLst/>
              </a:rPr>
            </a:br>
            <a:endParaRPr lang="en-US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6D05205-1442-4EA5-B87D-84663666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Project Name: Know Your Worth</a:t>
            </a:r>
            <a:br>
              <a:rPr lang="en-US" sz="1900" b="1" dirty="0"/>
            </a:br>
            <a:br>
              <a:rPr lang="en-US" sz="1900" b="1" dirty="0"/>
            </a:br>
            <a:r>
              <a:rPr lang="en-US" sz="1900" b="1" dirty="0"/>
              <a:t>Team Name: Analytics Enthusiasts</a:t>
            </a:r>
            <a:br>
              <a:rPr lang="en-US" sz="1900" b="1" dirty="0"/>
            </a:br>
            <a:r>
              <a:rPr lang="en-US" sz="1900" b="1" dirty="0"/>
              <a:t>Topic: </a:t>
            </a:r>
            <a:r>
              <a:rPr lang="en-US" sz="1900" dirty="0"/>
              <a:t>Data Scientists Income Statistics </a:t>
            </a:r>
            <a:br>
              <a:rPr lang="en-US" sz="1900" dirty="0"/>
            </a:br>
            <a:br>
              <a:rPr lang="en-US" sz="1900" dirty="0"/>
            </a:br>
            <a:r>
              <a:rPr lang="en-US" sz="1900" b="1" dirty="0"/>
              <a:t>Presented By : </a:t>
            </a:r>
            <a:r>
              <a:rPr lang="en-US" sz="1900" dirty="0"/>
              <a:t>Amna Hassan, Garima Chaudhary, </a:t>
            </a:r>
            <a:r>
              <a:rPr lang="en-US" sz="1900" dirty="0" err="1"/>
              <a:t>Nameeta</a:t>
            </a:r>
            <a:r>
              <a:rPr lang="en-US" sz="1900" dirty="0"/>
              <a:t> Tiwari, Nidhi Nigam, Sahil Wadhwa</a:t>
            </a:r>
          </a:p>
        </p:txBody>
      </p:sp>
    </p:spTree>
    <p:extLst>
      <p:ext uri="{BB962C8B-B14F-4D97-AF65-F5344CB8AC3E}">
        <p14:creationId xmlns:p14="http://schemas.microsoft.com/office/powerpoint/2010/main" val="2406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gures of houses in different position and sizes">
            <a:extLst>
              <a:ext uri="{FF2B5EF4-FFF2-40B4-BE49-F238E27FC236}">
                <a16:creationId xmlns:a16="http://schemas.microsoft.com/office/drawing/2014/main" id="{AFCC924F-C25D-58B9-3583-1E2CBBB3D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0" r="35364" b="7001"/>
          <a:stretch/>
        </p:blipFill>
        <p:spPr>
          <a:xfrm>
            <a:off x="3773614" y="317002"/>
            <a:ext cx="866851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6D00C-0EE5-999A-C846-28D4289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38" y="186451"/>
            <a:ext cx="6999513" cy="1454032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</a:b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Average Salaries for Top Ten Employee Residences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A graph with a line going up&#10;&#10;Description automatically generated">
            <a:extLst>
              <a:ext uri="{FF2B5EF4-FFF2-40B4-BE49-F238E27FC236}">
                <a16:creationId xmlns:a16="http://schemas.microsoft.com/office/drawing/2014/main" id="{72402F18-B0BE-71C2-F946-7BFF9D38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203" y="1352017"/>
            <a:ext cx="5370098" cy="5319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16FD9-DED9-099A-DCA9-15E6A9E2E26A}"/>
              </a:ext>
            </a:extLst>
          </p:cNvPr>
          <p:cNvSpPr txBox="1"/>
          <p:nvPr/>
        </p:nvSpPr>
        <p:spPr>
          <a:xfrm>
            <a:off x="708105" y="2719121"/>
            <a:ext cx="3523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Employees from Israel (IL) earn the highest average salaries. Followed by: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IL (Israel)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MY (Malaysia)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PR (Puerto Rico)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US (United States)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CA (Canada)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1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810073-8C81-E629-B3F5-5EF3E211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Salary Per Work Year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F3F4677-B86F-CDEA-A8A9-65B06DF1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550" y="1574310"/>
            <a:ext cx="4231223" cy="570506"/>
          </a:xfrm>
        </p:spPr>
        <p:txBody>
          <a:bodyPr/>
          <a:lstStyle/>
          <a:p>
            <a:pPr defTabSz="749808">
              <a:spcBef>
                <a:spcPts val="820"/>
              </a:spcBef>
            </a:pPr>
            <a:r>
              <a:rPr lang="en-US" sz="196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Boxplot With Outliers</a:t>
            </a:r>
            <a:endParaRPr lang="en-US" dirty="0"/>
          </a:p>
        </p:txBody>
      </p:sp>
      <p:pic>
        <p:nvPicPr>
          <p:cNvPr id="11" name="Content Placeholder 10" descr="A chart with green squares and blue dots&#10;&#10;Description automatically generated">
            <a:extLst>
              <a:ext uri="{FF2B5EF4-FFF2-40B4-BE49-F238E27FC236}">
                <a16:creationId xmlns:a16="http://schemas.microsoft.com/office/drawing/2014/main" id="{B4975590-EE52-3C9E-1D72-5EDDEDABFD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403131" y="2222888"/>
            <a:ext cx="5350011" cy="3864289"/>
          </a:xfrm>
          <a:prstGeom prst="rect">
            <a:avLst/>
          </a:prstGeom>
        </p:spPr>
      </p:pic>
      <p:pic>
        <p:nvPicPr>
          <p:cNvPr id="13" name="Content Placeholder 12" descr="A graph with green squares and red lines&#10;&#10;Description automatically generated">
            <a:extLst>
              <a:ext uri="{FF2B5EF4-FFF2-40B4-BE49-F238E27FC236}">
                <a16:creationId xmlns:a16="http://schemas.microsoft.com/office/drawing/2014/main" id="{4771956D-34EB-BEF1-F5F1-CF98E19CF3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tretch/>
        </p:blipFill>
        <p:spPr>
          <a:xfrm>
            <a:off x="6294301" y="2222888"/>
            <a:ext cx="5350012" cy="386428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C41821C-5567-8FF9-217C-99AE16F0F5D9}"/>
              </a:ext>
            </a:extLst>
          </p:cNvPr>
          <p:cNvSpPr txBox="1"/>
          <p:nvPr/>
        </p:nvSpPr>
        <p:spPr>
          <a:xfrm>
            <a:off x="2063947" y="6312865"/>
            <a:ext cx="7735754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4904">
              <a:spcAft>
                <a:spcPts val="600"/>
              </a:spcAft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Nidhi?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893225-126C-9E5C-169D-2040DF44AC01}"/>
              </a:ext>
            </a:extLst>
          </p:cNvPr>
          <p:cNvSpPr txBox="1"/>
          <p:nvPr/>
        </p:nvSpPr>
        <p:spPr>
          <a:xfrm>
            <a:off x="6837229" y="1737950"/>
            <a:ext cx="32575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latin typeface="Calibri" panose="020F0502020204030204" pitchFamily="34" charset="0"/>
              </a:rPr>
              <a:t>Boxplot Without Outliers</a:t>
            </a:r>
          </a:p>
        </p:txBody>
      </p:sp>
    </p:spTree>
    <p:extLst>
      <p:ext uri="{BB962C8B-B14F-4D97-AF65-F5344CB8AC3E}">
        <p14:creationId xmlns:p14="http://schemas.microsoft.com/office/powerpoint/2010/main" val="29542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D8C196A-CF84-4F5F-DE19-F1657ECF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08" y="1192888"/>
            <a:ext cx="3607691" cy="1307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chemeClr val="tx2"/>
                </a:solidFill>
                <a:latin typeface="Arial Rounded MT Bold" panose="020F0704030504030204" pitchFamily="34" charset="77"/>
              </a:rPr>
              <a:t>Experience Level Percentage</a:t>
            </a:r>
          </a:p>
        </p:txBody>
      </p:sp>
      <p:pic>
        <p:nvPicPr>
          <p:cNvPr id="15" name="Picture Placeholder 14" descr="A pie chart with text&#10;&#10;Description automatically generated">
            <a:extLst>
              <a:ext uri="{FF2B5EF4-FFF2-40B4-BE49-F238E27FC236}">
                <a16:creationId xmlns:a16="http://schemas.microsoft.com/office/drawing/2014/main" id="{B98C894D-726A-C59C-0CCC-B048FA83B4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99" r="8203" b="-3"/>
          <a:stretch/>
        </p:blipFill>
        <p:spPr>
          <a:xfrm>
            <a:off x="5580005" y="319368"/>
            <a:ext cx="6027761" cy="610007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028361A-AA60-55AB-0D01-4803FAC8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2808" y="2751457"/>
            <a:ext cx="3736280" cy="149050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D1D5DB"/>
                </a:solidFill>
                <a:effectLst/>
                <a:latin typeface="Söhne"/>
              </a:rPr>
              <a:t>"Senior Level" experience has the highest number of individuals.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D1D5DB"/>
                </a:solidFill>
                <a:effectLst/>
                <a:latin typeface="Söhne"/>
              </a:rPr>
              <a:t>Next is "Medium Level" experience.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D1D5DB"/>
                </a:solidFill>
                <a:effectLst/>
                <a:latin typeface="Söhne"/>
              </a:rPr>
              <a:t>Then comes "Entry Level" experience.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D1D5DB"/>
                </a:solidFill>
                <a:effectLst/>
                <a:latin typeface="Söhne"/>
              </a:rPr>
              <a:t>"Executive Level" experience has the fewest individuals in the dataset.</a:t>
            </a:r>
          </a:p>
          <a:p>
            <a:br>
              <a:rPr lang="en-US" sz="28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73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6A4EA00-A6AF-8205-343B-9BA9342D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E8EC234-DEA1-193A-55D0-CE28A297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42E741C-028F-4228-BEF0-1C018BCD9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A29AA80-47DE-4138-70CB-50FAD8856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879517-D9CF-6E46-BFB2-957B173B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Tools Used: </a:t>
            </a:r>
          </a:p>
        </p:txBody>
      </p:sp>
      <p:pic>
        <p:nvPicPr>
          <p:cNvPr id="14" name="Picture 13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6428A0B1-F4FB-97FF-4D3E-D8C40588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105" r="13399" b="4"/>
          <a:stretch/>
        </p:blipFill>
        <p:spPr>
          <a:xfrm>
            <a:off x="6593276" y="2918811"/>
            <a:ext cx="2245017" cy="1548310"/>
          </a:xfrm>
          <a:prstGeom prst="rect">
            <a:avLst/>
          </a:prstGeom>
        </p:spPr>
      </p:pic>
      <p:pic>
        <p:nvPicPr>
          <p:cNvPr id="32" name="Picture 31" descr="A close-up of a logo&#10;&#10;Description automatically generated">
            <a:extLst>
              <a:ext uri="{FF2B5EF4-FFF2-40B4-BE49-F238E27FC236}">
                <a16:creationId xmlns:a16="http://schemas.microsoft.com/office/drawing/2014/main" id="{FEAE11DA-1C38-8F9F-CD97-2C005DEAD7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417" r="-4" b="2034"/>
          <a:stretch/>
        </p:blipFill>
        <p:spPr>
          <a:xfrm>
            <a:off x="9108782" y="3009292"/>
            <a:ext cx="2245017" cy="993930"/>
          </a:xfrm>
          <a:prstGeom prst="rect">
            <a:avLst/>
          </a:prstGeom>
        </p:spPr>
      </p:pic>
      <p:pic>
        <p:nvPicPr>
          <p:cNvPr id="11" name="Picture 10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97B37FEB-36DA-6F7B-1CA0-EA350BF44B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0756" r="-13" b="687"/>
          <a:stretch/>
        </p:blipFill>
        <p:spPr>
          <a:xfrm>
            <a:off x="6593276" y="4651334"/>
            <a:ext cx="2245017" cy="993930"/>
          </a:xfrm>
          <a:prstGeom prst="rect">
            <a:avLst/>
          </a:prstGeom>
        </p:spPr>
      </p:pic>
      <p:pic>
        <p:nvPicPr>
          <p:cNvPr id="34" name="Picture 33" descr="A logo with a circle and a circle with a circle in the middle&#10;&#10;Description automatically generated with medium confidence">
            <a:extLst>
              <a:ext uri="{FF2B5EF4-FFF2-40B4-BE49-F238E27FC236}">
                <a16:creationId xmlns:a16="http://schemas.microsoft.com/office/drawing/2014/main" id="{AAA01AA6-E9E2-ED6B-27E9-7A726796C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108782" y="4878897"/>
            <a:ext cx="2245017" cy="538803"/>
          </a:xfrm>
          <a:prstGeom prst="rect">
            <a:avLst/>
          </a:prstGeom>
        </p:spPr>
      </p:pic>
      <p:graphicFrame>
        <p:nvGraphicFramePr>
          <p:cNvPr id="133" name="Content Placeholder 2">
            <a:extLst>
              <a:ext uri="{FF2B5EF4-FFF2-40B4-BE49-F238E27FC236}">
                <a16:creationId xmlns:a16="http://schemas.microsoft.com/office/drawing/2014/main" id="{32951C12-F6B9-3FAC-C672-56D04E656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48625"/>
              </p:ext>
            </p:extLst>
          </p:nvPr>
        </p:nvGraphicFramePr>
        <p:xfrm>
          <a:off x="876692" y="2308124"/>
          <a:ext cx="4888382" cy="370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79036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1331C-0070-C03C-367C-FA269E72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1" y="1205095"/>
            <a:ext cx="9808067" cy="1113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Why we choose this data?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7A0BE51C-55CB-7C82-F4CE-6CB1FE8ED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096" y="201070"/>
            <a:ext cx="3413088" cy="3413088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22B163-26E5-0393-ECBD-8BC91CE24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695384"/>
              </p:ext>
            </p:extLst>
          </p:nvPr>
        </p:nvGraphicFramePr>
        <p:xfrm>
          <a:off x="198783" y="1978702"/>
          <a:ext cx="11853309" cy="4611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403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A5C19F3-F851-8155-5957-9BFDD393D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436" b="142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77"/>
              </a:rPr>
              <a:t>Data Table: 11 Columns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7960E7-3221-59B0-639E-DEC4B21E0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583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4862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Analyzing: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C07A296C-6884-79C2-EF93-54AC777FD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07970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6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7026BE-9E02-509F-431C-B2EBDBA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Salaries in USD</a:t>
            </a:r>
          </a:p>
        </p:txBody>
      </p:sp>
      <p:pic>
        <p:nvPicPr>
          <p:cNvPr id="123" name="Picture 122" descr="A graph of a graph of salary&#10;&#10;Description automatically generated with medium confidence">
            <a:extLst>
              <a:ext uri="{FF2B5EF4-FFF2-40B4-BE49-F238E27FC236}">
                <a16:creationId xmlns:a16="http://schemas.microsoft.com/office/drawing/2014/main" id="{D0FD7725-D043-7C9C-AA19-D96B8A48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457201"/>
            <a:ext cx="6013514" cy="4214812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74C7D-7E04-2BF2-7AA2-FA4AF7E2BCB8}"/>
              </a:ext>
            </a:extLst>
          </p:cNvPr>
          <p:cNvSpPr txBox="1"/>
          <p:nvPr/>
        </p:nvSpPr>
        <p:spPr>
          <a:xfrm>
            <a:off x="5757863" y="4814861"/>
            <a:ext cx="529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Salaries vary greatly, with an average around $133,409.28, and a median at $130,000 but the range is broad, spanning from $5,132.00 to $450,000.00.</a:t>
            </a:r>
            <a:endParaRPr lang="en-US" dirty="0"/>
          </a:p>
        </p:txBody>
      </p:sp>
      <p:graphicFrame>
        <p:nvGraphicFramePr>
          <p:cNvPr id="154" name="Text Placeholder 68">
            <a:extLst>
              <a:ext uri="{FF2B5EF4-FFF2-40B4-BE49-F238E27FC236}">
                <a16:creationId xmlns:a16="http://schemas.microsoft.com/office/drawing/2014/main" id="{68D1EAA3-6796-5014-27D2-5D618DB9D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052155"/>
              </p:ext>
            </p:extLst>
          </p:nvPr>
        </p:nvGraphicFramePr>
        <p:xfrm>
          <a:off x="1136396" y="2277036"/>
          <a:ext cx="4228083" cy="346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7190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99A96-ECA3-1C54-0645-37EBF73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248038"/>
            <a:ext cx="6973296" cy="9976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Titles Vs Salary Comparison 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9880736-28D1-7E12-F34A-C1390856C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32522" y="2337650"/>
            <a:ext cx="5749487" cy="436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D97DA8-991E-D27B-BB51-7EED5EC55D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81367" y="1891795"/>
            <a:ext cx="3971007" cy="559860"/>
          </a:xfrm>
        </p:spPr>
        <p:txBody>
          <a:bodyPr>
            <a:noAutofit/>
          </a:bodyPr>
          <a:lstStyle/>
          <a:p>
            <a:pPr marL="178308" indent="-178308" defTabSz="713232">
              <a:spcBef>
                <a:spcPts val="78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Ten Job Titles Vs Average Salary</a:t>
            </a:r>
            <a:endParaRPr lang="en-US" sz="18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350DC88-0D96-976E-8C64-24E322935A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22099" y="1717830"/>
            <a:ext cx="3796544" cy="559860"/>
          </a:xfrm>
        </p:spPr>
        <p:txBody>
          <a:bodyPr>
            <a:normAutofit fontScale="25000" lnSpcReduction="20000"/>
          </a:bodyPr>
          <a:lstStyle/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 Ten Job Titles Vs Average Salary</a:t>
            </a: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r>
              <a:rPr lang="en-US" sz="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 Ten Job Titles Vs Average Salary</a:t>
            </a:r>
          </a:p>
          <a:p>
            <a:endParaRPr lang="en-US" sz="100" dirty="0"/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41E52EC-78ED-9FA9-BB1F-9C06E20D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2337650"/>
            <a:ext cx="5907990" cy="43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4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397D3-D69E-BB67-914D-D1AA30B1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5C734-4794-17D8-960D-B54DF86E6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319156-8587-5A9B-5EC8-D80CBF359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657A83-FB39-753F-C34D-071147E99A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7982D-D5D3-DEAC-C2E4-75EB352B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Remote Ratio Vs No Of Jobs</a:t>
            </a:r>
          </a:p>
        </p:txBody>
      </p:sp>
      <p:sp>
        <p:nvSpPr>
          <p:cNvPr id="17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DB3B9D-BD13-26BA-B09B-6699366B8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342900">
              <a:buFont typeface="+mj-lt"/>
              <a:buAutoNum type="arabicPeriod"/>
            </a:pPr>
            <a:r>
              <a:rPr lang="en-US" sz="1700" b="0" i="0" dirty="0">
                <a:effectLst/>
              </a:rPr>
              <a:t>Over 90% of the jobs are categorized as full-time (FT).</a:t>
            </a:r>
          </a:p>
          <a:p>
            <a:pPr marL="685800" indent="-342900">
              <a:buFont typeface="+mj-lt"/>
              <a:buAutoNum type="arabicPeriod"/>
            </a:pPr>
            <a:r>
              <a:rPr lang="en-US" sz="1700" b="0" i="0" dirty="0">
                <a:effectLst/>
              </a:rPr>
              <a:t>  Out of the 2,547 full-time jobs:</a:t>
            </a:r>
          </a:p>
          <a:p>
            <a:endParaRPr lang="en-US" sz="1700" b="0" i="0" dirty="0">
              <a:effectLst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47% are fully remote (100% remote).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47% are not remote at all (0% remote).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Only 6% are in a hybrid work mode.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6" name="Picture 35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B2BB727-6C77-870D-767E-509CBFCFB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846"/>
          <a:stretch/>
        </p:blipFill>
        <p:spPr>
          <a:xfrm>
            <a:off x="4631436" y="957912"/>
            <a:ext cx="6903720" cy="49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{E80830C0-DBC8-064B-8CA3-2EFF8E129D56}tf10001067</Template>
  <TotalTime>6166</TotalTime>
  <Words>506</Words>
  <Application>Microsoft Macintosh PowerPoint</Application>
  <PresentationFormat>Widescreen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Arial Rounded MT Bold</vt:lpstr>
      <vt:lpstr>Calibri</vt:lpstr>
      <vt:lpstr>Calibri Light</vt:lpstr>
      <vt:lpstr>Söhne</vt:lpstr>
      <vt:lpstr>Office Theme</vt:lpstr>
      <vt:lpstr>    </vt:lpstr>
      <vt:lpstr>Tools Used: </vt:lpstr>
      <vt:lpstr>Why we choose this data?</vt:lpstr>
      <vt:lpstr>Data Table: 11 Columns</vt:lpstr>
      <vt:lpstr>Analyzing:</vt:lpstr>
      <vt:lpstr>Salaries in USD</vt:lpstr>
      <vt:lpstr>Job Titles Vs Salary Comparison </vt:lpstr>
      <vt:lpstr>PowerPoint Presentation</vt:lpstr>
      <vt:lpstr>Remote Ratio Vs No Of Jobs</vt:lpstr>
      <vt:lpstr> Average Salaries for Top Ten Employee Residences</vt:lpstr>
      <vt:lpstr>Average Salary Per Work Year</vt:lpstr>
      <vt:lpstr>Experience Level Percentage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2023 </dc:title>
  <dc:creator>amna hassan</dc:creator>
  <cp:lastModifiedBy>amna hassan</cp:lastModifiedBy>
  <cp:revision>11</cp:revision>
  <dcterms:created xsi:type="dcterms:W3CDTF">2023-09-15T21:22:37Z</dcterms:created>
  <dcterms:modified xsi:type="dcterms:W3CDTF">2023-09-22T04:14:59Z</dcterms:modified>
</cp:coreProperties>
</file>