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48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29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00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AB0AD-A5F2-40CA-A2F2-F036462344B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32ABCE1-F356-41E9-8528-C49CD20F9071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VCS (Version Control System)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95D727-7892-4F91-BBAC-6EACB47CE126}" type="parTrans" cxnId="{E935EB5A-0295-412C-A14A-9A37742C0D3B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7E8E4F-1220-47D8-B5FD-2EA78C407FAE}" type="sibTrans" cxnId="{E935EB5A-0295-412C-A14A-9A37742C0D3B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0BECA6-4AB7-4937-8B8B-A303980CCCF1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Branching and Merging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885E97-D3CA-43D7-A68A-48A5F85DEB77}" type="parTrans" cxnId="{732990C6-1089-4080-991E-6D7209ED33C4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4239C2-DE87-4A07-A765-44E89158F4A9}" type="sibTrans" cxnId="{732990C6-1089-4080-991E-6D7209ED33C4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FF42DE-1230-49F1-9C08-946613E3EF45}">
      <dgm:prSet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Merge Conflict</a:t>
          </a:r>
        </a:p>
      </dgm:t>
    </dgm:pt>
    <dgm:pt modelId="{3E61ACBF-3416-4068-902F-F82A41400097}" type="parTrans" cxnId="{5BA225FB-5414-4241-9387-52431D75CD2D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2E98BC-29D4-4D09-81EB-C24E585C23F9}" type="sibTrans" cxnId="{5BA225FB-5414-4241-9387-52431D75CD2D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BD9E25-AA62-4E3C-894B-10C007A6285F}">
      <dgm:prSet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is GIT?</a:t>
          </a:r>
        </a:p>
      </dgm:t>
    </dgm:pt>
    <dgm:pt modelId="{0216912F-BEB7-476B-9875-7F269792AC94}" type="parTrans" cxnId="{0CE8CB96-69C8-47A3-B1E1-CBB7CC3B54F2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783FE6-CC1E-4EB8-8285-3639FBF737C6}" type="sibTrans" cxnId="{0CE8CB96-69C8-47A3-B1E1-CBB7CC3B54F2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925ABE-CC45-4658-B8E6-A4AB1A301BF4}">
      <dgm:prSet custT="1"/>
      <dgm:spPr/>
      <dgm:t>
        <a:bodyPr/>
        <a:lstStyle/>
        <a:p>
          <a:r>
            <a: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Basic GIT commands</a:t>
          </a:r>
        </a:p>
      </dgm:t>
    </dgm:pt>
    <dgm:pt modelId="{2E80B4AE-832C-4139-8347-E253F0D45C48}" type="parTrans" cxnId="{E26E86C1-AA26-4751-96B4-930362D5A8F5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E2920B-8AC4-4C59-8E82-CFC2E3F99C25}" type="sibTrans" cxnId="{E26E86C1-AA26-4751-96B4-930362D5A8F5}">
      <dgm:prSet/>
      <dgm:spPr/>
      <dgm:t>
        <a:bodyPr/>
        <a:lstStyle/>
        <a:p>
          <a:endParaRPr lang="en-IN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FDC224-3505-4FDF-917E-31E819413D9A}" type="pres">
      <dgm:prSet presAssocID="{DC1AB0AD-A5F2-40CA-A2F2-F036462344BE}" presName="vert0" presStyleCnt="0">
        <dgm:presLayoutVars>
          <dgm:dir/>
          <dgm:animOne val="branch"/>
          <dgm:animLvl val="lvl"/>
        </dgm:presLayoutVars>
      </dgm:prSet>
      <dgm:spPr/>
    </dgm:pt>
    <dgm:pt modelId="{6A879348-3EB6-4185-AC61-C9A9F9536601}" type="pres">
      <dgm:prSet presAssocID="{D32ABCE1-F356-41E9-8528-C49CD20F9071}" presName="thickLine" presStyleLbl="alignNode1" presStyleIdx="0" presStyleCnt="5"/>
      <dgm:spPr/>
    </dgm:pt>
    <dgm:pt modelId="{21234465-7B53-4EC5-B038-38C55F2D8272}" type="pres">
      <dgm:prSet presAssocID="{D32ABCE1-F356-41E9-8528-C49CD20F9071}" presName="horz1" presStyleCnt="0"/>
      <dgm:spPr/>
    </dgm:pt>
    <dgm:pt modelId="{6340A2DA-0C09-4710-99A7-D0400C78F30A}" type="pres">
      <dgm:prSet presAssocID="{D32ABCE1-F356-41E9-8528-C49CD20F9071}" presName="tx1" presStyleLbl="revTx" presStyleIdx="0" presStyleCnt="5"/>
      <dgm:spPr/>
    </dgm:pt>
    <dgm:pt modelId="{74B2102B-D232-4F2C-B46F-C6ACC81411EA}" type="pres">
      <dgm:prSet presAssocID="{D32ABCE1-F356-41E9-8528-C49CD20F9071}" presName="vert1" presStyleCnt="0"/>
      <dgm:spPr/>
    </dgm:pt>
    <dgm:pt modelId="{32611B44-2061-4A2B-BA82-2880D9DFA1C3}" type="pres">
      <dgm:prSet presAssocID="{6EBD9E25-AA62-4E3C-894B-10C007A6285F}" presName="thickLine" presStyleLbl="alignNode1" presStyleIdx="1" presStyleCnt="5"/>
      <dgm:spPr/>
    </dgm:pt>
    <dgm:pt modelId="{1F139680-2542-40E9-93E5-ACFFA0F78A8D}" type="pres">
      <dgm:prSet presAssocID="{6EBD9E25-AA62-4E3C-894B-10C007A6285F}" presName="horz1" presStyleCnt="0"/>
      <dgm:spPr/>
    </dgm:pt>
    <dgm:pt modelId="{43C7A74D-ECD2-4839-B260-51A74972F24A}" type="pres">
      <dgm:prSet presAssocID="{6EBD9E25-AA62-4E3C-894B-10C007A6285F}" presName="tx1" presStyleLbl="revTx" presStyleIdx="1" presStyleCnt="5"/>
      <dgm:spPr/>
    </dgm:pt>
    <dgm:pt modelId="{A26B787C-3444-49CF-8996-59CB18C60E46}" type="pres">
      <dgm:prSet presAssocID="{6EBD9E25-AA62-4E3C-894B-10C007A6285F}" presName="vert1" presStyleCnt="0"/>
      <dgm:spPr/>
    </dgm:pt>
    <dgm:pt modelId="{1305F43F-95CD-4D7F-AE9A-C2D0CC2D06FE}" type="pres">
      <dgm:prSet presAssocID="{BE925ABE-CC45-4658-B8E6-A4AB1A301BF4}" presName="thickLine" presStyleLbl="alignNode1" presStyleIdx="2" presStyleCnt="5"/>
      <dgm:spPr/>
    </dgm:pt>
    <dgm:pt modelId="{A60D5159-8515-45EC-8AD6-1DEA3EB1A95D}" type="pres">
      <dgm:prSet presAssocID="{BE925ABE-CC45-4658-B8E6-A4AB1A301BF4}" presName="horz1" presStyleCnt="0"/>
      <dgm:spPr/>
    </dgm:pt>
    <dgm:pt modelId="{860BC185-FDD4-41C5-8B73-77F9A4FACECC}" type="pres">
      <dgm:prSet presAssocID="{BE925ABE-CC45-4658-B8E6-A4AB1A301BF4}" presName="tx1" presStyleLbl="revTx" presStyleIdx="2" presStyleCnt="5"/>
      <dgm:spPr/>
    </dgm:pt>
    <dgm:pt modelId="{C812878B-59D0-4929-97D5-FDED3F1F6369}" type="pres">
      <dgm:prSet presAssocID="{BE925ABE-CC45-4658-B8E6-A4AB1A301BF4}" presName="vert1" presStyleCnt="0"/>
      <dgm:spPr/>
    </dgm:pt>
    <dgm:pt modelId="{29504F97-9639-4B07-88D4-81493706464A}" type="pres">
      <dgm:prSet presAssocID="{C80BECA6-4AB7-4937-8B8B-A303980CCCF1}" presName="thickLine" presStyleLbl="alignNode1" presStyleIdx="3" presStyleCnt="5"/>
      <dgm:spPr/>
    </dgm:pt>
    <dgm:pt modelId="{A585ABD8-27B1-4CC1-AB1D-63E98A43CD35}" type="pres">
      <dgm:prSet presAssocID="{C80BECA6-4AB7-4937-8B8B-A303980CCCF1}" presName="horz1" presStyleCnt="0"/>
      <dgm:spPr/>
    </dgm:pt>
    <dgm:pt modelId="{8149A4A3-D05E-47EB-A27D-222A0774BB79}" type="pres">
      <dgm:prSet presAssocID="{C80BECA6-4AB7-4937-8B8B-A303980CCCF1}" presName="tx1" presStyleLbl="revTx" presStyleIdx="3" presStyleCnt="5"/>
      <dgm:spPr/>
    </dgm:pt>
    <dgm:pt modelId="{54886256-5BB0-4D52-9EBC-0C95CB66EAFF}" type="pres">
      <dgm:prSet presAssocID="{C80BECA6-4AB7-4937-8B8B-A303980CCCF1}" presName="vert1" presStyleCnt="0"/>
      <dgm:spPr/>
    </dgm:pt>
    <dgm:pt modelId="{506575E8-BF7C-4578-98E4-C59F486509DF}" type="pres">
      <dgm:prSet presAssocID="{F2FF42DE-1230-49F1-9C08-946613E3EF45}" presName="thickLine" presStyleLbl="alignNode1" presStyleIdx="4" presStyleCnt="5"/>
      <dgm:spPr/>
    </dgm:pt>
    <dgm:pt modelId="{1B6042AA-4237-4347-A726-3BE64C6CEE29}" type="pres">
      <dgm:prSet presAssocID="{F2FF42DE-1230-49F1-9C08-946613E3EF45}" presName="horz1" presStyleCnt="0"/>
      <dgm:spPr/>
    </dgm:pt>
    <dgm:pt modelId="{CCB5467B-B5A6-46C9-A1B9-C9B2B8758C31}" type="pres">
      <dgm:prSet presAssocID="{F2FF42DE-1230-49F1-9C08-946613E3EF45}" presName="tx1" presStyleLbl="revTx" presStyleIdx="4" presStyleCnt="5"/>
      <dgm:spPr/>
    </dgm:pt>
    <dgm:pt modelId="{C859453D-322A-4BB2-871E-08DDB43C6952}" type="pres">
      <dgm:prSet presAssocID="{F2FF42DE-1230-49F1-9C08-946613E3EF45}" presName="vert1" presStyleCnt="0"/>
      <dgm:spPr/>
    </dgm:pt>
  </dgm:ptLst>
  <dgm:cxnLst>
    <dgm:cxn modelId="{ACAF8E2D-77A3-4A48-AEA3-49635D4752D8}" type="presOf" srcId="{BE925ABE-CC45-4658-B8E6-A4AB1A301BF4}" destId="{860BC185-FDD4-41C5-8B73-77F9A4FACECC}" srcOrd="0" destOrd="0" presId="urn:microsoft.com/office/officeart/2008/layout/LinedList"/>
    <dgm:cxn modelId="{633EE664-98CD-495A-BE0E-2D2AF291D629}" type="presOf" srcId="{F2FF42DE-1230-49F1-9C08-946613E3EF45}" destId="{CCB5467B-B5A6-46C9-A1B9-C9B2B8758C31}" srcOrd="0" destOrd="0" presId="urn:microsoft.com/office/officeart/2008/layout/LinedList"/>
    <dgm:cxn modelId="{E935EB5A-0295-412C-A14A-9A37742C0D3B}" srcId="{DC1AB0AD-A5F2-40CA-A2F2-F036462344BE}" destId="{D32ABCE1-F356-41E9-8528-C49CD20F9071}" srcOrd="0" destOrd="0" parTransId="{3795D727-7892-4F91-BBAC-6EACB47CE126}" sibTransId="{DD7E8E4F-1220-47D8-B5FD-2EA78C407FAE}"/>
    <dgm:cxn modelId="{0CE8CB96-69C8-47A3-B1E1-CBB7CC3B54F2}" srcId="{DC1AB0AD-A5F2-40CA-A2F2-F036462344BE}" destId="{6EBD9E25-AA62-4E3C-894B-10C007A6285F}" srcOrd="1" destOrd="0" parTransId="{0216912F-BEB7-476B-9875-7F269792AC94}" sibTransId="{71783FE6-CC1E-4EB8-8285-3639FBF737C6}"/>
    <dgm:cxn modelId="{F43E8D9E-2261-4671-B3FD-84BF0FD0FC8F}" type="presOf" srcId="{DC1AB0AD-A5F2-40CA-A2F2-F036462344BE}" destId="{76FDC224-3505-4FDF-917E-31E819413D9A}" srcOrd="0" destOrd="0" presId="urn:microsoft.com/office/officeart/2008/layout/LinedList"/>
    <dgm:cxn modelId="{A3BD85BE-37B4-4944-90CE-A92578D89624}" type="presOf" srcId="{C80BECA6-4AB7-4937-8B8B-A303980CCCF1}" destId="{8149A4A3-D05E-47EB-A27D-222A0774BB79}" srcOrd="0" destOrd="0" presId="urn:microsoft.com/office/officeart/2008/layout/LinedList"/>
    <dgm:cxn modelId="{E26E86C1-AA26-4751-96B4-930362D5A8F5}" srcId="{DC1AB0AD-A5F2-40CA-A2F2-F036462344BE}" destId="{BE925ABE-CC45-4658-B8E6-A4AB1A301BF4}" srcOrd="2" destOrd="0" parTransId="{2E80B4AE-832C-4139-8347-E253F0D45C48}" sibTransId="{DAE2920B-8AC4-4C59-8E82-CFC2E3F99C25}"/>
    <dgm:cxn modelId="{732990C6-1089-4080-991E-6D7209ED33C4}" srcId="{DC1AB0AD-A5F2-40CA-A2F2-F036462344BE}" destId="{C80BECA6-4AB7-4937-8B8B-A303980CCCF1}" srcOrd="3" destOrd="0" parTransId="{79885E97-D3CA-43D7-A68A-48A5F85DEB77}" sibTransId="{824239C2-DE87-4A07-A765-44E89158F4A9}"/>
    <dgm:cxn modelId="{68567BEC-3358-4226-9429-C24D9C450D5C}" type="presOf" srcId="{6EBD9E25-AA62-4E3C-894B-10C007A6285F}" destId="{43C7A74D-ECD2-4839-B260-51A74972F24A}" srcOrd="0" destOrd="0" presId="urn:microsoft.com/office/officeart/2008/layout/LinedList"/>
    <dgm:cxn modelId="{702973F7-66A0-4306-93F0-2F215E735930}" type="presOf" srcId="{D32ABCE1-F356-41E9-8528-C49CD20F9071}" destId="{6340A2DA-0C09-4710-99A7-D0400C78F30A}" srcOrd="0" destOrd="0" presId="urn:microsoft.com/office/officeart/2008/layout/LinedList"/>
    <dgm:cxn modelId="{5BA225FB-5414-4241-9387-52431D75CD2D}" srcId="{DC1AB0AD-A5F2-40CA-A2F2-F036462344BE}" destId="{F2FF42DE-1230-49F1-9C08-946613E3EF45}" srcOrd="4" destOrd="0" parTransId="{3E61ACBF-3416-4068-902F-F82A41400097}" sibTransId="{F52E98BC-29D4-4D09-81EB-C24E585C23F9}"/>
    <dgm:cxn modelId="{7C034E57-735A-4F2B-8DAC-FB7924192A71}" type="presParOf" srcId="{76FDC224-3505-4FDF-917E-31E819413D9A}" destId="{6A879348-3EB6-4185-AC61-C9A9F9536601}" srcOrd="0" destOrd="0" presId="urn:microsoft.com/office/officeart/2008/layout/LinedList"/>
    <dgm:cxn modelId="{5E19855B-D3C5-4BB8-95DA-699768B82F5D}" type="presParOf" srcId="{76FDC224-3505-4FDF-917E-31E819413D9A}" destId="{21234465-7B53-4EC5-B038-38C55F2D8272}" srcOrd="1" destOrd="0" presId="urn:microsoft.com/office/officeart/2008/layout/LinedList"/>
    <dgm:cxn modelId="{EEDBE85F-5E89-4C14-B4F6-F883CFC5A34F}" type="presParOf" srcId="{21234465-7B53-4EC5-B038-38C55F2D8272}" destId="{6340A2DA-0C09-4710-99A7-D0400C78F30A}" srcOrd="0" destOrd="0" presId="urn:microsoft.com/office/officeart/2008/layout/LinedList"/>
    <dgm:cxn modelId="{92F00E5D-EF21-4FEB-A0EB-25243E570AAC}" type="presParOf" srcId="{21234465-7B53-4EC5-B038-38C55F2D8272}" destId="{74B2102B-D232-4F2C-B46F-C6ACC81411EA}" srcOrd="1" destOrd="0" presId="urn:microsoft.com/office/officeart/2008/layout/LinedList"/>
    <dgm:cxn modelId="{7A1EFBE6-A743-4518-9322-3E6153DE269C}" type="presParOf" srcId="{76FDC224-3505-4FDF-917E-31E819413D9A}" destId="{32611B44-2061-4A2B-BA82-2880D9DFA1C3}" srcOrd="2" destOrd="0" presId="urn:microsoft.com/office/officeart/2008/layout/LinedList"/>
    <dgm:cxn modelId="{0E7CD485-7E81-4ED4-86E4-677102CCFF0D}" type="presParOf" srcId="{76FDC224-3505-4FDF-917E-31E819413D9A}" destId="{1F139680-2542-40E9-93E5-ACFFA0F78A8D}" srcOrd="3" destOrd="0" presId="urn:microsoft.com/office/officeart/2008/layout/LinedList"/>
    <dgm:cxn modelId="{58EB172D-9F2F-4BDE-9290-B7F586306C6A}" type="presParOf" srcId="{1F139680-2542-40E9-93E5-ACFFA0F78A8D}" destId="{43C7A74D-ECD2-4839-B260-51A74972F24A}" srcOrd="0" destOrd="0" presId="urn:microsoft.com/office/officeart/2008/layout/LinedList"/>
    <dgm:cxn modelId="{C993B0B2-AA51-49D0-A697-70EF658151BF}" type="presParOf" srcId="{1F139680-2542-40E9-93E5-ACFFA0F78A8D}" destId="{A26B787C-3444-49CF-8996-59CB18C60E46}" srcOrd="1" destOrd="0" presId="urn:microsoft.com/office/officeart/2008/layout/LinedList"/>
    <dgm:cxn modelId="{5C050102-4DAA-4D41-AC73-2149B6A165B7}" type="presParOf" srcId="{76FDC224-3505-4FDF-917E-31E819413D9A}" destId="{1305F43F-95CD-4D7F-AE9A-C2D0CC2D06FE}" srcOrd="4" destOrd="0" presId="urn:microsoft.com/office/officeart/2008/layout/LinedList"/>
    <dgm:cxn modelId="{757C1DB6-612A-4875-8561-29D5744A8087}" type="presParOf" srcId="{76FDC224-3505-4FDF-917E-31E819413D9A}" destId="{A60D5159-8515-45EC-8AD6-1DEA3EB1A95D}" srcOrd="5" destOrd="0" presId="urn:microsoft.com/office/officeart/2008/layout/LinedList"/>
    <dgm:cxn modelId="{457FB7CF-D44D-46B9-B317-B384B3227420}" type="presParOf" srcId="{A60D5159-8515-45EC-8AD6-1DEA3EB1A95D}" destId="{860BC185-FDD4-41C5-8B73-77F9A4FACECC}" srcOrd="0" destOrd="0" presId="urn:microsoft.com/office/officeart/2008/layout/LinedList"/>
    <dgm:cxn modelId="{57C7D582-C788-4B05-880D-6AFC2C57C140}" type="presParOf" srcId="{A60D5159-8515-45EC-8AD6-1DEA3EB1A95D}" destId="{C812878B-59D0-4929-97D5-FDED3F1F6369}" srcOrd="1" destOrd="0" presId="urn:microsoft.com/office/officeart/2008/layout/LinedList"/>
    <dgm:cxn modelId="{B1274F95-E977-4B5E-93E8-555D4BFBE5DB}" type="presParOf" srcId="{76FDC224-3505-4FDF-917E-31E819413D9A}" destId="{29504F97-9639-4B07-88D4-81493706464A}" srcOrd="6" destOrd="0" presId="urn:microsoft.com/office/officeart/2008/layout/LinedList"/>
    <dgm:cxn modelId="{BD6BB135-0272-4F5D-878A-0D7A6EFB04F3}" type="presParOf" srcId="{76FDC224-3505-4FDF-917E-31E819413D9A}" destId="{A585ABD8-27B1-4CC1-AB1D-63E98A43CD35}" srcOrd="7" destOrd="0" presId="urn:microsoft.com/office/officeart/2008/layout/LinedList"/>
    <dgm:cxn modelId="{598E9AE9-C4F5-45AF-BFC1-4D03A79B92E7}" type="presParOf" srcId="{A585ABD8-27B1-4CC1-AB1D-63E98A43CD35}" destId="{8149A4A3-D05E-47EB-A27D-222A0774BB79}" srcOrd="0" destOrd="0" presId="urn:microsoft.com/office/officeart/2008/layout/LinedList"/>
    <dgm:cxn modelId="{CC48AE31-48CB-457C-8D5E-6A65FF5549E9}" type="presParOf" srcId="{A585ABD8-27B1-4CC1-AB1D-63E98A43CD35}" destId="{54886256-5BB0-4D52-9EBC-0C95CB66EAFF}" srcOrd="1" destOrd="0" presId="urn:microsoft.com/office/officeart/2008/layout/LinedList"/>
    <dgm:cxn modelId="{1DD5B884-4059-4E4D-8DEB-641EA8606CD4}" type="presParOf" srcId="{76FDC224-3505-4FDF-917E-31E819413D9A}" destId="{506575E8-BF7C-4578-98E4-C59F486509DF}" srcOrd="8" destOrd="0" presId="urn:microsoft.com/office/officeart/2008/layout/LinedList"/>
    <dgm:cxn modelId="{3286BE84-8431-42C9-AA8F-FB8044D23BFB}" type="presParOf" srcId="{76FDC224-3505-4FDF-917E-31E819413D9A}" destId="{1B6042AA-4237-4347-A726-3BE64C6CEE29}" srcOrd="9" destOrd="0" presId="urn:microsoft.com/office/officeart/2008/layout/LinedList"/>
    <dgm:cxn modelId="{248EF4C4-D527-4127-8A4D-B8E46D5555A1}" type="presParOf" srcId="{1B6042AA-4237-4347-A726-3BE64C6CEE29}" destId="{CCB5467B-B5A6-46C9-A1B9-C9B2B8758C31}" srcOrd="0" destOrd="0" presId="urn:microsoft.com/office/officeart/2008/layout/LinedList"/>
    <dgm:cxn modelId="{2BC15FED-131B-43BE-AA99-9CA46029AE43}" type="presParOf" srcId="{1B6042AA-4237-4347-A726-3BE64C6CEE29}" destId="{C859453D-322A-4BB2-871E-08DDB43C695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4628F-C4A4-4DEF-A7D8-B377D9FBB83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3FD27A-472A-47B9-850B-CE4D610BC6A5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Centralized VCS</a:t>
          </a:r>
          <a:endParaRPr lang="en-IN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0C628F-B8D9-4BCB-9267-C55A331F4B83}" type="parTrans" cxnId="{4AF1D762-97F0-452B-9362-60309543E4D6}">
      <dgm:prSet/>
      <dgm:spPr/>
      <dgm:t>
        <a:bodyPr/>
        <a:lstStyle/>
        <a:p>
          <a:endParaRPr lang="en-IN"/>
        </a:p>
      </dgm:t>
    </dgm:pt>
    <dgm:pt modelId="{9BE3D2CD-3EFA-4C1B-BA4B-72A0C980E6AF}" type="sibTrans" cxnId="{4AF1D762-97F0-452B-9362-60309543E4D6}">
      <dgm:prSet/>
      <dgm:spPr/>
      <dgm:t>
        <a:bodyPr/>
        <a:lstStyle/>
        <a:p>
          <a:endParaRPr lang="en-IN"/>
        </a:p>
      </dgm:t>
    </dgm:pt>
    <dgm:pt modelId="{5E994713-D289-4A2D-ACA1-30B4F045E5FD}">
      <dgm:prSet phldrT="[Text]" custT="1"/>
      <dgm:spPr/>
      <dgm:t>
        <a:bodyPr/>
        <a:lstStyle/>
        <a:p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Server/client model where server contains all history of source code.</a:t>
          </a:r>
        </a:p>
      </dgm:t>
    </dgm:pt>
    <dgm:pt modelId="{F991C4CF-DEFF-45EC-AB5D-079B855C23FD}" type="parTrans" cxnId="{6E4C6778-AA81-48A9-BF66-F7AC23CA4A35}">
      <dgm:prSet/>
      <dgm:spPr/>
      <dgm:t>
        <a:bodyPr/>
        <a:lstStyle/>
        <a:p>
          <a:endParaRPr lang="en-IN"/>
        </a:p>
      </dgm:t>
    </dgm:pt>
    <dgm:pt modelId="{25242BBA-7EBB-49EB-A66C-19520C84B7E9}" type="sibTrans" cxnId="{6E4C6778-AA81-48A9-BF66-F7AC23CA4A35}">
      <dgm:prSet/>
      <dgm:spPr/>
      <dgm:t>
        <a:bodyPr/>
        <a:lstStyle/>
        <a:p>
          <a:endParaRPr lang="en-IN"/>
        </a:p>
      </dgm:t>
    </dgm:pt>
    <dgm:pt modelId="{DB8FCF0C-28A2-424D-9F70-D2405CD0ED66}">
      <dgm:prSet phldrT="[Text]" custT="1"/>
      <dgm:spPr/>
      <dgm:t>
        <a:bodyPr/>
        <a:lstStyle/>
        <a:p>
          <a:r>
            <a:rPr lang="en-US" sz="2000" b="0" i="0" dirty="0"/>
            <a:t>A client need to get local copy of source from server and then work on that.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732B98-7152-491F-AA4F-C79FFFEAEE52}" type="parTrans" cxnId="{3DC674C7-C1C8-4070-B5D5-0424E51ACA39}">
      <dgm:prSet/>
      <dgm:spPr/>
      <dgm:t>
        <a:bodyPr/>
        <a:lstStyle/>
        <a:p>
          <a:endParaRPr lang="en-IN"/>
        </a:p>
      </dgm:t>
    </dgm:pt>
    <dgm:pt modelId="{D32F309D-F660-4263-92D8-0B21C8F120FF}" type="sibTrans" cxnId="{3DC674C7-C1C8-4070-B5D5-0424E51ACA39}">
      <dgm:prSet/>
      <dgm:spPr/>
      <dgm:t>
        <a:bodyPr/>
        <a:lstStyle/>
        <a:p>
          <a:endParaRPr lang="en-IN"/>
        </a:p>
      </dgm:t>
    </dgm:pt>
    <dgm:pt modelId="{5BC4C060-C4AE-48AE-B73A-A695537DC0A1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Distributed VCS</a:t>
          </a:r>
          <a:endParaRPr lang="en-IN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D367FC-BEF5-4C72-B85D-3A0831094A0E}" type="parTrans" cxnId="{9C7B56D8-FB22-41B7-882B-A081E14EE789}">
      <dgm:prSet/>
      <dgm:spPr/>
      <dgm:t>
        <a:bodyPr/>
        <a:lstStyle/>
        <a:p>
          <a:endParaRPr lang="en-IN"/>
        </a:p>
      </dgm:t>
    </dgm:pt>
    <dgm:pt modelId="{A8C97E9B-1537-4652-891C-048C45613616}" type="sibTrans" cxnId="{9C7B56D8-FB22-41B7-882B-A081E14EE789}">
      <dgm:prSet/>
      <dgm:spPr/>
      <dgm:t>
        <a:bodyPr/>
        <a:lstStyle/>
        <a:p>
          <a:endParaRPr lang="en-IN"/>
        </a:p>
      </dgm:t>
    </dgm:pt>
    <dgm:pt modelId="{8AACE251-B422-4397-9F3E-83D8779CE4E3}">
      <dgm:prSet phldrT="[Text]" custT="1"/>
      <dgm:spPr/>
      <dgm:t>
        <a:bodyPr/>
        <a:lstStyle/>
        <a:p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Each client/user can have same copy of source code and both server &amp; client maintain history of source code.</a:t>
          </a:r>
        </a:p>
      </dgm:t>
    </dgm:pt>
    <dgm:pt modelId="{2BCD81C3-D288-4705-93AE-6AF796BF2DF2}" type="parTrans" cxnId="{224E13FB-B1A9-4047-8C5C-FA99967CB6CA}">
      <dgm:prSet/>
      <dgm:spPr/>
      <dgm:t>
        <a:bodyPr/>
        <a:lstStyle/>
        <a:p>
          <a:endParaRPr lang="en-IN"/>
        </a:p>
      </dgm:t>
    </dgm:pt>
    <dgm:pt modelId="{9DEB7E6C-B4AA-44A5-B78C-ACC374011472}" type="sibTrans" cxnId="{224E13FB-B1A9-4047-8C5C-FA99967CB6CA}">
      <dgm:prSet/>
      <dgm:spPr/>
      <dgm:t>
        <a:bodyPr/>
        <a:lstStyle/>
        <a:p>
          <a:endParaRPr lang="en-IN"/>
        </a:p>
      </dgm:t>
    </dgm:pt>
    <dgm:pt modelId="{1C776207-7380-405B-AC3A-8B9C2200D19D}">
      <dgm:prSet phldrT="[Text]" custT="1"/>
      <dgm:spPr/>
      <dgm:t>
        <a:bodyPr/>
        <a:lstStyle/>
        <a:p>
          <a:r>
            <a:rPr lang="en-US" sz="2000" b="0" i="0" dirty="0"/>
            <a:t>Working on branches is easier.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349B74-7025-4E1C-9F83-75F6A8FFB752}" type="parTrans" cxnId="{A71165DB-9E58-4543-8CE5-976D799C9EC0}">
      <dgm:prSet/>
      <dgm:spPr/>
      <dgm:t>
        <a:bodyPr/>
        <a:lstStyle/>
        <a:p>
          <a:endParaRPr lang="en-IN"/>
        </a:p>
      </dgm:t>
    </dgm:pt>
    <dgm:pt modelId="{E9C994C6-E4BF-43C0-9142-F33FD1487117}" type="sibTrans" cxnId="{A71165DB-9E58-4543-8CE5-976D799C9EC0}">
      <dgm:prSet/>
      <dgm:spPr/>
      <dgm:t>
        <a:bodyPr/>
        <a:lstStyle/>
        <a:p>
          <a:endParaRPr lang="en-IN"/>
        </a:p>
      </dgm:t>
    </dgm:pt>
    <dgm:pt modelId="{ED2E24DF-C89A-4C3A-9BD2-1B729A685195}">
      <dgm:prSet phldrT="[Text]" custT="1"/>
      <dgm:spPr/>
      <dgm:t>
        <a:bodyPr/>
        <a:lstStyle/>
        <a:p>
          <a:r>
            <a:rPr lang="en-US" sz="2000" b="0" i="0" dirty="0"/>
            <a:t>Working on branches in difficult.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61702B7-9F92-439F-A03D-EB66D7B01E63}" type="parTrans" cxnId="{9F0CD09B-94B9-48EC-8DFA-4D66452F24D8}">
      <dgm:prSet/>
      <dgm:spPr/>
      <dgm:t>
        <a:bodyPr/>
        <a:lstStyle/>
        <a:p>
          <a:endParaRPr lang="en-IN"/>
        </a:p>
      </dgm:t>
    </dgm:pt>
    <dgm:pt modelId="{4A9D4D72-A52B-414F-BF53-AA8ADBF9F751}" type="sibTrans" cxnId="{9F0CD09B-94B9-48EC-8DFA-4D66452F24D8}">
      <dgm:prSet/>
      <dgm:spPr/>
      <dgm:t>
        <a:bodyPr/>
        <a:lstStyle/>
        <a:p>
          <a:endParaRPr lang="en-IN"/>
        </a:p>
      </dgm:t>
    </dgm:pt>
    <dgm:pt modelId="{11BCE3D0-3E1D-4D3D-B81E-944B3841F7B3}">
      <dgm:prSet phldrT="[Text]" custT="1"/>
      <dgm:spPr/>
      <dgm:t>
        <a:bodyPr/>
        <a:lstStyle/>
        <a:p>
          <a:r>
            <a:rPr lang="en-US" sz="2000" b="0" i="0" dirty="0"/>
            <a:t>Often merge conflicts happens.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A6CB317-3F39-4CC2-A6C2-91174E0B0403}" type="parTrans" cxnId="{6BFA8ECB-8FF3-4918-B40B-982C52B9D948}">
      <dgm:prSet/>
      <dgm:spPr/>
      <dgm:t>
        <a:bodyPr/>
        <a:lstStyle/>
        <a:p>
          <a:endParaRPr lang="en-IN"/>
        </a:p>
      </dgm:t>
    </dgm:pt>
    <dgm:pt modelId="{CEA208B7-E7CE-43AF-B93E-EB81CD638661}" type="sibTrans" cxnId="{6BFA8ECB-8FF3-4918-B40B-982C52B9D948}">
      <dgm:prSet/>
      <dgm:spPr/>
      <dgm:t>
        <a:bodyPr/>
        <a:lstStyle/>
        <a:p>
          <a:endParaRPr lang="en-IN"/>
        </a:p>
      </dgm:t>
    </dgm:pt>
    <dgm:pt modelId="{0B448AB4-10FE-4169-A7C4-50DAFB34AB6D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Lesser merge conflicts happens.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C83D8F-CD8C-47AE-97E6-DD30876A87E0}" type="parTrans" cxnId="{DEBA3DAD-0176-446A-9B17-5481521FBFA4}">
      <dgm:prSet/>
      <dgm:spPr/>
      <dgm:t>
        <a:bodyPr/>
        <a:lstStyle/>
        <a:p>
          <a:endParaRPr lang="en-IN"/>
        </a:p>
      </dgm:t>
    </dgm:pt>
    <dgm:pt modelId="{D3AA29ED-09D1-432B-9608-684A7570A732}" type="sibTrans" cxnId="{DEBA3DAD-0176-446A-9B17-5481521FBFA4}">
      <dgm:prSet/>
      <dgm:spPr/>
      <dgm:t>
        <a:bodyPr/>
        <a:lstStyle/>
        <a:p>
          <a:endParaRPr lang="en-IN"/>
        </a:p>
      </dgm:t>
    </dgm:pt>
    <dgm:pt modelId="{1D504DFF-3A71-41D0-A9EB-A014EA48592D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Each client can have local branch and then work on that.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60DB4AB-002F-4981-AFD6-6D52ACCA8C2D}" type="parTrans" cxnId="{83907EE9-3E77-45D4-99EF-C5EC71B0E51B}">
      <dgm:prSet/>
      <dgm:spPr/>
      <dgm:t>
        <a:bodyPr/>
        <a:lstStyle/>
        <a:p>
          <a:endParaRPr lang="en-IN"/>
        </a:p>
      </dgm:t>
    </dgm:pt>
    <dgm:pt modelId="{E63A7535-9435-40CC-8933-FB89FAB60E19}" type="sibTrans" cxnId="{83907EE9-3E77-45D4-99EF-C5EC71B0E51B}">
      <dgm:prSet/>
      <dgm:spPr/>
      <dgm:t>
        <a:bodyPr/>
        <a:lstStyle/>
        <a:p>
          <a:endParaRPr lang="en-IN"/>
        </a:p>
      </dgm:t>
    </dgm:pt>
    <dgm:pt modelId="{040AC4DC-6CC9-47F5-ABBF-8CC7364DA7BE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Do not have offline access.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A4A6633-9E85-4EB8-869D-A01DA04C950E}" type="parTrans" cxnId="{7FE42EA8-8677-46AD-853F-051DAAC0FE35}">
      <dgm:prSet/>
      <dgm:spPr/>
      <dgm:t>
        <a:bodyPr/>
        <a:lstStyle/>
        <a:p>
          <a:endParaRPr lang="en-IN"/>
        </a:p>
      </dgm:t>
    </dgm:pt>
    <dgm:pt modelId="{0DD062B8-413B-4A6F-94B8-2602B69AE990}" type="sibTrans" cxnId="{7FE42EA8-8677-46AD-853F-051DAAC0FE35}">
      <dgm:prSet/>
      <dgm:spPr/>
      <dgm:t>
        <a:bodyPr/>
        <a:lstStyle/>
        <a:p>
          <a:endParaRPr lang="en-IN"/>
        </a:p>
      </dgm:t>
    </dgm:pt>
    <dgm:pt modelId="{33A4F431-E756-4DBE-8D13-C3FEB4C29ADB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Example - SVN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66AE7F-ED6A-4ECF-BD16-6F649F314A35}" type="parTrans" cxnId="{1532779B-772D-42D5-8C43-A773D13CADFB}">
      <dgm:prSet/>
      <dgm:spPr/>
      <dgm:t>
        <a:bodyPr/>
        <a:lstStyle/>
        <a:p>
          <a:endParaRPr lang="en-IN"/>
        </a:p>
      </dgm:t>
    </dgm:pt>
    <dgm:pt modelId="{4F181E8A-EBD4-4A17-9C05-8C7586D39F02}" type="sibTrans" cxnId="{1532779B-772D-42D5-8C43-A773D13CADFB}">
      <dgm:prSet/>
      <dgm:spPr/>
      <dgm:t>
        <a:bodyPr/>
        <a:lstStyle/>
        <a:p>
          <a:endParaRPr lang="en-IN"/>
        </a:p>
      </dgm:t>
    </dgm:pt>
    <dgm:pt modelId="{234399E3-D9B8-42E6-A081-2A045A6FC0DF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 be worked offline.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7548CEC-E692-4AB6-9BB1-FBC1B9208EC8}" type="parTrans" cxnId="{66F4B4BC-04F3-4E86-8A3E-011C030D7C5F}">
      <dgm:prSet/>
      <dgm:spPr/>
      <dgm:t>
        <a:bodyPr/>
        <a:lstStyle/>
        <a:p>
          <a:endParaRPr lang="en-IN"/>
        </a:p>
      </dgm:t>
    </dgm:pt>
    <dgm:pt modelId="{510511FA-91DE-4989-AF3A-2214B48FFE76}" type="sibTrans" cxnId="{66F4B4BC-04F3-4E86-8A3E-011C030D7C5F}">
      <dgm:prSet/>
      <dgm:spPr/>
      <dgm:t>
        <a:bodyPr/>
        <a:lstStyle/>
        <a:p>
          <a:endParaRPr lang="en-IN"/>
        </a:p>
      </dgm:t>
    </dgm:pt>
    <dgm:pt modelId="{C4145A32-FC8F-42BA-B00F-55E036584933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Example - GIT</a:t>
          </a:r>
          <a:endParaRPr lang="en-IN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A734ED6-304C-4366-BFC1-91C72A97772D}" type="parTrans" cxnId="{59FAE52F-24FC-4B9E-8393-825DC00FB36B}">
      <dgm:prSet/>
      <dgm:spPr/>
      <dgm:t>
        <a:bodyPr/>
        <a:lstStyle/>
        <a:p>
          <a:endParaRPr lang="en-IN"/>
        </a:p>
      </dgm:t>
    </dgm:pt>
    <dgm:pt modelId="{17DBB1DA-6442-438B-808D-4154FFEE44EC}" type="sibTrans" cxnId="{59FAE52F-24FC-4B9E-8393-825DC00FB36B}">
      <dgm:prSet/>
      <dgm:spPr/>
      <dgm:t>
        <a:bodyPr/>
        <a:lstStyle/>
        <a:p>
          <a:endParaRPr lang="en-IN"/>
        </a:p>
      </dgm:t>
    </dgm:pt>
    <dgm:pt modelId="{BADCA4F2-3070-4DED-8370-9DBFCEA25DCB}" type="pres">
      <dgm:prSet presAssocID="{1C14628F-C4A4-4DEF-A7D8-B377D9FBB83D}" presName="Name0" presStyleCnt="0">
        <dgm:presLayoutVars>
          <dgm:dir/>
          <dgm:animLvl val="lvl"/>
          <dgm:resizeHandles val="exact"/>
        </dgm:presLayoutVars>
      </dgm:prSet>
      <dgm:spPr/>
    </dgm:pt>
    <dgm:pt modelId="{CEB3BE44-1506-4D30-A958-A705E8F5B5B9}" type="pres">
      <dgm:prSet presAssocID="{5C3FD27A-472A-47B9-850B-CE4D610BC6A5}" presName="composite" presStyleCnt="0"/>
      <dgm:spPr/>
    </dgm:pt>
    <dgm:pt modelId="{52A19779-109A-4C3E-8B4B-8497D67F4DA9}" type="pres">
      <dgm:prSet presAssocID="{5C3FD27A-472A-47B9-850B-CE4D610BC6A5}" presName="parTx" presStyleLbl="alignNode1" presStyleIdx="0" presStyleCnt="2" custScaleY="100000" custLinFactNeighborX="-1">
        <dgm:presLayoutVars>
          <dgm:chMax val="0"/>
          <dgm:chPref val="0"/>
          <dgm:bulletEnabled val="1"/>
        </dgm:presLayoutVars>
      </dgm:prSet>
      <dgm:spPr/>
    </dgm:pt>
    <dgm:pt modelId="{98ADD7C4-2E8C-4C7C-A936-A24ECE4E4D46}" type="pres">
      <dgm:prSet presAssocID="{5C3FD27A-472A-47B9-850B-CE4D610BC6A5}" presName="desTx" presStyleLbl="alignAccFollowNode1" presStyleIdx="0" presStyleCnt="2">
        <dgm:presLayoutVars>
          <dgm:bulletEnabled val="1"/>
        </dgm:presLayoutVars>
      </dgm:prSet>
      <dgm:spPr/>
    </dgm:pt>
    <dgm:pt modelId="{4900653C-1289-49F0-987B-8CCA0B77606B}" type="pres">
      <dgm:prSet presAssocID="{9BE3D2CD-3EFA-4C1B-BA4B-72A0C980E6AF}" presName="space" presStyleCnt="0"/>
      <dgm:spPr/>
    </dgm:pt>
    <dgm:pt modelId="{6CB784FF-735E-4CA2-86F1-48D7DFC58B41}" type="pres">
      <dgm:prSet presAssocID="{5BC4C060-C4AE-48AE-B73A-A695537DC0A1}" presName="composite" presStyleCnt="0"/>
      <dgm:spPr/>
    </dgm:pt>
    <dgm:pt modelId="{80EB176D-ED04-4246-95CB-580CC4D10844}" type="pres">
      <dgm:prSet presAssocID="{5BC4C060-C4AE-48AE-B73A-A695537DC0A1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980DD0AD-C789-45D5-AE69-291A0935D498}" type="pres">
      <dgm:prSet presAssocID="{5BC4C060-C4AE-48AE-B73A-A695537DC0A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A4BEC00-C64D-4503-AC87-FC2B29AC242B}" type="presOf" srcId="{ED2E24DF-C89A-4C3A-9BD2-1B729A685195}" destId="{98ADD7C4-2E8C-4C7C-A936-A24ECE4E4D46}" srcOrd="0" destOrd="2" presId="urn:microsoft.com/office/officeart/2005/8/layout/hList1"/>
    <dgm:cxn modelId="{BFC0A209-0108-45F6-8EE0-C9B31E5B3504}" type="presOf" srcId="{040AC4DC-6CC9-47F5-ABBF-8CC7364DA7BE}" destId="{98ADD7C4-2E8C-4C7C-A936-A24ECE4E4D46}" srcOrd="0" destOrd="4" presId="urn:microsoft.com/office/officeart/2005/8/layout/hList1"/>
    <dgm:cxn modelId="{F62C991C-D9C3-43C2-BD41-1F3045FCD4A5}" type="presOf" srcId="{8AACE251-B422-4397-9F3E-83D8779CE4E3}" destId="{980DD0AD-C789-45D5-AE69-291A0935D498}" srcOrd="0" destOrd="0" presId="urn:microsoft.com/office/officeart/2005/8/layout/hList1"/>
    <dgm:cxn modelId="{A4EAC82D-0120-49EE-AA7B-00670A7A71C2}" type="presOf" srcId="{1D504DFF-3A71-41D0-A9EB-A014EA48592D}" destId="{980DD0AD-C789-45D5-AE69-291A0935D498}" srcOrd="0" destOrd="1" presId="urn:microsoft.com/office/officeart/2005/8/layout/hList1"/>
    <dgm:cxn modelId="{5E6E242E-1906-4F42-965B-26A0E76C215D}" type="presOf" srcId="{234399E3-D9B8-42E6-A081-2A045A6FC0DF}" destId="{980DD0AD-C789-45D5-AE69-291A0935D498}" srcOrd="0" destOrd="4" presId="urn:microsoft.com/office/officeart/2005/8/layout/hList1"/>
    <dgm:cxn modelId="{59FAE52F-24FC-4B9E-8393-825DC00FB36B}" srcId="{5BC4C060-C4AE-48AE-B73A-A695537DC0A1}" destId="{C4145A32-FC8F-42BA-B00F-55E036584933}" srcOrd="5" destOrd="0" parTransId="{8A734ED6-304C-4366-BFC1-91C72A97772D}" sibTransId="{17DBB1DA-6442-438B-808D-4154FFEE44EC}"/>
    <dgm:cxn modelId="{50D0675D-89E3-47E6-B138-921952F371DB}" type="presOf" srcId="{11BCE3D0-3E1D-4D3D-B81E-944B3841F7B3}" destId="{98ADD7C4-2E8C-4C7C-A936-A24ECE4E4D46}" srcOrd="0" destOrd="3" presId="urn:microsoft.com/office/officeart/2005/8/layout/hList1"/>
    <dgm:cxn modelId="{4AF1D762-97F0-452B-9362-60309543E4D6}" srcId="{1C14628F-C4A4-4DEF-A7D8-B377D9FBB83D}" destId="{5C3FD27A-472A-47B9-850B-CE4D610BC6A5}" srcOrd="0" destOrd="0" parTransId="{420C628F-B8D9-4BCB-9267-C55A331F4B83}" sibTransId="{9BE3D2CD-3EFA-4C1B-BA4B-72A0C980E6AF}"/>
    <dgm:cxn modelId="{A025CC69-0DB7-4791-A2A4-2FD5B2440EF4}" type="presOf" srcId="{5C3FD27A-472A-47B9-850B-CE4D610BC6A5}" destId="{52A19779-109A-4C3E-8B4B-8497D67F4DA9}" srcOrd="0" destOrd="0" presId="urn:microsoft.com/office/officeart/2005/8/layout/hList1"/>
    <dgm:cxn modelId="{D5555170-023A-4595-B744-C630AB1A3532}" type="presOf" srcId="{1C14628F-C4A4-4DEF-A7D8-B377D9FBB83D}" destId="{BADCA4F2-3070-4DED-8370-9DBFCEA25DCB}" srcOrd="0" destOrd="0" presId="urn:microsoft.com/office/officeart/2005/8/layout/hList1"/>
    <dgm:cxn modelId="{6E4C6778-AA81-48A9-BF66-F7AC23CA4A35}" srcId="{5C3FD27A-472A-47B9-850B-CE4D610BC6A5}" destId="{5E994713-D289-4A2D-ACA1-30B4F045E5FD}" srcOrd="0" destOrd="0" parTransId="{F991C4CF-DEFF-45EC-AB5D-079B855C23FD}" sibTransId="{25242BBA-7EBB-49EB-A66C-19520C84B7E9}"/>
    <dgm:cxn modelId="{24C7B079-B818-4976-8440-F965E365A92A}" type="presOf" srcId="{5BC4C060-C4AE-48AE-B73A-A695537DC0A1}" destId="{80EB176D-ED04-4246-95CB-580CC4D10844}" srcOrd="0" destOrd="0" presId="urn:microsoft.com/office/officeart/2005/8/layout/hList1"/>
    <dgm:cxn modelId="{98037C7A-80E2-4133-A3F4-AAE84F234650}" type="presOf" srcId="{0B448AB4-10FE-4169-A7C4-50DAFB34AB6D}" destId="{980DD0AD-C789-45D5-AE69-291A0935D498}" srcOrd="0" destOrd="3" presId="urn:microsoft.com/office/officeart/2005/8/layout/hList1"/>
    <dgm:cxn modelId="{1532779B-772D-42D5-8C43-A773D13CADFB}" srcId="{5C3FD27A-472A-47B9-850B-CE4D610BC6A5}" destId="{33A4F431-E756-4DBE-8D13-C3FEB4C29ADB}" srcOrd="5" destOrd="0" parTransId="{0866AE7F-ED6A-4ECF-BD16-6F649F314A35}" sibTransId="{4F181E8A-EBD4-4A17-9C05-8C7586D39F02}"/>
    <dgm:cxn modelId="{9F0CD09B-94B9-48EC-8DFA-4D66452F24D8}" srcId="{5C3FD27A-472A-47B9-850B-CE4D610BC6A5}" destId="{ED2E24DF-C89A-4C3A-9BD2-1B729A685195}" srcOrd="2" destOrd="0" parTransId="{E61702B7-9F92-439F-A03D-EB66D7B01E63}" sibTransId="{4A9D4D72-A52B-414F-BF53-AA8ADBF9F751}"/>
    <dgm:cxn modelId="{6BB0E49F-218E-4CAE-A74D-DEEE06F950EE}" type="presOf" srcId="{33A4F431-E756-4DBE-8D13-C3FEB4C29ADB}" destId="{98ADD7C4-2E8C-4C7C-A936-A24ECE4E4D46}" srcOrd="0" destOrd="5" presId="urn:microsoft.com/office/officeart/2005/8/layout/hList1"/>
    <dgm:cxn modelId="{B3683FA0-20C4-4677-BFA8-9F3E6E7ED3FE}" type="presOf" srcId="{DB8FCF0C-28A2-424D-9F70-D2405CD0ED66}" destId="{98ADD7C4-2E8C-4C7C-A936-A24ECE4E4D46}" srcOrd="0" destOrd="1" presId="urn:microsoft.com/office/officeart/2005/8/layout/hList1"/>
    <dgm:cxn modelId="{7FE42EA8-8677-46AD-853F-051DAAC0FE35}" srcId="{5C3FD27A-472A-47B9-850B-CE4D610BC6A5}" destId="{040AC4DC-6CC9-47F5-ABBF-8CC7364DA7BE}" srcOrd="4" destOrd="0" parTransId="{CA4A6633-9E85-4EB8-869D-A01DA04C950E}" sibTransId="{0DD062B8-413B-4A6F-94B8-2602B69AE990}"/>
    <dgm:cxn modelId="{A14046AA-649C-4267-AEAC-111FB8AAD84A}" type="presOf" srcId="{C4145A32-FC8F-42BA-B00F-55E036584933}" destId="{980DD0AD-C789-45D5-AE69-291A0935D498}" srcOrd="0" destOrd="5" presId="urn:microsoft.com/office/officeart/2005/8/layout/hList1"/>
    <dgm:cxn modelId="{DEBA3DAD-0176-446A-9B17-5481521FBFA4}" srcId="{5BC4C060-C4AE-48AE-B73A-A695537DC0A1}" destId="{0B448AB4-10FE-4169-A7C4-50DAFB34AB6D}" srcOrd="3" destOrd="0" parTransId="{D0C83D8F-CD8C-47AE-97E6-DD30876A87E0}" sibTransId="{D3AA29ED-09D1-432B-9608-684A7570A732}"/>
    <dgm:cxn modelId="{AD62ECB5-1313-409C-8DEF-4F19167BD048}" type="presOf" srcId="{1C776207-7380-405B-AC3A-8B9C2200D19D}" destId="{980DD0AD-C789-45D5-AE69-291A0935D498}" srcOrd="0" destOrd="2" presId="urn:microsoft.com/office/officeart/2005/8/layout/hList1"/>
    <dgm:cxn modelId="{66F4B4BC-04F3-4E86-8A3E-011C030D7C5F}" srcId="{5BC4C060-C4AE-48AE-B73A-A695537DC0A1}" destId="{234399E3-D9B8-42E6-A081-2A045A6FC0DF}" srcOrd="4" destOrd="0" parTransId="{E7548CEC-E692-4AB6-9BB1-FBC1B9208EC8}" sibTransId="{510511FA-91DE-4989-AF3A-2214B48FFE76}"/>
    <dgm:cxn modelId="{3DC674C7-C1C8-4070-B5D5-0424E51ACA39}" srcId="{5C3FD27A-472A-47B9-850B-CE4D610BC6A5}" destId="{DB8FCF0C-28A2-424D-9F70-D2405CD0ED66}" srcOrd="1" destOrd="0" parTransId="{A5732B98-7152-491F-AA4F-C79FFFEAEE52}" sibTransId="{D32F309D-F660-4263-92D8-0B21C8F120FF}"/>
    <dgm:cxn modelId="{6BFA8ECB-8FF3-4918-B40B-982C52B9D948}" srcId="{5C3FD27A-472A-47B9-850B-CE4D610BC6A5}" destId="{11BCE3D0-3E1D-4D3D-B81E-944B3841F7B3}" srcOrd="3" destOrd="0" parTransId="{AA6CB317-3F39-4CC2-A6C2-91174E0B0403}" sibTransId="{CEA208B7-E7CE-43AF-B93E-EB81CD638661}"/>
    <dgm:cxn modelId="{9C7B56D8-FB22-41B7-882B-A081E14EE789}" srcId="{1C14628F-C4A4-4DEF-A7D8-B377D9FBB83D}" destId="{5BC4C060-C4AE-48AE-B73A-A695537DC0A1}" srcOrd="1" destOrd="0" parTransId="{28D367FC-BEF5-4C72-B85D-3A0831094A0E}" sibTransId="{A8C97E9B-1537-4652-891C-048C45613616}"/>
    <dgm:cxn modelId="{5992D6D8-596B-45F3-AB39-51DE387D1466}" type="presOf" srcId="{5E994713-D289-4A2D-ACA1-30B4F045E5FD}" destId="{98ADD7C4-2E8C-4C7C-A936-A24ECE4E4D46}" srcOrd="0" destOrd="0" presId="urn:microsoft.com/office/officeart/2005/8/layout/hList1"/>
    <dgm:cxn modelId="{A71165DB-9E58-4543-8CE5-976D799C9EC0}" srcId="{5BC4C060-C4AE-48AE-B73A-A695537DC0A1}" destId="{1C776207-7380-405B-AC3A-8B9C2200D19D}" srcOrd="2" destOrd="0" parTransId="{2E349B74-7025-4E1C-9F83-75F6A8FFB752}" sibTransId="{E9C994C6-E4BF-43C0-9142-F33FD1487117}"/>
    <dgm:cxn modelId="{83907EE9-3E77-45D4-99EF-C5EC71B0E51B}" srcId="{5BC4C060-C4AE-48AE-B73A-A695537DC0A1}" destId="{1D504DFF-3A71-41D0-A9EB-A014EA48592D}" srcOrd="1" destOrd="0" parTransId="{D60DB4AB-002F-4981-AFD6-6D52ACCA8C2D}" sibTransId="{E63A7535-9435-40CC-8933-FB89FAB60E19}"/>
    <dgm:cxn modelId="{224E13FB-B1A9-4047-8C5C-FA99967CB6CA}" srcId="{5BC4C060-C4AE-48AE-B73A-A695537DC0A1}" destId="{8AACE251-B422-4397-9F3E-83D8779CE4E3}" srcOrd="0" destOrd="0" parTransId="{2BCD81C3-D288-4705-93AE-6AF796BF2DF2}" sibTransId="{9DEB7E6C-B4AA-44A5-B78C-ACC374011472}"/>
    <dgm:cxn modelId="{57699B20-B00F-4E6F-A9A8-7D5C4D79AC24}" type="presParOf" srcId="{BADCA4F2-3070-4DED-8370-9DBFCEA25DCB}" destId="{CEB3BE44-1506-4D30-A958-A705E8F5B5B9}" srcOrd="0" destOrd="0" presId="urn:microsoft.com/office/officeart/2005/8/layout/hList1"/>
    <dgm:cxn modelId="{954158A8-625C-46EC-985E-526F8993B820}" type="presParOf" srcId="{CEB3BE44-1506-4D30-A958-A705E8F5B5B9}" destId="{52A19779-109A-4C3E-8B4B-8497D67F4DA9}" srcOrd="0" destOrd="0" presId="urn:microsoft.com/office/officeart/2005/8/layout/hList1"/>
    <dgm:cxn modelId="{F148F526-6297-494A-B662-D38196128260}" type="presParOf" srcId="{CEB3BE44-1506-4D30-A958-A705E8F5B5B9}" destId="{98ADD7C4-2E8C-4C7C-A936-A24ECE4E4D46}" srcOrd="1" destOrd="0" presId="urn:microsoft.com/office/officeart/2005/8/layout/hList1"/>
    <dgm:cxn modelId="{9FC5D257-61F2-4329-B080-8AB6112865DF}" type="presParOf" srcId="{BADCA4F2-3070-4DED-8370-9DBFCEA25DCB}" destId="{4900653C-1289-49F0-987B-8CCA0B77606B}" srcOrd="1" destOrd="0" presId="urn:microsoft.com/office/officeart/2005/8/layout/hList1"/>
    <dgm:cxn modelId="{550B0F28-4C25-42E6-90F8-4D623FED5CA5}" type="presParOf" srcId="{BADCA4F2-3070-4DED-8370-9DBFCEA25DCB}" destId="{6CB784FF-735E-4CA2-86F1-48D7DFC58B41}" srcOrd="2" destOrd="0" presId="urn:microsoft.com/office/officeart/2005/8/layout/hList1"/>
    <dgm:cxn modelId="{330A4469-A51A-44B5-B51E-8CAB9A5A9227}" type="presParOf" srcId="{6CB784FF-735E-4CA2-86F1-48D7DFC58B41}" destId="{80EB176D-ED04-4246-95CB-580CC4D10844}" srcOrd="0" destOrd="0" presId="urn:microsoft.com/office/officeart/2005/8/layout/hList1"/>
    <dgm:cxn modelId="{5394D03C-290A-4614-822C-DC261E0493D5}" type="presParOf" srcId="{6CB784FF-735E-4CA2-86F1-48D7DFC58B41}" destId="{980DD0AD-C789-45D5-AE69-291A0935D4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79348-3EB6-4185-AC61-C9A9F9536601}">
      <dsp:nvSpPr>
        <dsp:cNvPr id="0" name=""/>
        <dsp:cNvSpPr/>
      </dsp:nvSpPr>
      <dsp:spPr>
        <a:xfrm>
          <a:off x="0" y="512"/>
          <a:ext cx="60563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0A2DA-0C09-4710-99A7-D0400C78F30A}">
      <dsp:nvSpPr>
        <dsp:cNvPr id="0" name=""/>
        <dsp:cNvSpPr/>
      </dsp:nvSpPr>
      <dsp:spPr>
        <a:xfrm>
          <a:off x="0" y="512"/>
          <a:ext cx="6056354" cy="83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VCS (Version Control System)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12"/>
        <a:ext cx="6056354" cy="838984"/>
      </dsp:txXfrm>
    </dsp:sp>
    <dsp:sp modelId="{32611B44-2061-4A2B-BA82-2880D9DFA1C3}">
      <dsp:nvSpPr>
        <dsp:cNvPr id="0" name=""/>
        <dsp:cNvSpPr/>
      </dsp:nvSpPr>
      <dsp:spPr>
        <a:xfrm>
          <a:off x="0" y="839496"/>
          <a:ext cx="605635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7A74D-ECD2-4839-B260-51A74972F24A}">
      <dsp:nvSpPr>
        <dsp:cNvPr id="0" name=""/>
        <dsp:cNvSpPr/>
      </dsp:nvSpPr>
      <dsp:spPr>
        <a:xfrm>
          <a:off x="0" y="839496"/>
          <a:ext cx="6056354" cy="83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What is GIT?</a:t>
          </a:r>
        </a:p>
      </dsp:txBody>
      <dsp:txXfrm>
        <a:off x="0" y="839496"/>
        <a:ext cx="6056354" cy="838984"/>
      </dsp:txXfrm>
    </dsp:sp>
    <dsp:sp modelId="{1305F43F-95CD-4D7F-AE9A-C2D0CC2D06FE}">
      <dsp:nvSpPr>
        <dsp:cNvPr id="0" name=""/>
        <dsp:cNvSpPr/>
      </dsp:nvSpPr>
      <dsp:spPr>
        <a:xfrm>
          <a:off x="0" y="1678481"/>
          <a:ext cx="605635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C185-FDD4-41C5-8B73-77F9A4FACECC}">
      <dsp:nvSpPr>
        <dsp:cNvPr id="0" name=""/>
        <dsp:cNvSpPr/>
      </dsp:nvSpPr>
      <dsp:spPr>
        <a:xfrm>
          <a:off x="0" y="1678481"/>
          <a:ext cx="6056354" cy="83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Basic GIT commands</a:t>
          </a:r>
        </a:p>
      </dsp:txBody>
      <dsp:txXfrm>
        <a:off x="0" y="1678481"/>
        <a:ext cx="6056354" cy="838984"/>
      </dsp:txXfrm>
    </dsp:sp>
    <dsp:sp modelId="{29504F97-9639-4B07-88D4-81493706464A}">
      <dsp:nvSpPr>
        <dsp:cNvPr id="0" name=""/>
        <dsp:cNvSpPr/>
      </dsp:nvSpPr>
      <dsp:spPr>
        <a:xfrm>
          <a:off x="0" y="2517465"/>
          <a:ext cx="605635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9A4A3-D05E-47EB-A27D-222A0774BB79}">
      <dsp:nvSpPr>
        <dsp:cNvPr id="0" name=""/>
        <dsp:cNvSpPr/>
      </dsp:nvSpPr>
      <dsp:spPr>
        <a:xfrm>
          <a:off x="0" y="2517465"/>
          <a:ext cx="6056354" cy="83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Branching and Merging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517465"/>
        <a:ext cx="6056354" cy="838984"/>
      </dsp:txXfrm>
    </dsp:sp>
    <dsp:sp modelId="{506575E8-BF7C-4578-98E4-C59F486509DF}">
      <dsp:nvSpPr>
        <dsp:cNvPr id="0" name=""/>
        <dsp:cNvSpPr/>
      </dsp:nvSpPr>
      <dsp:spPr>
        <a:xfrm>
          <a:off x="0" y="3356450"/>
          <a:ext cx="605635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467B-B5A6-46C9-A1B9-C9B2B8758C31}">
      <dsp:nvSpPr>
        <dsp:cNvPr id="0" name=""/>
        <dsp:cNvSpPr/>
      </dsp:nvSpPr>
      <dsp:spPr>
        <a:xfrm>
          <a:off x="0" y="3356450"/>
          <a:ext cx="6056354" cy="83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Merge Conflict</a:t>
          </a:r>
        </a:p>
      </dsp:txBody>
      <dsp:txXfrm>
        <a:off x="0" y="3356450"/>
        <a:ext cx="6056354" cy="83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9779-109A-4C3E-8B4B-8497D67F4DA9}">
      <dsp:nvSpPr>
        <dsp:cNvPr id="0" name=""/>
        <dsp:cNvSpPr/>
      </dsp:nvSpPr>
      <dsp:spPr>
        <a:xfrm>
          <a:off x="2" y="149072"/>
          <a:ext cx="4837058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Centralized VCS</a:t>
          </a:r>
          <a:endParaRPr lang="en-IN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" y="149072"/>
        <a:ext cx="4837058" cy="1872000"/>
      </dsp:txXfrm>
    </dsp:sp>
    <dsp:sp modelId="{98ADD7C4-2E8C-4C7C-A936-A24ECE4E4D46}">
      <dsp:nvSpPr>
        <dsp:cNvPr id="0" name=""/>
        <dsp:cNvSpPr/>
      </dsp:nvSpPr>
      <dsp:spPr>
        <a:xfrm>
          <a:off x="50" y="2021072"/>
          <a:ext cx="4837058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Server/client model where server contains all history of source code.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A client need to get local copy of source from server and then work on that.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Working on branches in difficult.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Often merge conflicts happens.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Do not have offline access.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Example - SVN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" y="2021072"/>
        <a:ext cx="4837058" cy="3033224"/>
      </dsp:txXfrm>
    </dsp:sp>
    <dsp:sp modelId="{80EB176D-ED04-4246-95CB-580CC4D10844}">
      <dsp:nvSpPr>
        <dsp:cNvPr id="0" name=""/>
        <dsp:cNvSpPr/>
      </dsp:nvSpPr>
      <dsp:spPr>
        <a:xfrm>
          <a:off x="5514297" y="149072"/>
          <a:ext cx="4837058" cy="187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Distributed VCS</a:t>
          </a:r>
          <a:endParaRPr lang="en-IN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14297" y="149072"/>
        <a:ext cx="4837058" cy="1872000"/>
      </dsp:txXfrm>
    </dsp:sp>
    <dsp:sp modelId="{980DD0AD-C789-45D5-AE69-291A0935D498}">
      <dsp:nvSpPr>
        <dsp:cNvPr id="0" name=""/>
        <dsp:cNvSpPr/>
      </dsp:nvSpPr>
      <dsp:spPr>
        <a:xfrm>
          <a:off x="5514297" y="2021072"/>
          <a:ext cx="4837058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Each client/user can have same copy of source code and both server &amp; client maintain history of source code.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Each client can have local branch and then work on that.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Working on branches is easier.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Lesser merge conflicts happens.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 be worked offline.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Example - GIT</a:t>
          </a:r>
          <a:endParaRPr lang="en-IN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14297" y="2021072"/>
        <a:ext cx="4837058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36E0-F065-6520-5F08-BABA4F2D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884AA-B5EF-3494-C756-4E2A0DD6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9B7B-B01B-2A62-FD0F-2B54A9DB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A78F-B468-A32E-3D0A-05C5A69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0952-7DCB-898E-F8DA-B7F1EC04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B0C4-8F2F-E0B7-9D7A-DD015C67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324A-18F0-E51B-0BC1-BA529A25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1FCC-8CF2-26A8-8EA5-416BCDD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CBC9-D599-E2E7-682B-CFB0F114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5CA7-655D-4BBD-68DC-DCE525AC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FB1A2-F1D9-6C31-3BE8-1444C705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EA911-8029-6434-3B78-A4D2C20B4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8F52-124F-1D95-1779-84CB4269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D490-DA2C-F0BA-7024-5D4F28C0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AA20-0274-1BFF-4CAE-4966EB7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1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1Artboard 3 copy 7edsw.pdf" descr="r1Artboard 3 copy 7edsw.pdf">
            <a:extLst>
              <a:ext uri="{FF2B5EF4-FFF2-40B4-BE49-F238E27FC236}">
                <a16:creationId xmlns:a16="http://schemas.microsoft.com/office/drawing/2014/main" id="{5704F5EE-4D8D-FE42-A8A0-366BC149FC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9600" y="0"/>
            <a:ext cx="84024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8F63C-93A7-DA4F-8C8B-03DCFB7B5A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1"/>
            <a:ext cx="1980000" cy="1485001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46698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3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2" name="Picture 1" descr="A blue circle with white text and a book&#10;&#10;Description automatically generated">
            <a:extLst>
              <a:ext uri="{FF2B5EF4-FFF2-40B4-BE49-F238E27FC236}">
                <a16:creationId xmlns:a16="http://schemas.microsoft.com/office/drawing/2014/main" id="{BEE778AB-940D-949B-9A9D-67CCB7448D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89" y="5872460"/>
            <a:ext cx="729290" cy="720000"/>
          </a:xfrm>
          <a:prstGeom prst="rect">
            <a:avLst/>
          </a:prstGeom>
        </p:spPr>
      </p:pic>
      <p:sp>
        <p:nvSpPr>
          <p:cNvPr id="5" name="© 2020 — Nagarro">
            <a:extLst>
              <a:ext uri="{FF2B5EF4-FFF2-40B4-BE49-F238E27FC236}">
                <a16:creationId xmlns:a16="http://schemas.microsoft.com/office/drawing/2014/main" id="{79AF9031-F8FA-8BFC-DC76-BC00804BF252}"/>
              </a:ext>
            </a:extLst>
          </p:cNvPr>
          <p:cNvSpPr txBox="1"/>
          <p:nvPr userDrawn="1"/>
        </p:nvSpPr>
        <p:spPr>
          <a:xfrm>
            <a:off x="653016" y="6363611"/>
            <a:ext cx="1151726" cy="12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1800" spc="-36">
                <a:solidFill>
                  <a:srgbClr val="8893A5"/>
                </a:solidFill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</a:lstStyle>
          <a:p>
            <a:r>
              <a:rPr sz="900" dirty="0"/>
              <a:t>© 202</a:t>
            </a:r>
            <a:r>
              <a:rPr lang="en-US" sz="900" dirty="0"/>
              <a:t>4</a:t>
            </a:r>
            <a:r>
              <a:rPr sz="900" dirty="0"/>
              <a:t> — Nagarro</a:t>
            </a:r>
          </a:p>
        </p:txBody>
      </p:sp>
    </p:spTree>
    <p:extLst>
      <p:ext uri="{BB962C8B-B14F-4D97-AF65-F5344CB8AC3E}">
        <p14:creationId xmlns:p14="http://schemas.microsoft.com/office/powerpoint/2010/main" val="169840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r1Artboard 2edsw.pdf" descr="r1Artboard 2edsw.pdf"/>
          <p:cNvPicPr>
            <a:picLocks noChangeAspect="1"/>
          </p:cNvPicPr>
          <p:nvPr/>
        </p:nvPicPr>
        <p:blipFill rotWithShape="1">
          <a:blip r:embed="rId2">
            <a:alphaModFix amt="19000"/>
          </a:blip>
          <a:srcRect l="26596" b="37450"/>
          <a:stretch/>
        </p:blipFill>
        <p:spPr>
          <a:xfrm>
            <a:off x="-1" y="3421846"/>
            <a:ext cx="5946603" cy="348378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upporting information"/>
          <p:cNvSpPr txBox="1">
            <a:spLocks noGrp="1"/>
          </p:cNvSpPr>
          <p:nvPr>
            <p:ph type="body" sz="quarter" idx="21"/>
          </p:nvPr>
        </p:nvSpPr>
        <p:spPr>
          <a:xfrm>
            <a:off x="5462215" y="1812833"/>
            <a:ext cx="4913740" cy="8743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2613">
                <a:latin typeface="+mn-lt"/>
                <a:ea typeface="+mn-ea"/>
                <a:cs typeface="+mn-cs"/>
                <a:sym typeface="Equip Extended Bold"/>
              </a:defRPr>
            </a:lvl1pPr>
          </a:lstStyle>
          <a:p>
            <a:r>
              <a:t>Supporting information</a:t>
            </a:r>
          </a:p>
        </p:txBody>
      </p:sp>
      <p:sp>
        <p:nvSpPr>
          <p:cNvPr id="40" name="An introduction…"/>
          <p:cNvSpPr txBox="1">
            <a:spLocks noGrp="1"/>
          </p:cNvSpPr>
          <p:nvPr>
            <p:ph type="body" sz="quarter" idx="22"/>
          </p:nvPr>
        </p:nvSpPr>
        <p:spPr>
          <a:xfrm>
            <a:off x="5462215" y="2826031"/>
            <a:ext cx="4914901" cy="3089243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marL="153988" indent="-153988">
              <a:spcBef>
                <a:spcPts val="1100"/>
              </a:spcBef>
              <a:buClr>
                <a:srgbClr val="2CDDBC"/>
              </a:buClr>
              <a:defRPr sz="2626"/>
            </a:lvl1pPr>
          </a:lstStyle>
          <a:p>
            <a:pPr marL="307975" indent="-307975">
              <a:spcBef>
                <a:spcPts val="2200"/>
              </a:spcBef>
              <a:buClr>
                <a:srgbClr val="2CDDBC"/>
              </a:buClr>
              <a:defRPr sz="2626"/>
            </a:pPr>
            <a:r>
              <a:t>An introduction </a:t>
            </a:r>
          </a:p>
          <a:p>
            <a:pPr marL="307975" indent="-307975">
              <a:spcBef>
                <a:spcPts val="2200"/>
              </a:spcBef>
              <a:buClr>
                <a:srgbClr val="2CDDBC"/>
              </a:buClr>
              <a:defRPr sz="2626"/>
            </a:pPr>
            <a:r>
              <a:t>What we do</a:t>
            </a:r>
          </a:p>
          <a:p>
            <a:pPr marL="307975" indent="-307975">
              <a:spcBef>
                <a:spcPts val="2200"/>
              </a:spcBef>
              <a:buClr>
                <a:srgbClr val="2CDDBC"/>
              </a:buClr>
              <a:defRPr sz="2626"/>
            </a:pPr>
            <a:r>
              <a:t>Our clients</a:t>
            </a:r>
          </a:p>
          <a:p>
            <a:pPr marL="307975" indent="-307975">
              <a:spcBef>
                <a:spcPts val="2200"/>
              </a:spcBef>
              <a:buClr>
                <a:srgbClr val="2CDDBC"/>
              </a:buClr>
              <a:defRPr sz="2626"/>
            </a:pPr>
            <a:r>
              <a:t>Success stories</a:t>
            </a:r>
            <a:br>
              <a:rPr/>
            </a:br>
            <a:endParaRPr/>
          </a:p>
        </p:txBody>
      </p:sp>
      <p:sp>
        <p:nvSpPr>
          <p:cNvPr id="41" name="© 2020 — Nagarro"/>
          <p:cNvSpPr txBox="1"/>
          <p:nvPr/>
        </p:nvSpPr>
        <p:spPr>
          <a:xfrm>
            <a:off x="653016" y="6363611"/>
            <a:ext cx="1151726" cy="12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1800" spc="-36">
                <a:solidFill>
                  <a:srgbClr val="8893A5"/>
                </a:solidFill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</a:lstStyle>
          <a:p>
            <a:r>
              <a:rPr sz="900" dirty="0"/>
              <a:t>© 202</a:t>
            </a:r>
            <a:r>
              <a:rPr lang="en-US" sz="900" dirty="0"/>
              <a:t>4</a:t>
            </a:r>
            <a:r>
              <a:rPr sz="900" dirty="0"/>
              <a:t> — Nagarro</a:t>
            </a:r>
          </a:p>
        </p:txBody>
      </p:sp>
      <p:sp>
        <p:nvSpPr>
          <p:cNvPr id="42" name="Agenda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54050" y="457832"/>
            <a:ext cx="4800600" cy="8022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1500"/>
              </a:spcBef>
              <a:buSzTx/>
              <a:buNone/>
              <a:defRPr sz="2613" b="1">
                <a:latin typeface="+mn-lt"/>
                <a:ea typeface="+mn-ea"/>
                <a:cs typeface="+mn-cs"/>
                <a:sym typeface="Equip Extended Bold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43" name="Slide subtitle goes here"/>
          <p:cNvSpPr txBox="1">
            <a:spLocks noGrp="1"/>
          </p:cNvSpPr>
          <p:nvPr>
            <p:ph type="body" sz="quarter" idx="24"/>
          </p:nvPr>
        </p:nvSpPr>
        <p:spPr>
          <a:xfrm>
            <a:off x="654050" y="1259656"/>
            <a:ext cx="4800600" cy="5531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412750">
              <a:spcBef>
                <a:spcPts val="0"/>
              </a:spcBef>
              <a:buSzTx/>
              <a:buNone/>
              <a:defRPr sz="1600"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</a:lstStyle>
          <a:p>
            <a:r>
              <a:t>Slide subtitle goes here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295DC6-773E-064B-A722-038AD0FA133C}"/>
              </a:ext>
            </a:extLst>
          </p:cNvPr>
          <p:cNvSpPr txBox="1">
            <a:spLocks/>
          </p:cNvSpPr>
          <p:nvPr userDrawn="1"/>
        </p:nvSpPr>
        <p:spPr>
          <a:xfrm>
            <a:off x="11380553" y="6564991"/>
            <a:ext cx="192360" cy="879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8893A5"/>
                </a:solidFill>
                <a:effectLst/>
                <a:uFillTx/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  <a:lvl2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2pPr>
            <a:lvl3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3pPr>
            <a:lvl4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4pPr>
            <a:lvl5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5pPr>
            <a:lvl6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6pPr>
            <a:lvl7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7pPr>
            <a:lvl8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8pPr>
            <a:lvl9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9pPr>
          </a:lstStyle>
          <a:p>
            <a:fld id="{86CB4B4D-7CA3-9044-876B-883B54F8677D}" type="slidenum">
              <a:rPr lang="en-US" sz="900" smtClean="0"/>
              <a:pPr/>
              <a:t>‹#›</a:t>
            </a:fld>
            <a:endParaRPr lang="en-US" sz="900"/>
          </a:p>
        </p:txBody>
      </p:sp>
      <p:pic>
        <p:nvPicPr>
          <p:cNvPr id="12" name="Nagarro Horizontal Dark-01.png">
            <a:extLst>
              <a:ext uri="{FF2B5EF4-FFF2-40B4-BE49-F238E27FC236}">
                <a16:creationId xmlns:a16="http://schemas.microsoft.com/office/drawing/2014/main" id="{21223024-113D-AD4F-974A-69051DE7DD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7" r="61055" b="36748"/>
          <a:stretch/>
        </p:blipFill>
        <p:spPr>
          <a:xfrm>
            <a:off x="11054472" y="564074"/>
            <a:ext cx="67661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A blue circle with white text and a book&#10;&#10;Description automatically generated">
            <a:extLst>
              <a:ext uri="{FF2B5EF4-FFF2-40B4-BE49-F238E27FC236}">
                <a16:creationId xmlns:a16="http://schemas.microsoft.com/office/drawing/2014/main" id="{70D71A4C-A94C-A0FF-E547-717CC25A1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89" y="5872460"/>
            <a:ext cx="7292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2137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r1Artboard 2edsw.pdf" descr="r1Artboard 2edsw.pdf"/>
          <p:cNvPicPr>
            <a:picLocks noChangeAspect="1"/>
          </p:cNvPicPr>
          <p:nvPr/>
        </p:nvPicPr>
        <p:blipFill rotWithShape="1">
          <a:blip r:embed="rId2">
            <a:alphaModFix amt="19000"/>
          </a:blip>
          <a:srcRect l="26596" b="37450"/>
          <a:stretch/>
        </p:blipFill>
        <p:spPr>
          <a:xfrm>
            <a:off x="-1" y="3421846"/>
            <a:ext cx="5946603" cy="348378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© 2020 — Nagarro"/>
          <p:cNvSpPr txBox="1"/>
          <p:nvPr/>
        </p:nvSpPr>
        <p:spPr>
          <a:xfrm>
            <a:off x="653016" y="6363611"/>
            <a:ext cx="1151726" cy="12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1800" spc="-36">
                <a:solidFill>
                  <a:srgbClr val="8893A5"/>
                </a:solidFill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</a:lstStyle>
          <a:p>
            <a:r>
              <a:rPr sz="900" dirty="0"/>
              <a:t>© 202</a:t>
            </a:r>
            <a:r>
              <a:rPr lang="en-US" sz="900" dirty="0"/>
              <a:t>4</a:t>
            </a:r>
            <a:r>
              <a:rPr sz="900" dirty="0"/>
              <a:t> — Nagarro</a:t>
            </a:r>
          </a:p>
        </p:txBody>
      </p:sp>
      <p:sp>
        <p:nvSpPr>
          <p:cNvPr id="42" name="Agenda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54050" y="457832"/>
            <a:ext cx="4800600" cy="8022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1500"/>
              </a:spcBef>
              <a:buSzTx/>
              <a:buNone/>
              <a:defRPr sz="2613" b="1">
                <a:latin typeface="+mn-lt"/>
                <a:ea typeface="+mn-ea"/>
                <a:cs typeface="+mn-cs"/>
                <a:sym typeface="Equip Extended Bold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295DC6-773E-064B-A722-038AD0FA133C}"/>
              </a:ext>
            </a:extLst>
          </p:cNvPr>
          <p:cNvSpPr txBox="1">
            <a:spLocks/>
          </p:cNvSpPr>
          <p:nvPr userDrawn="1"/>
        </p:nvSpPr>
        <p:spPr>
          <a:xfrm>
            <a:off x="11380553" y="6564991"/>
            <a:ext cx="192360" cy="879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8893A5"/>
                </a:solidFill>
                <a:effectLst/>
                <a:uFillTx/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  <a:lvl2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2pPr>
            <a:lvl3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3pPr>
            <a:lvl4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4pPr>
            <a:lvl5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5pPr>
            <a:lvl6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6pPr>
            <a:lvl7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7pPr>
            <a:lvl8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8pPr>
            <a:lvl9pPr marL="0" marR="0" indent="0" algn="l" defTabSz="2438338" rtl="0" fontAlgn="auto" latinLnBrk="0" hangingPunct="0">
              <a:lnSpc>
                <a:spcPct val="8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25" b="0" i="0" u="none" strike="noStrike" cap="none" spc="0" normalizeH="0" baseline="0">
                <a:ln>
                  <a:noFill/>
                </a:ln>
                <a:solidFill>
                  <a:srgbClr val="13294B"/>
                </a:solidFill>
                <a:effectLst/>
                <a:uFillTx/>
                <a:latin typeface="+mn-lt"/>
                <a:ea typeface="+mn-ea"/>
                <a:cs typeface="+mn-cs"/>
                <a:sym typeface="Equip Extended Bold"/>
              </a:defRPr>
            </a:lvl9pPr>
          </a:lstStyle>
          <a:p>
            <a:fld id="{86CB4B4D-7CA3-9044-876B-883B54F8677D}" type="slidenum">
              <a:rPr lang="en-US" sz="900" smtClean="0"/>
              <a:pPr/>
              <a:t>‹#›</a:t>
            </a:fld>
            <a:endParaRPr lang="en-US" sz="900"/>
          </a:p>
        </p:txBody>
      </p:sp>
      <p:pic>
        <p:nvPicPr>
          <p:cNvPr id="12" name="Nagarro Horizontal Dark-01.png">
            <a:extLst>
              <a:ext uri="{FF2B5EF4-FFF2-40B4-BE49-F238E27FC236}">
                <a16:creationId xmlns:a16="http://schemas.microsoft.com/office/drawing/2014/main" id="{21223024-113D-AD4F-974A-69051DE7DD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7" r="61055" b="36748"/>
          <a:stretch/>
        </p:blipFill>
        <p:spPr>
          <a:xfrm>
            <a:off x="11054472" y="564074"/>
            <a:ext cx="67661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A blue circle with white text and a book&#10;&#10;Description automatically generated">
            <a:extLst>
              <a:ext uri="{FF2B5EF4-FFF2-40B4-BE49-F238E27FC236}">
                <a16:creationId xmlns:a16="http://schemas.microsoft.com/office/drawing/2014/main" id="{70D71A4C-A94C-A0FF-E547-717CC25A1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89" y="5872460"/>
            <a:ext cx="729290" cy="720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AC252-B74E-6795-93A8-838750C9E8A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2463" y="1450975"/>
            <a:ext cx="10031412" cy="4791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4375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hank You"/>
          <p:cNvSpPr txBox="1">
            <a:spLocks noGrp="1"/>
          </p:cNvSpPr>
          <p:nvPr>
            <p:ph type="body" sz="quarter" idx="21"/>
          </p:nvPr>
        </p:nvSpPr>
        <p:spPr>
          <a:xfrm>
            <a:off x="653016" y="3201887"/>
            <a:ext cx="1766830" cy="45422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2613">
                <a:solidFill>
                  <a:srgbClr val="FFFFFF"/>
                </a:solidFill>
                <a:latin typeface="Equip Extended Medium"/>
                <a:ea typeface="Equip Extended Medium"/>
                <a:cs typeface="Equip Extended Medium"/>
                <a:sym typeface="Equip Extended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613" name="N_3D_transp-updated-color.png" descr="N_3D_transp-updated-color.png"/>
          <p:cNvPicPr>
            <a:picLocks noChangeAspect="1"/>
          </p:cNvPicPr>
          <p:nvPr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3990308" y="1817573"/>
            <a:ext cx="4211320" cy="3222888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© 2020 — Nagarro"/>
          <p:cNvSpPr txBox="1"/>
          <p:nvPr/>
        </p:nvSpPr>
        <p:spPr>
          <a:xfrm>
            <a:off x="653016" y="6363611"/>
            <a:ext cx="1151726" cy="127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1800" spc="-36">
                <a:solidFill>
                  <a:srgbClr val="8893A5"/>
                </a:solidFill>
                <a:latin typeface="Equip Extended Light"/>
                <a:ea typeface="Equip Extended Light"/>
                <a:cs typeface="Equip Extended Light"/>
                <a:sym typeface="Equip Extended Light"/>
              </a:defRPr>
            </a:lvl1pPr>
          </a:lstStyle>
          <a:p>
            <a:r>
              <a:rPr sz="900" dirty="0"/>
              <a:t>© 202</a:t>
            </a:r>
            <a:r>
              <a:rPr lang="en-US" sz="900" dirty="0"/>
              <a:t>4</a:t>
            </a:r>
            <a:r>
              <a:rPr sz="900" dirty="0"/>
              <a:t> — Nagarro</a:t>
            </a:r>
          </a:p>
        </p:txBody>
      </p:sp>
      <p:pic>
        <p:nvPicPr>
          <p:cNvPr id="2" name="Picture 1" descr="A blue circle with white text and a book&#10;&#10;Description automatically generated">
            <a:extLst>
              <a:ext uri="{FF2B5EF4-FFF2-40B4-BE49-F238E27FC236}">
                <a16:creationId xmlns:a16="http://schemas.microsoft.com/office/drawing/2014/main" id="{394BA65C-46C2-925B-3891-EBE33FB8B8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89" y="5872460"/>
            <a:ext cx="72929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10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05C-B456-0AD5-7739-E7901AB0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33E8-C2EF-F881-1F7A-481F1E2B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AE5A-245E-6AB5-D0C4-272A6597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454F-8E1A-A308-879F-0B71E7B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4CFA-F6A1-9653-359E-1DE75C98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C0F0-D98B-215F-FAE9-470C34BC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D72E-77FA-FD20-5D1F-3240A029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3324-751E-BB5B-65EB-8C1B0F71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947-9493-7CCD-5303-E18BB92B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9831-743E-B2D4-B893-DFF3D22D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EAC-13BB-4306-8CDD-F41C8711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445E-3311-4E84-BF71-6E76A84C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EE28-E19A-1E7D-492A-75F712D8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5781-2C71-6861-6B12-B1FAAA93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E717D-4FD0-502E-03B6-708BADE3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82EE-9504-438B-F762-3980FCDC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0CEE-D998-AF65-87AB-635A8B3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2C2B-3857-8A50-D162-69CBA313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9452-84FF-C34E-A00B-258BFD17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220E-11CB-FE6C-C934-87653D8D7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06160-2835-E169-5223-678A62C1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62D6-B849-9C0F-FD91-D90E78A3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56B6E-FB0B-8F49-3EAA-BF743A70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13BF9-ED5B-294E-A35D-EEB37DF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B5CC-3526-4E4E-D7E2-30AC8215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9C5B1-28A6-7AC0-3E4B-B668E7F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C438-7402-9A7A-FF7F-173321BF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6AB82-3022-487D-EAC8-A87AC1E0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4B767-3AB4-A257-1133-76AEBED3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1EC0-7877-FE2A-7CB6-8E6B2516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94118-1D50-962C-A08C-397E8546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F219-19F4-3892-2495-5462F84B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C80A-F1AE-2425-F2E7-5AF74D69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9DF5-7282-60FA-0B56-50D4F8BE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CDEB-AB54-198B-9576-E0CB460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95EB-4B8A-22CC-AC77-513215CF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059A7-13EB-249D-24A4-C2A1A7A4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5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6419-3D44-2C67-463E-8E4E65F3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19BFB-729A-13E8-7F9B-C89AE7BAC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7EFB-6D52-DF82-2FC1-D21310AB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97EC3-7D7A-816C-B369-02C9732B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612B-91DA-2BFF-B729-2E889A80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82DB0-E956-4D28-76A8-91A11985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84B23-B0C2-4F98-7CAF-2B15E70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BB461-9DC1-7162-E34E-DA946D5E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41DB-0657-80C5-D7BA-495ECF46C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93D8D-9742-430E-84AE-E6E7FC6D46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18F-8158-9125-D540-2D5575B53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A1DF-95E1-7517-4492-D225A76CD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739AC-2274-461B-9DF1-A0AEEB0A6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1" r:id="rId13"/>
    <p:sldLayoutId id="2147483664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3E8CF8-A585-B905-DF98-256D99311016}"/>
              </a:ext>
            </a:extLst>
          </p:cNvPr>
          <p:cNvSpPr txBox="1">
            <a:spLocks/>
          </p:cNvSpPr>
          <p:nvPr/>
        </p:nvSpPr>
        <p:spPr>
          <a:xfrm>
            <a:off x="5823857" y="2684845"/>
            <a:ext cx="5029199" cy="874783"/>
          </a:xfrm>
          <a:prstGeom prst="rect">
            <a:avLst/>
          </a:prstGeom>
        </p:spPr>
        <p:txBody>
          <a:bodyPr anchor="t"/>
          <a:lstStyle>
            <a:lvl1pPr marL="3333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1pPr>
            <a:lvl2pPr marL="9429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2pPr>
            <a:lvl3pPr marL="15525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3pPr>
            <a:lvl4pPr marL="21621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4pPr>
            <a:lvl5pPr marL="27717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5pPr>
            <a:lvl6pPr marL="33813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6pPr>
            <a:lvl7pPr marL="39909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7pPr>
            <a:lvl8pPr marL="46005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8pPr>
            <a:lvl9pPr marL="5210175" marR="0" indent="-333375" algn="l" defTabSz="2438338" rtl="0" eaLnBrk="1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9pPr>
          </a:lstStyle>
          <a:p>
            <a:pPr marL="0" marR="0" lvl="0" indent="0" algn="l" defTabSz="2438338" rtl="0" eaLnBrk="1" fontAlgn="auto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Equip-Light"/>
              </a:rPr>
              <a:t>Introduction to Git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F2698-5A45-4B34-0BC5-1370F8A9069F}"/>
              </a:ext>
            </a:extLst>
          </p:cNvPr>
          <p:cNvSpPr/>
          <p:nvPr/>
        </p:nvSpPr>
        <p:spPr>
          <a:xfrm>
            <a:off x="6895419" y="3559628"/>
            <a:ext cx="2819400" cy="969496"/>
          </a:xfrm>
          <a:prstGeom prst="rect">
            <a:avLst/>
          </a:prstGeom>
          <a:noFill/>
        </p:spPr>
        <p:txBody>
          <a:bodyPr wrap="square" lIns="45720" tIns="22860" rIns="45720" bIns="2286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By:-</a:t>
            </a:r>
            <a:br>
              <a:rPr kumimoji="0" 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I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Siddharth Gaur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Amit Khandelwal</a:t>
            </a:r>
          </a:p>
        </p:txBody>
      </p:sp>
      <p:pic>
        <p:nvPicPr>
          <p:cNvPr id="12" name="Picture 2" descr="3,632 Git Icons, Logos, Symbols - Free in SVG, PNG, GIF ...">
            <a:extLst>
              <a:ext uri="{FF2B5EF4-FFF2-40B4-BE49-F238E27FC236}">
                <a16:creationId xmlns:a16="http://schemas.microsoft.com/office/drawing/2014/main" id="{660C8D59-88CA-59C4-FB38-AC61C134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6" y="2295000"/>
            <a:ext cx="3024188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of joining two or more development histories together.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Diagram">
            <a:extLst>
              <a:ext uri="{FF2B5EF4-FFF2-40B4-BE49-F238E27FC236}">
                <a16:creationId xmlns:a16="http://schemas.microsoft.com/office/drawing/2014/main" id="{7B1FB5E0-5040-DEB7-B955-AF8C1C01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54" y="2404961"/>
            <a:ext cx="3764978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">
            <a:extLst>
              <a:ext uri="{FF2B5EF4-FFF2-40B4-BE49-F238E27FC236}">
                <a16:creationId xmlns:a16="http://schemas.microsoft.com/office/drawing/2014/main" id="{0613C1A2-1958-9E27-2185-5DAB4150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69" y="4341675"/>
            <a:ext cx="441417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F603A-6047-6A9C-55FC-D155717700A8}"/>
              </a:ext>
            </a:extLst>
          </p:cNvPr>
          <p:cNvGrpSpPr/>
          <p:nvPr/>
        </p:nvGrpSpPr>
        <p:grpSpPr>
          <a:xfrm>
            <a:off x="6288791" y="2514600"/>
            <a:ext cx="2789895" cy="1436917"/>
            <a:chOff x="6288791" y="2514600"/>
            <a:chExt cx="2789895" cy="1436917"/>
          </a:xfrm>
        </p:grpSpPr>
        <p:sp>
          <p:nvSpPr>
            <p:cNvPr id="10" name="Arrow: Bent 9">
              <a:extLst>
                <a:ext uri="{FF2B5EF4-FFF2-40B4-BE49-F238E27FC236}">
                  <a16:creationId xmlns:a16="http://schemas.microsoft.com/office/drawing/2014/main" id="{44F90347-74D2-8FB9-995E-92D730D4491B}"/>
                </a:ext>
              </a:extLst>
            </p:cNvPr>
            <p:cNvSpPr/>
            <p:nvPr/>
          </p:nvSpPr>
          <p:spPr>
            <a:xfrm rot="5400000">
              <a:off x="7175908" y="2048738"/>
              <a:ext cx="1015662" cy="2789895"/>
            </a:xfrm>
            <a:prstGeom prst="bentArrow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D28491-01A8-6C55-2CE0-E3478F343C49}"/>
                </a:ext>
              </a:extLst>
            </p:cNvPr>
            <p:cNvSpPr txBox="1"/>
            <p:nvPr/>
          </p:nvSpPr>
          <p:spPr>
            <a:xfrm>
              <a:off x="6749141" y="2514600"/>
              <a:ext cx="1684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After merge</a:t>
              </a:r>
              <a:endPara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263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Conflicts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 of conflict arise in case of changes found in same line of code in both branches or changes found in file which is deleted in another branch.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becomes unable to resolve it automatically.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resolve merge conflicts:</a:t>
            </a:r>
          </a:p>
          <a:p>
            <a:pPr marL="0" indent="0" algn="l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The easiest way to resolve a conflicted file is to open it and make any necessary changes.</a:t>
            </a:r>
          </a:p>
          <a:p>
            <a:pPr marL="0" indent="0" algn="l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After editing the file, we can use the git add a command to stage the new merged content.</a:t>
            </a:r>
          </a:p>
          <a:p>
            <a:pPr marL="0" indent="0" algn="l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The final step is to create a new commit with the help of the git commit command.</a:t>
            </a:r>
          </a:p>
          <a:p>
            <a:pPr marL="0" indent="0" algn="l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Git will create a new merge commit to finalize the merge.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22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18">
            <a:extLst>
              <a:ext uri="{FF2B5EF4-FFF2-40B4-BE49-F238E27FC236}">
                <a16:creationId xmlns:a16="http://schemas.microsoft.com/office/drawing/2014/main" id="{C31F7292-2E95-4AAB-995F-5D044E00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4239" y="2041452"/>
            <a:ext cx="3368933" cy="2828260"/>
          </a:xfrm>
          <a:prstGeom prst="ellipse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4560AF2-081D-41C0-8B1B-6283CFAF77B4}"/>
              </a:ext>
            </a:extLst>
          </p:cNvPr>
          <p:cNvSpPr txBox="1">
            <a:spLocks/>
          </p:cNvSpPr>
          <p:nvPr/>
        </p:nvSpPr>
        <p:spPr>
          <a:xfrm>
            <a:off x="8732178" y="3135725"/>
            <a:ext cx="2707375" cy="586550"/>
          </a:xfrm>
          <a:prstGeom prst="rect">
            <a:avLst/>
          </a:prstGeom>
        </p:spPr>
        <p:txBody>
          <a:bodyPr/>
          <a:lstStyle>
            <a:lvl1pPr marL="3333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1pPr>
            <a:lvl2pPr marL="9429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2pPr>
            <a:lvl3pPr marL="15525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3pPr>
            <a:lvl4pPr marL="21621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4pPr>
            <a:lvl5pPr marL="27717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5pPr>
            <a:lvl6pPr marL="33813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6pPr>
            <a:lvl7pPr marL="39909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7pPr>
            <a:lvl8pPr marL="46005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8pPr>
            <a:lvl9pPr marL="52101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9pPr>
          </a:lstStyle>
          <a:p>
            <a:pPr marL="0" marR="0" lvl="0" indent="0" algn="ctr" defTabSz="2438338" rtl="0" eaLnBrk="1" fontAlgn="auto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sym typeface="Equip-Light"/>
              </a:rPr>
              <a:t>Questions?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sym typeface="Equip-Light"/>
            </a:endParaRPr>
          </a:p>
        </p:txBody>
      </p:sp>
    </p:spTree>
    <p:extLst>
      <p:ext uri="{BB962C8B-B14F-4D97-AF65-F5344CB8AC3E}">
        <p14:creationId xmlns:p14="http://schemas.microsoft.com/office/powerpoint/2010/main" val="26659818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4560AF2-081D-41C0-8B1B-6283CFAF77B4}"/>
              </a:ext>
            </a:extLst>
          </p:cNvPr>
          <p:cNvSpPr txBox="1">
            <a:spLocks/>
          </p:cNvSpPr>
          <p:nvPr/>
        </p:nvSpPr>
        <p:spPr>
          <a:xfrm>
            <a:off x="4583088" y="895445"/>
            <a:ext cx="2707375" cy="586550"/>
          </a:xfrm>
          <a:prstGeom prst="rect">
            <a:avLst/>
          </a:prstGeom>
        </p:spPr>
        <p:txBody>
          <a:bodyPr/>
          <a:lstStyle>
            <a:lvl1pPr marL="3333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1pPr>
            <a:lvl2pPr marL="9429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2pPr>
            <a:lvl3pPr marL="15525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3pPr>
            <a:lvl4pPr marL="21621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4pPr>
            <a:lvl5pPr marL="27717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5pPr>
            <a:lvl6pPr marL="33813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6pPr>
            <a:lvl7pPr marL="39909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7pPr>
            <a:lvl8pPr marL="46005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8pPr>
            <a:lvl9pPr marL="5210175" marR="0" indent="-333375" algn="l" defTabSz="2438338" rtl="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625" b="0" i="0" u="none" strike="noStrike" cap="none" spc="0" baseline="0">
                <a:solidFill>
                  <a:srgbClr val="13294B"/>
                </a:solidFill>
                <a:uFillTx/>
                <a:latin typeface="Equip-Light"/>
                <a:ea typeface="Equip-Light"/>
                <a:cs typeface="Equip-Light"/>
                <a:sym typeface="Equip-Light"/>
              </a:defRPr>
            </a:lvl9pPr>
          </a:lstStyle>
          <a:p>
            <a:pPr marL="0" marR="0" lvl="0" indent="0" algn="ctr" defTabSz="2438338" rtl="0" eaLnBrk="1" fontAlgn="auto" latinLnBrk="0" hangingPunct="1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sym typeface="Equip-Light"/>
              </a:rPr>
              <a:t>Thank You!!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sym typeface="Equip-Light"/>
            </a:endParaRPr>
          </a:p>
        </p:txBody>
      </p:sp>
    </p:spTree>
    <p:extLst>
      <p:ext uri="{BB962C8B-B14F-4D97-AF65-F5344CB8AC3E}">
        <p14:creationId xmlns:p14="http://schemas.microsoft.com/office/powerpoint/2010/main" val="19205529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3BD9-EB11-4677-A50E-4A5AB75377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009BD9F-5A70-402D-8695-22EA4B339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71829"/>
              </p:ext>
            </p:extLst>
          </p:nvPr>
        </p:nvGraphicFramePr>
        <p:xfrm>
          <a:off x="654050" y="1408711"/>
          <a:ext cx="6056354" cy="4195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2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VCS (Version Control System)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tools that help software teams to manage changes in source code over time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Ability to have unlimited number of developers working on the same code base.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revert your files if something happened.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main categories-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version control systems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version control systems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58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vs Distributed VCS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677889-1998-405D-14F6-5B91BAECE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26259"/>
              </p:ext>
            </p:extLst>
          </p:nvPr>
        </p:nvGraphicFramePr>
        <p:xfrm>
          <a:off x="654049" y="1034144"/>
          <a:ext cx="10351407" cy="520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8235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GIT?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and released in 2005.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by Linus Torvalds, creator of Linux, along with others in Linux development community.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distributed version control system.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centralized connectivity is needed.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to handle all kind of projects either minor or major.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handle non-linear development (thousands of branches in parallel).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higher speed in version controlling.</a:t>
            </a:r>
          </a:p>
        </p:txBody>
      </p:sp>
    </p:spTree>
    <p:extLst>
      <p:ext uri="{BB962C8B-B14F-4D97-AF65-F5344CB8AC3E}">
        <p14:creationId xmlns:p14="http://schemas.microsoft.com/office/powerpoint/2010/main" val="7624272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GIT commands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initializes a new Git repository.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clone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repo_url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checkout a repository and create a local copy of it.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branch – list all branches in your repository.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branch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creates a new branch with given name.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checkout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switch to given branch name.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checkout –b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creates a new branch with given name and switches to created branch.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add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move specified file to staging area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Example- git add Documentation/\*.txt, git add 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commit –m “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commit_message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– commit all changes from staging area to working directory with given commit message.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987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GIT commands [Cont’d]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– pull latest changes from remote repository to current branch.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– push all committed changes from local repository to remote repository.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fetch – Fetches all the newly created remote branches with their latest commits on your local working directory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log - Let’s you explore the previous revisions of a project and displays all commit logs for your project.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Branching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Branching is a process of working with different code required for different needs without having any conflicts between these codes. This is usually done with help of more than one branch in GIT.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Scenario- You are working on feature 1 and you got a bug in production for which you are going to work on hotfix. After this fix, you will again need to continue your work on feature 1.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Solution-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on branch branch_feature1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 all your done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 to your master branch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new branch for hotfix with name as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branch_hotfix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here for the fix, commit and push the code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 back to your branch branch_feature1 and 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3218345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E7E3E-E763-6480-04A7-0E2004CC0D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Branching [Cont’d]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0A09-C489-5CF3-B7A4-29EC1779517A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or commands used for given scenario-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branch (git checkout -b branch_feature1)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your code and commit changes (git add .; git commit –m “initial commit”)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work on fix, switch to master (git checkout master)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new hotfix branch (git checkout –b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branch_hotfix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your code changes and commit al (git add .; git commit –m “hotfix for bug”)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your code to remote repository (git push)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 back to your feature branch (git checkout branch_feature1)</a:t>
            </a:r>
          </a:p>
        </p:txBody>
      </p:sp>
    </p:spTree>
    <p:extLst>
      <p:ext uri="{BB962C8B-B14F-4D97-AF65-F5344CB8AC3E}">
        <p14:creationId xmlns:p14="http://schemas.microsoft.com/office/powerpoint/2010/main" val="35559988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8F7C55FD6BA4B9C29443419845241" ma:contentTypeVersion="8" ma:contentTypeDescription="Create a new document." ma:contentTypeScope="" ma:versionID="1440cc9ffab99b419d85a287ed190960">
  <xsd:schema xmlns:xsd="http://www.w3.org/2001/XMLSchema" xmlns:xs="http://www.w3.org/2001/XMLSchema" xmlns:p="http://schemas.microsoft.com/office/2006/metadata/properties" xmlns:ns2="b6de1469-b8dd-466b-b8ae-5d4311e06d30" targetNamespace="http://schemas.microsoft.com/office/2006/metadata/properties" ma:root="true" ma:fieldsID="f6f9295731ac13f009b41e9fce8f5342" ns2:_="">
    <xsd:import namespace="b6de1469-b8dd-466b-b8ae-5d4311e06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e1469-b8dd-466b-b8ae-5d4311e06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C1602-C660-46A2-AE4F-7A6786D58A81}"/>
</file>

<file path=customXml/itemProps2.xml><?xml version="1.0" encoding="utf-8"?>
<ds:datastoreItem xmlns:ds="http://schemas.openxmlformats.org/officeDocument/2006/customXml" ds:itemID="{49FFEAA5-4D54-47C4-A205-2BD7938F13B7}"/>
</file>

<file path=customXml/itemProps3.xml><?xml version="1.0" encoding="utf-8"?>
<ds:datastoreItem xmlns:ds="http://schemas.openxmlformats.org/officeDocument/2006/customXml" ds:itemID="{C1D19CDE-A978-46FB-9B49-AE3E271CC623}"/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859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Equip Extended</vt:lpstr>
      <vt:lpstr>Equip Extended Light</vt:lpstr>
      <vt:lpstr>Equip Extended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Khandelwal</dc:creator>
  <cp:lastModifiedBy>Siddharth Gaur</cp:lastModifiedBy>
  <cp:revision>6</cp:revision>
  <dcterms:created xsi:type="dcterms:W3CDTF">2024-05-19T14:28:49Z</dcterms:created>
  <dcterms:modified xsi:type="dcterms:W3CDTF">2024-05-20T11:18:44Z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0x0101002E98F7C55FD6BA4B9C29443419845241</vt:lpwstr>
  </property>
</Properties>
</file>