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7" r:id="rId3"/>
    <p:sldId id="259" r:id="rId4"/>
    <p:sldId id="258" r:id="rId5"/>
    <p:sldId id="275" r:id="rId6"/>
    <p:sldId id="309" r:id="rId7"/>
    <p:sldId id="310" r:id="rId8"/>
    <p:sldId id="312" r:id="rId9"/>
    <p:sldId id="313" r:id="rId10"/>
    <p:sldId id="314" r:id="rId11"/>
    <p:sldId id="315" r:id="rId12"/>
    <p:sldId id="262" r:id="rId13"/>
    <p:sldId id="267" r:id="rId14"/>
  </p:sldIdLst>
  <p:sldSz cx="9144000" cy="5143500" type="screen16x9"/>
  <p:notesSz cx="6858000" cy="9144000"/>
  <p:embeddedFontLst>
    <p:embeddedFont>
      <p:font typeface="Aharoni" panose="02010803020104030203" pitchFamily="2" charset="-79"/>
      <p:bold r:id="rId16"/>
    </p:embeddedFont>
    <p:embeddedFont>
      <p:font typeface="Aldhabi" panose="01000000000000000000" pitchFamily="2" charset="-78"/>
      <p:regular r:id="rId17"/>
    </p:embeddedFont>
    <p:embeddedFont>
      <p:font typeface="Algerian" panose="04020705040A02060702" pitchFamily="82" charset="0"/>
      <p:regular r:id="rId18"/>
    </p:embeddedFont>
    <p:embeddedFont>
      <p:font typeface="DaunPenh" panose="01010101010101010101" pitchFamily="2" charset="0"/>
      <p:regular r:id="rId19"/>
    </p:embeddedFont>
    <p:embeddedFont>
      <p:font typeface="Fira Sans Light" panose="020B0403050000020004" pitchFamily="34" charset="0"/>
      <p:regular r:id="rId20"/>
      <p:bold r:id="rId21"/>
      <p:italic r:id="rId22"/>
      <p:boldItalic r:id="rId23"/>
    </p:embeddedFont>
    <p:embeddedFont>
      <p:font typeface="Roboto Condensed Light" panose="02000000000000000000" pitchFamily="2" charset="0"/>
      <p:regular r:id="rId24"/>
    </p:embeddedFont>
    <p:embeddedFont>
      <p:font typeface="Rubik ExtraBold" panose="020B0604020202020204" charset="-79"/>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01066A-B26C-4F6B-A02E-3B731D33C019}">
  <a:tblStyle styleId="{0F01066A-B26C-4F6B-A02E-3B731D33C0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103" d="100"/>
          <a:sy n="103"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6"/>
        <p:cNvGrpSpPr/>
        <p:nvPr/>
      </p:nvGrpSpPr>
      <p:grpSpPr>
        <a:xfrm>
          <a:off x="0" y="0"/>
          <a:ext cx="0" cy="0"/>
          <a:chOff x="0" y="0"/>
          <a:chExt cx="0" cy="0"/>
        </a:xfrm>
      </p:grpSpPr>
      <p:sp>
        <p:nvSpPr>
          <p:cNvPr id="3107" name="Google Shape;3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8" name="Google Shape;3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7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67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a32e8039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a32e8039a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8"/>
        <p:cNvGrpSpPr/>
        <p:nvPr/>
      </p:nvGrpSpPr>
      <p:grpSpPr>
        <a:xfrm>
          <a:off x="0" y="0"/>
          <a:ext cx="0" cy="0"/>
          <a:chOff x="0" y="0"/>
          <a:chExt cx="0" cy="0"/>
        </a:xfrm>
      </p:grpSpPr>
      <p:sp>
        <p:nvSpPr>
          <p:cNvPr id="3509" name="Google Shape;3509;gad45252cb5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0" name="Google Shape;3510;gad45252cb5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0"/>
        <p:cNvGrpSpPr/>
        <p:nvPr/>
      </p:nvGrpSpPr>
      <p:grpSpPr>
        <a:xfrm>
          <a:off x="0" y="0"/>
          <a:ext cx="0" cy="0"/>
          <a:chOff x="0" y="0"/>
          <a:chExt cx="0" cy="0"/>
        </a:xfrm>
      </p:grpSpPr>
      <p:sp>
        <p:nvSpPr>
          <p:cNvPr id="3131" name="Google Shape;3131;gacfaf834a3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2" name="Google Shape;3132;gacfaf834a3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5"/>
        <p:cNvGrpSpPr/>
        <p:nvPr/>
      </p:nvGrpSpPr>
      <p:grpSpPr>
        <a:xfrm>
          <a:off x="0" y="0"/>
          <a:ext cx="0" cy="0"/>
          <a:chOff x="0" y="0"/>
          <a:chExt cx="0" cy="0"/>
        </a:xfrm>
      </p:grpSpPr>
      <p:sp>
        <p:nvSpPr>
          <p:cNvPr id="3156" name="Google Shape;3156;gacfaf834a3_0_24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7" name="Google Shape;3157;gacfaf834a3_0_24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6"/>
        <p:cNvGrpSpPr/>
        <p:nvPr/>
      </p:nvGrpSpPr>
      <p:grpSpPr>
        <a:xfrm>
          <a:off x="0" y="0"/>
          <a:ext cx="0" cy="0"/>
          <a:chOff x="0" y="0"/>
          <a:chExt cx="0" cy="0"/>
        </a:xfrm>
      </p:grpSpPr>
      <p:sp>
        <p:nvSpPr>
          <p:cNvPr id="3137" name="Google Shape;3137;gacfaf834a3_0_23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8" name="Google Shape;3138;gacfaf834a3_0_23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5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537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72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a338d93e1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a338d93e1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59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74538" y="2044691"/>
            <a:ext cx="11856973" cy="3949123"/>
            <a:chOff x="-1895475" y="2684875"/>
            <a:chExt cx="9813750" cy="3268600"/>
          </a:xfrm>
        </p:grpSpPr>
        <p:sp>
          <p:nvSpPr>
            <p:cNvPr id="10" name="Google Shape;10;p2"/>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8424000" y="3326100"/>
            <a:ext cx="365800" cy="1454000"/>
            <a:chOff x="6860300" y="2466325"/>
            <a:chExt cx="365800" cy="1454000"/>
          </a:xfrm>
        </p:grpSpPr>
        <p:sp>
          <p:nvSpPr>
            <p:cNvPr id="45" name="Google Shape;45;p2"/>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 name="Google Shape;46;p2"/>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 name="Google Shape;47;p2"/>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 name="Google Shape;48;p2"/>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2"/>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50;p2"/>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1" name="Google Shape;51;p2"/>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2" name="Google Shape;52;p2"/>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3" name="Google Shape;53;p2"/>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4" name="Google Shape;54;p2"/>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5" name="Google Shape;55;p2"/>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6" name="Google Shape;56;p2"/>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7" name="Google Shape;57;p2"/>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8" name="Google Shape;58;p2"/>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 name="Google Shape;59;p2"/>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 name="Google Shape;60;p2"/>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1" name="Google Shape;61;p2"/>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2" name="Google Shape;62;p2"/>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3" name="Google Shape;63;p2"/>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4" name="Google Shape;64;p2"/>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5" name="Google Shape;65;p2"/>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 name="Google Shape;66;p2"/>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7" name="Google Shape;67;p2"/>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8" name="Google Shape;68;p2"/>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9" name="Google Shape;69;p2"/>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2"/>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2"/>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2"/>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 name="Google Shape;73;p2"/>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 name="Google Shape;74;p2"/>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2"/>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2"/>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2"/>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8" name="Google Shape;78;p2"/>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9" name="Google Shape;79;p2"/>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0" name="Google Shape;80;p2"/>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1" name="Google Shape;81;p2"/>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2" name="Google Shape;82;p2"/>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3" name="Google Shape;83;p2"/>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4" name="Google Shape;84;p2"/>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5" name="Google Shape;85;p2"/>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 name="Google Shape;86;p2"/>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 name="Google Shape;87;p2"/>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 name="Google Shape;88;p2"/>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 name="Google Shape;89;p2"/>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 name="Google Shape;90;p2"/>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1" name="Google Shape;91;p2"/>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2" name="Google Shape;92;p2"/>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3" name="Google Shape;93;p2"/>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4" name="Google Shape;94;p2"/>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5" name="Google Shape;95;p2"/>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6" name="Google Shape;96;p2"/>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7" name="Google Shape;97;p2"/>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98" name="Google Shape;98;p2"/>
          <p:cNvGrpSpPr/>
          <p:nvPr/>
        </p:nvGrpSpPr>
        <p:grpSpPr>
          <a:xfrm>
            <a:off x="1871175" y="300775"/>
            <a:ext cx="3325675" cy="12000"/>
            <a:chOff x="4016850" y="529025"/>
            <a:chExt cx="3325675" cy="12000"/>
          </a:xfrm>
        </p:grpSpPr>
        <p:sp>
          <p:nvSpPr>
            <p:cNvPr id="99" name="Google Shape;99;p2"/>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0" name="Google Shape;100;p2"/>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1" name="Google Shape;101;p2"/>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02" name="Google Shape;102;p2"/>
          <p:cNvGrpSpPr/>
          <p:nvPr/>
        </p:nvGrpSpPr>
        <p:grpSpPr>
          <a:xfrm>
            <a:off x="130100" y="181009"/>
            <a:ext cx="8839635" cy="4877855"/>
            <a:chOff x="3723896" y="3186300"/>
            <a:chExt cx="3393204" cy="1872425"/>
          </a:xfrm>
        </p:grpSpPr>
        <p:sp>
          <p:nvSpPr>
            <p:cNvPr id="103" name="Google Shape;103;p2"/>
            <p:cNvSpPr/>
            <p:nvPr/>
          </p:nvSpPr>
          <p:spPr>
            <a:xfrm>
              <a:off x="4826575"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033680" y="4229601"/>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513208" y="4909855"/>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887645" y="326407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055078"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2"/>
          <p:cNvSpPr txBox="1">
            <a:spLocks noGrp="1"/>
          </p:cNvSpPr>
          <p:nvPr>
            <p:ph type="ctrTitle"/>
          </p:nvPr>
        </p:nvSpPr>
        <p:spPr>
          <a:xfrm>
            <a:off x="720000" y="885175"/>
            <a:ext cx="3852000" cy="26433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3" name="Google Shape;113;p2"/>
          <p:cNvSpPr txBox="1">
            <a:spLocks noGrp="1"/>
          </p:cNvSpPr>
          <p:nvPr>
            <p:ph type="subTitle" idx="1"/>
          </p:nvPr>
        </p:nvSpPr>
        <p:spPr>
          <a:xfrm>
            <a:off x="720000" y="3528450"/>
            <a:ext cx="3852000" cy="7299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972"/>
        <p:cNvGrpSpPr/>
        <p:nvPr/>
      </p:nvGrpSpPr>
      <p:grpSpPr>
        <a:xfrm>
          <a:off x="0" y="0"/>
          <a:ext cx="0" cy="0"/>
          <a:chOff x="0" y="0"/>
          <a:chExt cx="0" cy="0"/>
        </a:xfrm>
      </p:grpSpPr>
      <p:grpSp>
        <p:nvGrpSpPr>
          <p:cNvPr id="2973" name="Google Shape;2973;p27"/>
          <p:cNvGrpSpPr/>
          <p:nvPr/>
        </p:nvGrpSpPr>
        <p:grpSpPr>
          <a:xfrm rot="10800000" flipH="1">
            <a:off x="-1780963" y="-19484"/>
            <a:ext cx="11856973" cy="3949123"/>
            <a:chOff x="-1895475" y="2684875"/>
            <a:chExt cx="9813750" cy="3268600"/>
          </a:xfrm>
        </p:grpSpPr>
        <p:sp>
          <p:nvSpPr>
            <p:cNvPr id="2974" name="Google Shape;2974;p2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7"/>
          <p:cNvGrpSpPr/>
          <p:nvPr/>
        </p:nvGrpSpPr>
        <p:grpSpPr>
          <a:xfrm flipH="1">
            <a:off x="399205" y="155022"/>
            <a:ext cx="8576082" cy="4845464"/>
            <a:chOff x="3490760" y="3205574"/>
            <a:chExt cx="3292036" cy="1859992"/>
          </a:xfrm>
        </p:grpSpPr>
        <p:sp>
          <p:nvSpPr>
            <p:cNvPr id="3009" name="Google Shape;3009;p27"/>
            <p:cNvSpPr/>
            <p:nvPr/>
          </p:nvSpPr>
          <p:spPr>
            <a:xfrm>
              <a:off x="6757096" y="4569020"/>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5068420" y="3439843"/>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3490760"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5460197" y="406159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27"/>
          <p:cNvGrpSpPr/>
          <p:nvPr/>
        </p:nvGrpSpPr>
        <p:grpSpPr>
          <a:xfrm>
            <a:off x="719858" y="4603480"/>
            <a:ext cx="862570" cy="258597"/>
            <a:chOff x="8333950" y="1178400"/>
            <a:chExt cx="521600" cy="156375"/>
          </a:xfrm>
        </p:grpSpPr>
        <p:sp>
          <p:nvSpPr>
            <p:cNvPr id="3018" name="Google Shape;3018;p27"/>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7"/>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7"/>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7"/>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7"/>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7"/>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7"/>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7"/>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7"/>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7"/>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7"/>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7"/>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7"/>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7"/>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7"/>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7"/>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7"/>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7"/>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7"/>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7"/>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7"/>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7"/>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7"/>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7"/>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7"/>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7"/>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7"/>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7"/>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7"/>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7"/>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7"/>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7"/>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4"/>
        <p:cNvGrpSpPr/>
        <p:nvPr/>
      </p:nvGrpSpPr>
      <p:grpSpPr>
        <a:xfrm>
          <a:off x="0" y="0"/>
          <a:ext cx="0" cy="0"/>
          <a:chOff x="0" y="0"/>
          <a:chExt cx="0" cy="0"/>
        </a:xfrm>
      </p:grpSpPr>
      <p:grpSp>
        <p:nvGrpSpPr>
          <p:cNvPr id="325" name="Google Shape;325;p4"/>
          <p:cNvGrpSpPr/>
          <p:nvPr/>
        </p:nvGrpSpPr>
        <p:grpSpPr>
          <a:xfrm flipH="1">
            <a:off x="-298138" y="2044691"/>
            <a:ext cx="11856973" cy="3949123"/>
            <a:chOff x="-1895475" y="2684875"/>
            <a:chExt cx="9813750" cy="3268600"/>
          </a:xfrm>
        </p:grpSpPr>
        <p:sp>
          <p:nvSpPr>
            <p:cNvPr id="326" name="Google Shape;326;p4"/>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4"/>
          <p:cNvGrpSpPr/>
          <p:nvPr/>
        </p:nvGrpSpPr>
        <p:grpSpPr>
          <a:xfrm>
            <a:off x="130100" y="181009"/>
            <a:ext cx="8839635" cy="4877855"/>
            <a:chOff x="3723896" y="3186300"/>
            <a:chExt cx="3393204" cy="1872425"/>
          </a:xfrm>
        </p:grpSpPr>
        <p:sp>
          <p:nvSpPr>
            <p:cNvPr id="361" name="Google Shape;361;p4"/>
            <p:cNvSpPr/>
            <p:nvPr/>
          </p:nvSpPr>
          <p:spPr>
            <a:xfrm>
              <a:off x="4826575"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6033680" y="4229601"/>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6513208" y="4909855"/>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3887645" y="326407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7055078"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4"/>
          <p:cNvGrpSpPr/>
          <p:nvPr/>
        </p:nvGrpSpPr>
        <p:grpSpPr>
          <a:xfrm>
            <a:off x="8018984" y="4603357"/>
            <a:ext cx="810045" cy="242850"/>
            <a:chOff x="8333950" y="1178400"/>
            <a:chExt cx="521600" cy="156375"/>
          </a:xfrm>
        </p:grpSpPr>
        <p:sp>
          <p:nvSpPr>
            <p:cNvPr id="371" name="Google Shape;371;p4"/>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4"/>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6" name="Google Shape;456;p4"/>
          <p:cNvSpPr txBox="1">
            <a:spLocks noGrp="1"/>
          </p:cNvSpPr>
          <p:nvPr>
            <p:ph type="body" idx="1"/>
          </p:nvPr>
        </p:nvSpPr>
        <p:spPr>
          <a:xfrm>
            <a:off x="720000" y="1280250"/>
            <a:ext cx="7704000" cy="33231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Red Hat Text"/>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0"/>
        <p:cNvGrpSpPr/>
        <p:nvPr/>
      </p:nvGrpSpPr>
      <p:grpSpPr>
        <a:xfrm>
          <a:off x="0" y="0"/>
          <a:ext cx="0" cy="0"/>
          <a:chOff x="0" y="0"/>
          <a:chExt cx="0" cy="0"/>
        </a:xfrm>
      </p:grpSpPr>
      <p:grpSp>
        <p:nvGrpSpPr>
          <p:cNvPr id="691" name="Google Shape;691;p7"/>
          <p:cNvGrpSpPr/>
          <p:nvPr/>
        </p:nvGrpSpPr>
        <p:grpSpPr>
          <a:xfrm rot="10800000" flipH="1">
            <a:off x="-1679463" y="-142022"/>
            <a:ext cx="11856973" cy="3949123"/>
            <a:chOff x="-1895475" y="2684875"/>
            <a:chExt cx="9813750" cy="3268600"/>
          </a:xfrm>
        </p:grpSpPr>
        <p:sp>
          <p:nvSpPr>
            <p:cNvPr id="692" name="Google Shape;692;p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7"/>
          <p:cNvGrpSpPr/>
          <p:nvPr/>
        </p:nvGrpSpPr>
        <p:grpSpPr>
          <a:xfrm>
            <a:off x="130100" y="181009"/>
            <a:ext cx="8839635" cy="4858789"/>
            <a:chOff x="3723896" y="3186300"/>
            <a:chExt cx="3393204" cy="1865107"/>
          </a:xfrm>
        </p:grpSpPr>
        <p:sp>
          <p:nvSpPr>
            <p:cNvPr id="727" name="Google Shape;727;p7"/>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045203"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3799894" y="3439577"/>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411571"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7"/>
          <p:cNvSpPr/>
          <p:nvPr/>
        </p:nvSpPr>
        <p:spPr>
          <a:xfrm rot="10800000" flipH="1">
            <a:off x="7596619" y="3553201"/>
            <a:ext cx="1965184" cy="1965924"/>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7"/>
          <p:cNvGrpSpPr/>
          <p:nvPr/>
        </p:nvGrpSpPr>
        <p:grpSpPr>
          <a:xfrm>
            <a:off x="6067950" y="240538"/>
            <a:ext cx="2720300" cy="1298075"/>
            <a:chOff x="895175" y="2842713"/>
            <a:chExt cx="2720300" cy="1298075"/>
          </a:xfrm>
        </p:grpSpPr>
        <p:grpSp>
          <p:nvGrpSpPr>
            <p:cNvPr id="737" name="Google Shape;737;p7"/>
            <p:cNvGrpSpPr/>
            <p:nvPr/>
          </p:nvGrpSpPr>
          <p:grpSpPr>
            <a:xfrm flipH="1">
              <a:off x="1603575" y="2842713"/>
              <a:ext cx="2011900" cy="1298075"/>
              <a:chOff x="6358050" y="-500225"/>
              <a:chExt cx="2011900" cy="1298075"/>
            </a:xfrm>
          </p:grpSpPr>
          <p:sp>
            <p:nvSpPr>
              <p:cNvPr id="738" name="Google Shape;738;p7"/>
              <p:cNvSpPr/>
              <p:nvPr/>
            </p:nvSpPr>
            <p:spPr>
              <a:xfrm>
                <a:off x="6358050" y="-50022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7"/>
            <p:cNvSpPr/>
            <p:nvPr/>
          </p:nvSpPr>
          <p:spPr>
            <a:xfrm flipH="1">
              <a:off x="895175" y="2920725"/>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7"/>
          <p:cNvGrpSpPr/>
          <p:nvPr/>
        </p:nvGrpSpPr>
        <p:grpSpPr>
          <a:xfrm>
            <a:off x="7055779" y="2977847"/>
            <a:ext cx="1255603" cy="1256490"/>
            <a:chOff x="1324600" y="82800"/>
            <a:chExt cx="777800" cy="778350"/>
          </a:xfrm>
        </p:grpSpPr>
        <p:sp>
          <p:nvSpPr>
            <p:cNvPr id="746" name="Google Shape;746;p7"/>
            <p:cNvSpPr/>
            <p:nvPr/>
          </p:nvSpPr>
          <p:spPr>
            <a:xfrm>
              <a:off x="1324600" y="82800"/>
              <a:ext cx="777800" cy="778350"/>
            </a:xfrm>
            <a:custGeom>
              <a:avLst/>
              <a:gdLst/>
              <a:ahLst/>
              <a:cxnLst/>
              <a:rect l="l" t="t" r="r" b="b"/>
              <a:pathLst>
                <a:path w="31112" h="31134" fill="none" extrusionOk="0">
                  <a:moveTo>
                    <a:pt x="31111" y="15567"/>
                  </a:moveTo>
                  <a:cubicBezTo>
                    <a:pt x="31111" y="24172"/>
                    <a:pt x="24150" y="31134"/>
                    <a:pt x="15544" y="31134"/>
                  </a:cubicBezTo>
                  <a:cubicBezTo>
                    <a:pt x="6962" y="31134"/>
                    <a:pt x="0" y="24172"/>
                    <a:pt x="0" y="15567"/>
                  </a:cubicBezTo>
                  <a:cubicBezTo>
                    <a:pt x="0" y="6962"/>
                    <a:pt x="6962" y="0"/>
                    <a:pt x="15544" y="0"/>
                  </a:cubicBezTo>
                  <a:cubicBezTo>
                    <a:pt x="24150" y="0"/>
                    <a:pt x="31111" y="6962"/>
                    <a:pt x="31111" y="155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1385075" y="143275"/>
              <a:ext cx="656825" cy="657400"/>
            </a:xfrm>
            <a:custGeom>
              <a:avLst/>
              <a:gdLst/>
              <a:ahLst/>
              <a:cxnLst/>
              <a:rect l="l" t="t" r="r" b="b"/>
              <a:pathLst>
                <a:path w="26273" h="26296" fill="none" extrusionOk="0">
                  <a:moveTo>
                    <a:pt x="26273" y="13148"/>
                  </a:moveTo>
                  <a:cubicBezTo>
                    <a:pt x="26273" y="20406"/>
                    <a:pt x="20384" y="26295"/>
                    <a:pt x="13125" y="26295"/>
                  </a:cubicBezTo>
                  <a:cubicBezTo>
                    <a:pt x="5867" y="26295"/>
                    <a:pt x="1" y="20406"/>
                    <a:pt x="1" y="13148"/>
                  </a:cubicBezTo>
                  <a:cubicBezTo>
                    <a:pt x="1" y="5890"/>
                    <a:pt x="5867" y="1"/>
                    <a:pt x="13125" y="1"/>
                  </a:cubicBezTo>
                  <a:cubicBezTo>
                    <a:pt x="20384" y="1"/>
                    <a:pt x="26273" y="5890"/>
                    <a:pt x="26273" y="1314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1445575" y="203775"/>
              <a:ext cx="535850" cy="536400"/>
            </a:xfrm>
            <a:custGeom>
              <a:avLst/>
              <a:gdLst/>
              <a:ahLst/>
              <a:cxnLst/>
              <a:rect l="l" t="t" r="r" b="b"/>
              <a:pathLst>
                <a:path w="21434" h="21456" fill="none" extrusionOk="0">
                  <a:moveTo>
                    <a:pt x="21433" y="10728"/>
                  </a:moveTo>
                  <a:cubicBezTo>
                    <a:pt x="21433" y="16640"/>
                    <a:pt x="16640" y="21456"/>
                    <a:pt x="10705" y="21456"/>
                  </a:cubicBezTo>
                  <a:cubicBezTo>
                    <a:pt x="4794" y="21456"/>
                    <a:pt x="0" y="16640"/>
                    <a:pt x="0" y="10728"/>
                  </a:cubicBezTo>
                  <a:cubicBezTo>
                    <a:pt x="0" y="4816"/>
                    <a:pt x="4794" y="0"/>
                    <a:pt x="10705" y="0"/>
                  </a:cubicBezTo>
                  <a:cubicBezTo>
                    <a:pt x="16640" y="0"/>
                    <a:pt x="21433" y="4816"/>
                    <a:pt x="21433" y="107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1506050" y="264825"/>
              <a:ext cx="414875" cy="414300"/>
            </a:xfrm>
            <a:custGeom>
              <a:avLst/>
              <a:gdLst/>
              <a:ahLst/>
              <a:cxnLst/>
              <a:rect l="l" t="t" r="r" b="b"/>
              <a:pathLst>
                <a:path w="16595" h="16572" fill="none" extrusionOk="0">
                  <a:moveTo>
                    <a:pt x="16595" y="8286"/>
                  </a:moveTo>
                  <a:cubicBezTo>
                    <a:pt x="16595" y="12874"/>
                    <a:pt x="12874" y="16572"/>
                    <a:pt x="8286" y="16572"/>
                  </a:cubicBezTo>
                  <a:cubicBezTo>
                    <a:pt x="3721" y="16572"/>
                    <a:pt x="1" y="12874"/>
                    <a:pt x="1" y="8286"/>
                  </a:cubicBezTo>
                  <a:cubicBezTo>
                    <a:pt x="1" y="3698"/>
                    <a:pt x="3721" y="0"/>
                    <a:pt x="8286" y="0"/>
                  </a:cubicBezTo>
                  <a:cubicBezTo>
                    <a:pt x="12874" y="0"/>
                    <a:pt x="16595" y="3698"/>
                    <a:pt x="16595" y="8286"/>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1566550" y="325300"/>
              <a:ext cx="293900" cy="293350"/>
            </a:xfrm>
            <a:custGeom>
              <a:avLst/>
              <a:gdLst/>
              <a:ahLst/>
              <a:cxnLst/>
              <a:rect l="l" t="t" r="r" b="b"/>
              <a:pathLst>
                <a:path w="11756" h="11734" fill="none" extrusionOk="0">
                  <a:moveTo>
                    <a:pt x="11755" y="5867"/>
                  </a:moveTo>
                  <a:cubicBezTo>
                    <a:pt x="11755" y="9108"/>
                    <a:pt x="9108" y="11733"/>
                    <a:pt x="5866" y="11733"/>
                  </a:cubicBezTo>
                  <a:cubicBezTo>
                    <a:pt x="2625" y="11733"/>
                    <a:pt x="0" y="9108"/>
                    <a:pt x="0" y="5867"/>
                  </a:cubicBezTo>
                  <a:cubicBezTo>
                    <a:pt x="0" y="2626"/>
                    <a:pt x="2625" y="1"/>
                    <a:pt x="5866" y="1"/>
                  </a:cubicBezTo>
                  <a:cubicBezTo>
                    <a:pt x="9108" y="1"/>
                    <a:pt x="11755" y="2626"/>
                    <a:pt x="11755" y="58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1627025" y="385800"/>
              <a:ext cx="172925" cy="172350"/>
            </a:xfrm>
            <a:custGeom>
              <a:avLst/>
              <a:gdLst/>
              <a:ahLst/>
              <a:cxnLst/>
              <a:rect l="l" t="t" r="r" b="b"/>
              <a:pathLst>
                <a:path w="6917" h="6894" fill="none" extrusionOk="0">
                  <a:moveTo>
                    <a:pt x="6917" y="3447"/>
                  </a:moveTo>
                  <a:cubicBezTo>
                    <a:pt x="6917" y="5364"/>
                    <a:pt x="5365" y="6894"/>
                    <a:pt x="3447" y="6894"/>
                  </a:cubicBezTo>
                  <a:cubicBezTo>
                    <a:pt x="1553" y="6894"/>
                    <a:pt x="1" y="5364"/>
                    <a:pt x="1" y="3447"/>
                  </a:cubicBezTo>
                  <a:cubicBezTo>
                    <a:pt x="1" y="1530"/>
                    <a:pt x="1553" y="0"/>
                    <a:pt x="3447" y="0"/>
                  </a:cubicBezTo>
                  <a:cubicBezTo>
                    <a:pt x="5365" y="0"/>
                    <a:pt x="6917" y="1530"/>
                    <a:pt x="6917" y="344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1687525" y="446275"/>
              <a:ext cx="51375" cy="51400"/>
            </a:xfrm>
            <a:custGeom>
              <a:avLst/>
              <a:gdLst/>
              <a:ahLst/>
              <a:cxnLst/>
              <a:rect l="l" t="t" r="r" b="b"/>
              <a:pathLst>
                <a:path w="2055" h="2056" fill="none" extrusionOk="0">
                  <a:moveTo>
                    <a:pt x="2055" y="1028"/>
                  </a:moveTo>
                  <a:cubicBezTo>
                    <a:pt x="2055" y="1599"/>
                    <a:pt x="1598" y="2055"/>
                    <a:pt x="1027" y="2055"/>
                  </a:cubicBezTo>
                  <a:cubicBezTo>
                    <a:pt x="457" y="2055"/>
                    <a:pt x="0" y="1599"/>
                    <a:pt x="0" y="1028"/>
                  </a:cubicBezTo>
                  <a:cubicBezTo>
                    <a:pt x="0" y="457"/>
                    <a:pt x="457" y="1"/>
                    <a:pt x="1027" y="1"/>
                  </a:cubicBezTo>
                  <a:cubicBezTo>
                    <a:pt x="1598" y="1"/>
                    <a:pt x="2055" y="457"/>
                    <a:pt x="2055" y="10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7"/>
          <p:cNvGrpSpPr/>
          <p:nvPr/>
        </p:nvGrpSpPr>
        <p:grpSpPr>
          <a:xfrm rot="-5400000">
            <a:off x="1264100" y="-363100"/>
            <a:ext cx="365800" cy="1454000"/>
            <a:chOff x="6860300" y="2466325"/>
            <a:chExt cx="365800" cy="1454000"/>
          </a:xfrm>
        </p:grpSpPr>
        <p:sp>
          <p:nvSpPr>
            <p:cNvPr id="754" name="Google Shape;754;p7"/>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7"/>
          <p:cNvGrpSpPr/>
          <p:nvPr/>
        </p:nvGrpSpPr>
        <p:grpSpPr>
          <a:xfrm>
            <a:off x="1246325" y="4597500"/>
            <a:ext cx="3325675" cy="12000"/>
            <a:chOff x="4016850" y="529025"/>
            <a:chExt cx="3325675" cy="12000"/>
          </a:xfrm>
        </p:grpSpPr>
        <p:sp>
          <p:nvSpPr>
            <p:cNvPr id="808" name="Google Shape;808;p7"/>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7"/>
          <p:cNvSpPr txBox="1">
            <a:spLocks noGrp="1"/>
          </p:cNvSpPr>
          <p:nvPr>
            <p:ph type="title"/>
          </p:nvPr>
        </p:nvSpPr>
        <p:spPr>
          <a:xfrm>
            <a:off x="720000" y="1360500"/>
            <a:ext cx="3613500" cy="7557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12" name="Google Shape;812;p7"/>
          <p:cNvSpPr txBox="1">
            <a:spLocks noGrp="1"/>
          </p:cNvSpPr>
          <p:nvPr>
            <p:ph type="subTitle" idx="1"/>
          </p:nvPr>
        </p:nvSpPr>
        <p:spPr>
          <a:xfrm>
            <a:off x="720000" y="2116200"/>
            <a:ext cx="3613500" cy="1666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6"/>
        <p:cNvGrpSpPr/>
        <p:nvPr/>
      </p:nvGrpSpPr>
      <p:grpSpPr>
        <a:xfrm>
          <a:off x="0" y="0"/>
          <a:ext cx="0" cy="0"/>
          <a:chOff x="0" y="0"/>
          <a:chExt cx="0" cy="0"/>
        </a:xfrm>
      </p:grpSpPr>
      <p:grpSp>
        <p:nvGrpSpPr>
          <p:cNvPr id="917" name="Google Shape;917;p9"/>
          <p:cNvGrpSpPr/>
          <p:nvPr/>
        </p:nvGrpSpPr>
        <p:grpSpPr>
          <a:xfrm rot="10800000" flipH="1">
            <a:off x="-1679463" y="-142022"/>
            <a:ext cx="11856973" cy="3949123"/>
            <a:chOff x="-1895475" y="2684875"/>
            <a:chExt cx="9813750" cy="3268600"/>
          </a:xfrm>
        </p:grpSpPr>
        <p:sp>
          <p:nvSpPr>
            <p:cNvPr id="918" name="Google Shape;918;p9"/>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9"/>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9"/>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9"/>
          <p:cNvGrpSpPr/>
          <p:nvPr/>
        </p:nvGrpSpPr>
        <p:grpSpPr>
          <a:xfrm>
            <a:off x="6703084" y="3907282"/>
            <a:ext cx="810045" cy="242850"/>
            <a:chOff x="8333950" y="1178400"/>
            <a:chExt cx="521600" cy="156375"/>
          </a:xfrm>
        </p:grpSpPr>
        <p:sp>
          <p:nvSpPr>
            <p:cNvPr id="953" name="Google Shape;953;p9"/>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9"/>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9"/>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9"/>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9"/>
          <p:cNvGrpSpPr/>
          <p:nvPr/>
        </p:nvGrpSpPr>
        <p:grpSpPr>
          <a:xfrm>
            <a:off x="130100" y="181009"/>
            <a:ext cx="8839635" cy="4858789"/>
            <a:chOff x="3723896" y="3186300"/>
            <a:chExt cx="3393204" cy="1865107"/>
          </a:xfrm>
        </p:grpSpPr>
        <p:sp>
          <p:nvSpPr>
            <p:cNvPr id="1038" name="Google Shape;1038;p9"/>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5126921" y="4229601"/>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a:off x="6542459"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a:off x="3887645" y="326407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6411571"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9"/>
          <p:cNvGrpSpPr/>
          <p:nvPr/>
        </p:nvGrpSpPr>
        <p:grpSpPr>
          <a:xfrm>
            <a:off x="3487475" y="4838475"/>
            <a:ext cx="3325675" cy="12000"/>
            <a:chOff x="4016850" y="529025"/>
            <a:chExt cx="3325675" cy="12000"/>
          </a:xfrm>
        </p:grpSpPr>
        <p:sp>
          <p:nvSpPr>
            <p:cNvPr id="1048" name="Google Shape;1048;p9"/>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9"/>
          <p:cNvSpPr txBox="1">
            <a:spLocks noGrp="1"/>
          </p:cNvSpPr>
          <p:nvPr>
            <p:ph type="title"/>
          </p:nvPr>
        </p:nvSpPr>
        <p:spPr>
          <a:xfrm>
            <a:off x="5066100" y="1500900"/>
            <a:ext cx="33579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7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052" name="Google Shape;1052;p9"/>
          <p:cNvSpPr txBox="1">
            <a:spLocks noGrp="1"/>
          </p:cNvSpPr>
          <p:nvPr>
            <p:ph type="subTitle" idx="1"/>
          </p:nvPr>
        </p:nvSpPr>
        <p:spPr>
          <a:xfrm>
            <a:off x="5066100" y="2342700"/>
            <a:ext cx="3357900" cy="12999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0"/>
        <p:cNvGrpSpPr/>
        <p:nvPr/>
      </p:nvGrpSpPr>
      <p:grpSpPr>
        <a:xfrm>
          <a:off x="0" y="0"/>
          <a:ext cx="0" cy="0"/>
          <a:chOff x="0" y="0"/>
          <a:chExt cx="0" cy="0"/>
        </a:xfrm>
      </p:grpSpPr>
      <p:grpSp>
        <p:nvGrpSpPr>
          <p:cNvPr id="1221" name="Google Shape;1221;p11"/>
          <p:cNvGrpSpPr/>
          <p:nvPr/>
        </p:nvGrpSpPr>
        <p:grpSpPr>
          <a:xfrm>
            <a:off x="-1974538" y="203766"/>
            <a:ext cx="11856973" cy="3949123"/>
            <a:chOff x="-1895475" y="2684875"/>
            <a:chExt cx="9813750" cy="3268600"/>
          </a:xfrm>
        </p:grpSpPr>
        <p:sp>
          <p:nvSpPr>
            <p:cNvPr id="1222" name="Google Shape;1222;p11"/>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1"/>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1"/>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1"/>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1"/>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1"/>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1"/>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1"/>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1"/>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1"/>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1"/>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1"/>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1"/>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1"/>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1"/>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1"/>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1"/>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1"/>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1"/>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1"/>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1"/>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1"/>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1"/>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1"/>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1"/>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1"/>
          <p:cNvGrpSpPr/>
          <p:nvPr/>
        </p:nvGrpSpPr>
        <p:grpSpPr>
          <a:xfrm flipH="1">
            <a:off x="6273225" y="4122250"/>
            <a:ext cx="2870775" cy="1021250"/>
            <a:chOff x="380450" y="3576550"/>
            <a:chExt cx="2870775" cy="1021250"/>
          </a:xfrm>
        </p:grpSpPr>
        <p:grpSp>
          <p:nvGrpSpPr>
            <p:cNvPr id="1257" name="Google Shape;1257;p11"/>
            <p:cNvGrpSpPr/>
            <p:nvPr/>
          </p:nvGrpSpPr>
          <p:grpSpPr>
            <a:xfrm flipH="1">
              <a:off x="1003325" y="3878163"/>
              <a:ext cx="2247900" cy="719638"/>
              <a:chOff x="6722300" y="535225"/>
              <a:chExt cx="2247900" cy="719638"/>
            </a:xfrm>
          </p:grpSpPr>
          <p:sp>
            <p:nvSpPr>
              <p:cNvPr id="1258" name="Google Shape;1258;p11"/>
              <p:cNvSpPr/>
              <p:nvPr/>
            </p:nvSpPr>
            <p:spPr>
              <a:xfrm>
                <a:off x="7710875" y="10337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1"/>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1"/>
              <p:cNvSpPr/>
              <p:nvPr/>
            </p:nvSpPr>
            <p:spPr>
              <a:xfrm>
                <a:off x="8931800" y="6953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1"/>
              <p:cNvSpPr/>
              <p:nvPr/>
            </p:nvSpPr>
            <p:spPr>
              <a:xfrm>
                <a:off x="6722300" y="1000163"/>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11"/>
            <p:cNvSpPr/>
            <p:nvPr/>
          </p:nvSpPr>
          <p:spPr>
            <a:xfrm flipH="1">
              <a:off x="380450" y="3576550"/>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1"/>
          <p:cNvSpPr/>
          <p:nvPr/>
        </p:nvSpPr>
        <p:spPr>
          <a:xfrm rot="10800000" flipH="1">
            <a:off x="-686835" y="-945144"/>
            <a:ext cx="1971290" cy="1972032"/>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11"/>
          <p:cNvGrpSpPr/>
          <p:nvPr/>
        </p:nvGrpSpPr>
        <p:grpSpPr>
          <a:xfrm>
            <a:off x="354200" y="540000"/>
            <a:ext cx="365800" cy="1454000"/>
            <a:chOff x="6860300" y="2466325"/>
            <a:chExt cx="365800" cy="1454000"/>
          </a:xfrm>
        </p:grpSpPr>
        <p:sp>
          <p:nvSpPr>
            <p:cNvPr id="1265" name="Google Shape;1265;p11"/>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1"/>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1"/>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1"/>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1"/>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1"/>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1"/>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1"/>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1"/>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1"/>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1"/>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1"/>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1"/>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1"/>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1"/>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1"/>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1"/>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1"/>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1"/>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1"/>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1"/>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1"/>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1"/>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1"/>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1"/>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1"/>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1"/>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1"/>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1"/>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1"/>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1"/>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1"/>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1"/>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1"/>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1"/>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1"/>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1"/>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1"/>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1"/>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1"/>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1"/>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1"/>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1"/>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1"/>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1"/>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1"/>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5098325" y="529025"/>
            <a:ext cx="3325675" cy="12000"/>
            <a:chOff x="4016850" y="529025"/>
            <a:chExt cx="3325675" cy="12000"/>
          </a:xfrm>
        </p:grpSpPr>
        <p:sp>
          <p:nvSpPr>
            <p:cNvPr id="1319" name="Google Shape;1319;p11"/>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11"/>
          <p:cNvGrpSpPr/>
          <p:nvPr/>
        </p:nvGrpSpPr>
        <p:grpSpPr>
          <a:xfrm>
            <a:off x="393019" y="231222"/>
            <a:ext cx="8419172" cy="4827643"/>
            <a:chOff x="393019" y="231222"/>
            <a:chExt cx="8419172" cy="4827643"/>
          </a:xfrm>
        </p:grpSpPr>
        <p:sp>
          <p:nvSpPr>
            <p:cNvPr id="1323" name="Google Shape;1323;p11"/>
            <p:cNvSpPr/>
            <p:nvPr/>
          </p:nvSpPr>
          <p:spPr>
            <a:xfrm>
              <a:off x="3078889" y="5002334"/>
              <a:ext cx="66951" cy="56531"/>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a:off x="4293094" y="900064"/>
              <a:ext cx="67016" cy="56531"/>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a:off x="8737815" y="2962842"/>
              <a:ext cx="74376" cy="65518"/>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a:off x="8180890" y="231223"/>
              <a:ext cx="74376" cy="65453"/>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a:off x="6723950" y="1348468"/>
              <a:ext cx="74441" cy="63955"/>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a:off x="2461682" y="231222"/>
              <a:ext cx="74376" cy="65453"/>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a:off x="393019" y="3121364"/>
              <a:ext cx="67016" cy="56531"/>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1588050" y="4088943"/>
              <a:ext cx="74441" cy="63955"/>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11"/>
          <p:cNvSpPr txBox="1">
            <a:spLocks noGrp="1"/>
          </p:cNvSpPr>
          <p:nvPr>
            <p:ph type="title" hasCustomPrompt="1"/>
          </p:nvPr>
        </p:nvSpPr>
        <p:spPr>
          <a:xfrm>
            <a:off x="1765500" y="2117425"/>
            <a:ext cx="5613000" cy="9894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5600">
                <a:solidFill>
                  <a:schemeClr val="dk1"/>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332" name="Google Shape;1332;p11"/>
          <p:cNvSpPr txBox="1">
            <a:spLocks noGrp="1"/>
          </p:cNvSpPr>
          <p:nvPr>
            <p:ph type="subTitle" idx="1"/>
          </p:nvPr>
        </p:nvSpPr>
        <p:spPr>
          <a:xfrm>
            <a:off x="1765500" y="3106825"/>
            <a:ext cx="56130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334"/>
        <p:cNvGrpSpPr/>
        <p:nvPr/>
      </p:nvGrpSpPr>
      <p:grpSpPr>
        <a:xfrm>
          <a:off x="0" y="0"/>
          <a:ext cx="0" cy="0"/>
          <a:chOff x="0" y="0"/>
          <a:chExt cx="0" cy="0"/>
        </a:xfrm>
      </p:grpSpPr>
      <p:grpSp>
        <p:nvGrpSpPr>
          <p:cNvPr id="1335" name="Google Shape;1335;p13"/>
          <p:cNvGrpSpPr/>
          <p:nvPr/>
        </p:nvGrpSpPr>
        <p:grpSpPr>
          <a:xfrm rot="10800000">
            <a:off x="-1043488" y="-142022"/>
            <a:ext cx="11856973" cy="3949123"/>
            <a:chOff x="-1895475" y="2684875"/>
            <a:chExt cx="9813750" cy="3268600"/>
          </a:xfrm>
        </p:grpSpPr>
        <p:sp>
          <p:nvSpPr>
            <p:cNvPr id="1336" name="Google Shape;1336;p13"/>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3"/>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3"/>
          <p:cNvGrpSpPr/>
          <p:nvPr/>
        </p:nvGrpSpPr>
        <p:grpSpPr>
          <a:xfrm>
            <a:off x="130100" y="304886"/>
            <a:ext cx="8839635" cy="4771800"/>
            <a:chOff x="3723896" y="3233851"/>
            <a:chExt cx="3393204" cy="1831715"/>
          </a:xfrm>
        </p:grpSpPr>
        <p:sp>
          <p:nvSpPr>
            <p:cNvPr id="1371" name="Google Shape;1371;p13"/>
            <p:cNvSpPr/>
            <p:nvPr/>
          </p:nvSpPr>
          <p:spPr>
            <a:xfrm>
              <a:off x="7049599" y="4978524"/>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4892918" y="4668356"/>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a:off x="5638521" y="3233851"/>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6454708" y="4529601"/>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4267899" y="329332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4919805" y="3537303"/>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13"/>
          <p:cNvGrpSpPr/>
          <p:nvPr/>
        </p:nvGrpSpPr>
        <p:grpSpPr>
          <a:xfrm>
            <a:off x="720009" y="4326794"/>
            <a:ext cx="810045" cy="242850"/>
            <a:chOff x="8333950" y="1178400"/>
            <a:chExt cx="521600" cy="156375"/>
          </a:xfrm>
        </p:grpSpPr>
        <p:sp>
          <p:nvSpPr>
            <p:cNvPr id="1381" name="Google Shape;1381;p13"/>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13"/>
          <p:cNvGrpSpPr/>
          <p:nvPr/>
        </p:nvGrpSpPr>
        <p:grpSpPr>
          <a:xfrm>
            <a:off x="8788775" y="3499100"/>
            <a:ext cx="777800" cy="778350"/>
            <a:chOff x="1324600" y="82800"/>
            <a:chExt cx="777800" cy="778350"/>
          </a:xfrm>
        </p:grpSpPr>
        <p:sp>
          <p:nvSpPr>
            <p:cNvPr id="1466" name="Google Shape;1466;p13"/>
            <p:cNvSpPr/>
            <p:nvPr/>
          </p:nvSpPr>
          <p:spPr>
            <a:xfrm>
              <a:off x="1324600" y="82800"/>
              <a:ext cx="777800" cy="778350"/>
            </a:xfrm>
            <a:custGeom>
              <a:avLst/>
              <a:gdLst/>
              <a:ahLst/>
              <a:cxnLst/>
              <a:rect l="l" t="t" r="r" b="b"/>
              <a:pathLst>
                <a:path w="31112" h="31134" fill="none" extrusionOk="0">
                  <a:moveTo>
                    <a:pt x="31111" y="15567"/>
                  </a:moveTo>
                  <a:cubicBezTo>
                    <a:pt x="31111" y="24172"/>
                    <a:pt x="24150" y="31134"/>
                    <a:pt x="15544" y="31134"/>
                  </a:cubicBezTo>
                  <a:cubicBezTo>
                    <a:pt x="6962" y="31134"/>
                    <a:pt x="0" y="24172"/>
                    <a:pt x="0" y="15567"/>
                  </a:cubicBezTo>
                  <a:cubicBezTo>
                    <a:pt x="0" y="6962"/>
                    <a:pt x="6962" y="0"/>
                    <a:pt x="15544" y="0"/>
                  </a:cubicBezTo>
                  <a:cubicBezTo>
                    <a:pt x="24150" y="0"/>
                    <a:pt x="31111" y="6962"/>
                    <a:pt x="31111" y="155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1385075" y="143275"/>
              <a:ext cx="656825" cy="657400"/>
            </a:xfrm>
            <a:custGeom>
              <a:avLst/>
              <a:gdLst/>
              <a:ahLst/>
              <a:cxnLst/>
              <a:rect l="l" t="t" r="r" b="b"/>
              <a:pathLst>
                <a:path w="26273" h="26296" fill="none" extrusionOk="0">
                  <a:moveTo>
                    <a:pt x="26273" y="13148"/>
                  </a:moveTo>
                  <a:cubicBezTo>
                    <a:pt x="26273" y="20406"/>
                    <a:pt x="20384" y="26295"/>
                    <a:pt x="13125" y="26295"/>
                  </a:cubicBezTo>
                  <a:cubicBezTo>
                    <a:pt x="5867" y="26295"/>
                    <a:pt x="1" y="20406"/>
                    <a:pt x="1" y="13148"/>
                  </a:cubicBezTo>
                  <a:cubicBezTo>
                    <a:pt x="1" y="5890"/>
                    <a:pt x="5867" y="1"/>
                    <a:pt x="13125" y="1"/>
                  </a:cubicBezTo>
                  <a:cubicBezTo>
                    <a:pt x="20384" y="1"/>
                    <a:pt x="26273" y="5890"/>
                    <a:pt x="26273" y="1314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1445575" y="203775"/>
              <a:ext cx="535850" cy="536400"/>
            </a:xfrm>
            <a:custGeom>
              <a:avLst/>
              <a:gdLst/>
              <a:ahLst/>
              <a:cxnLst/>
              <a:rect l="l" t="t" r="r" b="b"/>
              <a:pathLst>
                <a:path w="21434" h="21456" fill="none" extrusionOk="0">
                  <a:moveTo>
                    <a:pt x="21433" y="10728"/>
                  </a:moveTo>
                  <a:cubicBezTo>
                    <a:pt x="21433" y="16640"/>
                    <a:pt x="16640" y="21456"/>
                    <a:pt x="10705" y="21456"/>
                  </a:cubicBezTo>
                  <a:cubicBezTo>
                    <a:pt x="4794" y="21456"/>
                    <a:pt x="0" y="16640"/>
                    <a:pt x="0" y="10728"/>
                  </a:cubicBezTo>
                  <a:cubicBezTo>
                    <a:pt x="0" y="4816"/>
                    <a:pt x="4794" y="0"/>
                    <a:pt x="10705" y="0"/>
                  </a:cubicBezTo>
                  <a:cubicBezTo>
                    <a:pt x="16640" y="0"/>
                    <a:pt x="21433" y="4816"/>
                    <a:pt x="21433" y="107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3"/>
            <p:cNvSpPr/>
            <p:nvPr/>
          </p:nvSpPr>
          <p:spPr>
            <a:xfrm>
              <a:off x="1506050" y="264825"/>
              <a:ext cx="414875" cy="414300"/>
            </a:xfrm>
            <a:custGeom>
              <a:avLst/>
              <a:gdLst/>
              <a:ahLst/>
              <a:cxnLst/>
              <a:rect l="l" t="t" r="r" b="b"/>
              <a:pathLst>
                <a:path w="16595" h="16572" fill="none" extrusionOk="0">
                  <a:moveTo>
                    <a:pt x="16595" y="8286"/>
                  </a:moveTo>
                  <a:cubicBezTo>
                    <a:pt x="16595" y="12874"/>
                    <a:pt x="12874" y="16572"/>
                    <a:pt x="8286" y="16572"/>
                  </a:cubicBezTo>
                  <a:cubicBezTo>
                    <a:pt x="3721" y="16572"/>
                    <a:pt x="1" y="12874"/>
                    <a:pt x="1" y="8286"/>
                  </a:cubicBezTo>
                  <a:cubicBezTo>
                    <a:pt x="1" y="3698"/>
                    <a:pt x="3721" y="0"/>
                    <a:pt x="8286" y="0"/>
                  </a:cubicBezTo>
                  <a:cubicBezTo>
                    <a:pt x="12874" y="0"/>
                    <a:pt x="16595" y="3698"/>
                    <a:pt x="16595" y="8286"/>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3"/>
            <p:cNvSpPr/>
            <p:nvPr/>
          </p:nvSpPr>
          <p:spPr>
            <a:xfrm>
              <a:off x="1566550" y="325300"/>
              <a:ext cx="293900" cy="293350"/>
            </a:xfrm>
            <a:custGeom>
              <a:avLst/>
              <a:gdLst/>
              <a:ahLst/>
              <a:cxnLst/>
              <a:rect l="l" t="t" r="r" b="b"/>
              <a:pathLst>
                <a:path w="11756" h="11734" fill="none" extrusionOk="0">
                  <a:moveTo>
                    <a:pt x="11755" y="5867"/>
                  </a:moveTo>
                  <a:cubicBezTo>
                    <a:pt x="11755" y="9108"/>
                    <a:pt x="9108" y="11733"/>
                    <a:pt x="5866" y="11733"/>
                  </a:cubicBezTo>
                  <a:cubicBezTo>
                    <a:pt x="2625" y="11733"/>
                    <a:pt x="0" y="9108"/>
                    <a:pt x="0" y="5867"/>
                  </a:cubicBezTo>
                  <a:cubicBezTo>
                    <a:pt x="0" y="2626"/>
                    <a:pt x="2625" y="1"/>
                    <a:pt x="5866" y="1"/>
                  </a:cubicBezTo>
                  <a:cubicBezTo>
                    <a:pt x="9108" y="1"/>
                    <a:pt x="11755" y="2626"/>
                    <a:pt x="11755" y="58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1627025" y="385800"/>
              <a:ext cx="172925" cy="172350"/>
            </a:xfrm>
            <a:custGeom>
              <a:avLst/>
              <a:gdLst/>
              <a:ahLst/>
              <a:cxnLst/>
              <a:rect l="l" t="t" r="r" b="b"/>
              <a:pathLst>
                <a:path w="6917" h="6894" fill="none" extrusionOk="0">
                  <a:moveTo>
                    <a:pt x="6917" y="3447"/>
                  </a:moveTo>
                  <a:cubicBezTo>
                    <a:pt x="6917" y="5364"/>
                    <a:pt x="5365" y="6894"/>
                    <a:pt x="3447" y="6894"/>
                  </a:cubicBezTo>
                  <a:cubicBezTo>
                    <a:pt x="1553" y="6894"/>
                    <a:pt x="1" y="5364"/>
                    <a:pt x="1" y="3447"/>
                  </a:cubicBezTo>
                  <a:cubicBezTo>
                    <a:pt x="1" y="1530"/>
                    <a:pt x="1553" y="0"/>
                    <a:pt x="3447" y="0"/>
                  </a:cubicBezTo>
                  <a:cubicBezTo>
                    <a:pt x="5365" y="0"/>
                    <a:pt x="6917" y="1530"/>
                    <a:pt x="6917" y="344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1687525" y="446275"/>
              <a:ext cx="51375" cy="51400"/>
            </a:xfrm>
            <a:custGeom>
              <a:avLst/>
              <a:gdLst/>
              <a:ahLst/>
              <a:cxnLst/>
              <a:rect l="l" t="t" r="r" b="b"/>
              <a:pathLst>
                <a:path w="2055" h="2056" fill="none" extrusionOk="0">
                  <a:moveTo>
                    <a:pt x="2055" y="1028"/>
                  </a:moveTo>
                  <a:cubicBezTo>
                    <a:pt x="2055" y="1599"/>
                    <a:pt x="1598" y="2055"/>
                    <a:pt x="1027" y="2055"/>
                  </a:cubicBezTo>
                  <a:cubicBezTo>
                    <a:pt x="457" y="2055"/>
                    <a:pt x="0" y="1599"/>
                    <a:pt x="0" y="1028"/>
                  </a:cubicBezTo>
                  <a:cubicBezTo>
                    <a:pt x="0" y="457"/>
                    <a:pt x="457" y="1"/>
                    <a:pt x="1027" y="1"/>
                  </a:cubicBezTo>
                  <a:cubicBezTo>
                    <a:pt x="1598" y="1"/>
                    <a:pt x="2055" y="457"/>
                    <a:pt x="2055" y="10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3" name="Google Shape;1473;p13"/>
          <p:cNvSpPr txBox="1">
            <a:spLocks noGrp="1"/>
          </p:cNvSpPr>
          <p:nvPr>
            <p:ph type="title"/>
          </p:nvPr>
        </p:nvSpPr>
        <p:spPr>
          <a:xfrm>
            <a:off x="1779900" y="2883775"/>
            <a:ext cx="5584200" cy="669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1600"/>
              <a:buNone/>
              <a:defRPr sz="1600">
                <a:solidFill>
                  <a:schemeClr val="dk1"/>
                </a:solidFill>
              </a:defRPr>
            </a:lvl1pPr>
            <a:lvl2pPr lvl="1" algn="ctr">
              <a:spcBef>
                <a:spcPts val="0"/>
              </a:spcBef>
              <a:spcAft>
                <a:spcPts val="0"/>
              </a:spcAft>
              <a:buSzPts val="2400"/>
              <a:buFont typeface="Rubik ExtraBold"/>
              <a:buNone/>
              <a:defRPr sz="2400">
                <a:latin typeface="Rubik ExtraBold"/>
                <a:ea typeface="Rubik ExtraBold"/>
                <a:cs typeface="Rubik ExtraBold"/>
                <a:sym typeface="Rubik ExtraBold"/>
              </a:defRPr>
            </a:lvl2pPr>
            <a:lvl3pPr lvl="2" algn="ctr">
              <a:spcBef>
                <a:spcPts val="0"/>
              </a:spcBef>
              <a:spcAft>
                <a:spcPts val="0"/>
              </a:spcAft>
              <a:buSzPts val="2400"/>
              <a:buFont typeface="Rubik ExtraBold"/>
              <a:buNone/>
              <a:defRPr sz="2400">
                <a:latin typeface="Rubik ExtraBold"/>
                <a:ea typeface="Rubik ExtraBold"/>
                <a:cs typeface="Rubik ExtraBold"/>
                <a:sym typeface="Rubik ExtraBold"/>
              </a:defRPr>
            </a:lvl3pPr>
            <a:lvl4pPr lvl="3" algn="ctr">
              <a:spcBef>
                <a:spcPts val="0"/>
              </a:spcBef>
              <a:spcAft>
                <a:spcPts val="0"/>
              </a:spcAft>
              <a:buSzPts val="2400"/>
              <a:buFont typeface="Rubik ExtraBold"/>
              <a:buNone/>
              <a:defRPr sz="2400">
                <a:latin typeface="Rubik ExtraBold"/>
                <a:ea typeface="Rubik ExtraBold"/>
                <a:cs typeface="Rubik ExtraBold"/>
                <a:sym typeface="Rubik ExtraBold"/>
              </a:defRPr>
            </a:lvl4pPr>
            <a:lvl5pPr lvl="4" algn="ctr">
              <a:spcBef>
                <a:spcPts val="0"/>
              </a:spcBef>
              <a:spcAft>
                <a:spcPts val="0"/>
              </a:spcAft>
              <a:buSzPts val="2400"/>
              <a:buFont typeface="Rubik ExtraBold"/>
              <a:buNone/>
              <a:defRPr sz="2400">
                <a:latin typeface="Rubik ExtraBold"/>
                <a:ea typeface="Rubik ExtraBold"/>
                <a:cs typeface="Rubik ExtraBold"/>
                <a:sym typeface="Rubik ExtraBold"/>
              </a:defRPr>
            </a:lvl5pPr>
            <a:lvl6pPr lvl="5" algn="ctr">
              <a:spcBef>
                <a:spcPts val="0"/>
              </a:spcBef>
              <a:spcAft>
                <a:spcPts val="0"/>
              </a:spcAft>
              <a:buSzPts val="2400"/>
              <a:buFont typeface="Rubik ExtraBold"/>
              <a:buNone/>
              <a:defRPr sz="2400">
                <a:latin typeface="Rubik ExtraBold"/>
                <a:ea typeface="Rubik ExtraBold"/>
                <a:cs typeface="Rubik ExtraBold"/>
                <a:sym typeface="Rubik ExtraBold"/>
              </a:defRPr>
            </a:lvl6pPr>
            <a:lvl7pPr lvl="6" algn="ctr">
              <a:spcBef>
                <a:spcPts val="0"/>
              </a:spcBef>
              <a:spcAft>
                <a:spcPts val="0"/>
              </a:spcAft>
              <a:buSzPts val="2400"/>
              <a:buFont typeface="Rubik ExtraBold"/>
              <a:buNone/>
              <a:defRPr sz="2400">
                <a:latin typeface="Rubik ExtraBold"/>
                <a:ea typeface="Rubik ExtraBold"/>
                <a:cs typeface="Rubik ExtraBold"/>
                <a:sym typeface="Rubik ExtraBold"/>
              </a:defRPr>
            </a:lvl7pPr>
            <a:lvl8pPr lvl="7" algn="ctr">
              <a:spcBef>
                <a:spcPts val="0"/>
              </a:spcBef>
              <a:spcAft>
                <a:spcPts val="0"/>
              </a:spcAft>
              <a:buSzPts val="2400"/>
              <a:buFont typeface="Rubik ExtraBold"/>
              <a:buNone/>
              <a:defRPr sz="2400">
                <a:latin typeface="Rubik ExtraBold"/>
                <a:ea typeface="Rubik ExtraBold"/>
                <a:cs typeface="Rubik ExtraBold"/>
                <a:sym typeface="Rubik ExtraBold"/>
              </a:defRPr>
            </a:lvl8pPr>
            <a:lvl9pPr lvl="8" algn="ctr">
              <a:spcBef>
                <a:spcPts val="0"/>
              </a:spcBef>
              <a:spcAft>
                <a:spcPts val="0"/>
              </a:spcAft>
              <a:buSzPts val="2400"/>
              <a:buFont typeface="Rubik ExtraBold"/>
              <a:buNone/>
              <a:defRPr sz="2400">
                <a:latin typeface="Rubik ExtraBold"/>
                <a:ea typeface="Rubik ExtraBold"/>
                <a:cs typeface="Rubik ExtraBold"/>
                <a:sym typeface="Rubik ExtraBold"/>
              </a:defRPr>
            </a:lvl9pPr>
          </a:lstStyle>
          <a:p>
            <a:endParaRPr/>
          </a:p>
        </p:txBody>
      </p:sp>
      <p:sp>
        <p:nvSpPr>
          <p:cNvPr id="1474" name="Google Shape;1474;p13"/>
          <p:cNvSpPr txBox="1">
            <a:spLocks noGrp="1"/>
          </p:cNvSpPr>
          <p:nvPr>
            <p:ph type="subTitle" idx="1"/>
          </p:nvPr>
        </p:nvSpPr>
        <p:spPr>
          <a:xfrm>
            <a:off x="1779900" y="1590125"/>
            <a:ext cx="5584200" cy="12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475" name="Google Shape;1475;p13"/>
          <p:cNvGrpSpPr/>
          <p:nvPr/>
        </p:nvGrpSpPr>
        <p:grpSpPr>
          <a:xfrm>
            <a:off x="6327400" y="54025"/>
            <a:ext cx="2713100" cy="1043950"/>
            <a:chOff x="6327400" y="54025"/>
            <a:chExt cx="2713100" cy="1043950"/>
          </a:xfrm>
        </p:grpSpPr>
        <p:sp>
          <p:nvSpPr>
            <p:cNvPr id="1476" name="Google Shape;1476;p13"/>
            <p:cNvSpPr/>
            <p:nvPr/>
          </p:nvSpPr>
          <p:spPr>
            <a:xfrm>
              <a:off x="7676600" y="10199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6882800" y="1177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7480100" y="2783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8031875" y="6604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8404800" y="540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9002100" y="7210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6327400" y="4439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1834"/>
        <p:cNvGrpSpPr/>
        <p:nvPr/>
      </p:nvGrpSpPr>
      <p:grpSpPr>
        <a:xfrm>
          <a:off x="0" y="0"/>
          <a:ext cx="0" cy="0"/>
          <a:chOff x="0" y="0"/>
          <a:chExt cx="0" cy="0"/>
        </a:xfrm>
      </p:grpSpPr>
      <p:grpSp>
        <p:nvGrpSpPr>
          <p:cNvPr id="1835" name="Google Shape;1835;p17"/>
          <p:cNvGrpSpPr/>
          <p:nvPr/>
        </p:nvGrpSpPr>
        <p:grpSpPr>
          <a:xfrm>
            <a:off x="-1974538" y="1194366"/>
            <a:ext cx="11856973" cy="3949123"/>
            <a:chOff x="-1895475" y="2684875"/>
            <a:chExt cx="9813750" cy="3268600"/>
          </a:xfrm>
        </p:grpSpPr>
        <p:sp>
          <p:nvSpPr>
            <p:cNvPr id="1836" name="Google Shape;1836;p1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17"/>
          <p:cNvGrpSpPr/>
          <p:nvPr/>
        </p:nvGrpSpPr>
        <p:grpSpPr>
          <a:xfrm>
            <a:off x="1547282" y="231222"/>
            <a:ext cx="7105134" cy="4827643"/>
            <a:chOff x="4267899" y="3205574"/>
            <a:chExt cx="2727394" cy="1853151"/>
          </a:xfrm>
        </p:grpSpPr>
        <p:sp>
          <p:nvSpPr>
            <p:cNvPr id="1871" name="Google Shape;1871;p17"/>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4658915" y="3556844"/>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6966743" y="4630911"/>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6151672" y="4946009"/>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6162204" y="3564340"/>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17"/>
          <p:cNvGrpSpPr/>
          <p:nvPr/>
        </p:nvGrpSpPr>
        <p:grpSpPr>
          <a:xfrm>
            <a:off x="720000" y="540000"/>
            <a:ext cx="365800" cy="1454000"/>
            <a:chOff x="6860300" y="2466325"/>
            <a:chExt cx="365800" cy="1454000"/>
          </a:xfrm>
        </p:grpSpPr>
        <p:sp>
          <p:nvSpPr>
            <p:cNvPr id="1879" name="Google Shape;1879;p17"/>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7"/>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7"/>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7"/>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7"/>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7"/>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7"/>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7"/>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7"/>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7"/>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7"/>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7"/>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7"/>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7"/>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7"/>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7"/>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7"/>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7"/>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7"/>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7"/>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7"/>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7"/>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17"/>
          <p:cNvGrpSpPr/>
          <p:nvPr/>
        </p:nvGrpSpPr>
        <p:grpSpPr>
          <a:xfrm>
            <a:off x="7496088" y="-191459"/>
            <a:ext cx="1724500" cy="1739884"/>
            <a:chOff x="7419988" y="36816"/>
            <a:chExt cx="1724500" cy="1739884"/>
          </a:xfrm>
        </p:grpSpPr>
        <p:sp>
          <p:nvSpPr>
            <p:cNvPr id="1933" name="Google Shape;1933;p17"/>
            <p:cNvSpPr/>
            <p:nvPr/>
          </p:nvSpPr>
          <p:spPr>
            <a:xfrm>
              <a:off x="7518988" y="135525"/>
              <a:ext cx="1526475" cy="1527050"/>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17"/>
            <p:cNvGrpSpPr/>
            <p:nvPr/>
          </p:nvGrpSpPr>
          <p:grpSpPr>
            <a:xfrm>
              <a:off x="8757588" y="924150"/>
              <a:ext cx="386900" cy="852550"/>
              <a:chOff x="9927800" y="2054375"/>
              <a:chExt cx="386900" cy="852550"/>
            </a:xfrm>
          </p:grpSpPr>
          <p:sp>
            <p:nvSpPr>
              <p:cNvPr id="1935" name="Google Shape;1935;p17"/>
              <p:cNvSpPr/>
              <p:nvPr/>
            </p:nvSpPr>
            <p:spPr>
              <a:xfrm>
                <a:off x="10309550" y="2054375"/>
                <a:ext cx="5150" cy="2875"/>
              </a:xfrm>
              <a:custGeom>
                <a:avLst/>
                <a:gdLst/>
                <a:ahLst/>
                <a:cxnLst/>
                <a:rect l="l" t="t" r="r" b="b"/>
                <a:pathLst>
                  <a:path w="206" h="115" extrusionOk="0">
                    <a:moveTo>
                      <a:pt x="160" y="46"/>
                    </a:moveTo>
                    <a:lnTo>
                      <a:pt x="160" y="91"/>
                    </a:lnTo>
                    <a:lnTo>
                      <a:pt x="23" y="91"/>
                    </a:lnTo>
                    <a:lnTo>
                      <a:pt x="23" y="46"/>
                    </a:lnTo>
                    <a:close/>
                    <a:moveTo>
                      <a:pt x="0" y="0"/>
                    </a:moveTo>
                    <a:lnTo>
                      <a:pt x="0"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7"/>
              <p:cNvSpPr/>
              <p:nvPr/>
            </p:nvSpPr>
            <p:spPr>
              <a:xfrm>
                <a:off x="10309550" y="2195875"/>
                <a:ext cx="5150" cy="5750"/>
              </a:xfrm>
              <a:custGeom>
                <a:avLst/>
                <a:gdLst/>
                <a:ahLst/>
                <a:cxnLst/>
                <a:rect l="l" t="t" r="r" b="b"/>
                <a:pathLst>
                  <a:path w="206" h="230" extrusionOk="0">
                    <a:moveTo>
                      <a:pt x="160" y="47"/>
                    </a:moveTo>
                    <a:lnTo>
                      <a:pt x="160" y="183"/>
                    </a:lnTo>
                    <a:lnTo>
                      <a:pt x="23" y="183"/>
                    </a:lnTo>
                    <a:lnTo>
                      <a:pt x="23" y="47"/>
                    </a:lnTo>
                    <a:close/>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7"/>
              <p:cNvSpPr/>
              <p:nvPr/>
            </p:nvSpPr>
            <p:spPr>
              <a:xfrm>
                <a:off x="10309550" y="2336825"/>
                <a:ext cx="5150" cy="5725"/>
              </a:xfrm>
              <a:custGeom>
                <a:avLst/>
                <a:gdLst/>
                <a:ahLst/>
                <a:cxnLst/>
                <a:rect l="l" t="t" r="r" b="b"/>
                <a:pathLst>
                  <a:path w="206" h="229" extrusionOk="0">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7"/>
              <p:cNvSpPr/>
              <p:nvPr/>
            </p:nvSpPr>
            <p:spPr>
              <a:xfrm>
                <a:off x="10309550" y="2477775"/>
                <a:ext cx="5150" cy="3450"/>
              </a:xfrm>
              <a:custGeom>
                <a:avLst/>
                <a:gdLst/>
                <a:ahLst/>
                <a:cxnLst/>
                <a:rect l="l" t="t" r="r" b="b"/>
                <a:pathLst>
                  <a:path w="206" h="138" extrusionOk="0">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7"/>
              <p:cNvSpPr/>
              <p:nvPr/>
            </p:nvSpPr>
            <p:spPr>
              <a:xfrm>
                <a:off x="10309550" y="2759675"/>
                <a:ext cx="5150" cy="6300"/>
              </a:xfrm>
              <a:custGeom>
                <a:avLst/>
                <a:gdLst/>
                <a:ahLst/>
                <a:cxnLst/>
                <a:rect l="l" t="t" r="r" b="b"/>
                <a:pathLst>
                  <a:path w="206" h="252" extrusionOk="0">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
              <p:cNvSpPr/>
              <p:nvPr/>
            </p:nvSpPr>
            <p:spPr>
              <a:xfrm>
                <a:off x="10309550" y="2900625"/>
                <a:ext cx="5150" cy="6300"/>
              </a:xfrm>
              <a:custGeom>
                <a:avLst/>
                <a:gdLst/>
                <a:ahLst/>
                <a:cxnLst/>
                <a:rect l="l" t="t" r="r" b="b"/>
                <a:pathLst>
                  <a:path w="206" h="252" extrusionOk="0">
                    <a:moveTo>
                      <a:pt x="160" y="46"/>
                    </a:moveTo>
                    <a:lnTo>
                      <a:pt x="160" y="205"/>
                    </a:lnTo>
                    <a:lnTo>
                      <a:pt x="23" y="205"/>
                    </a:lnTo>
                    <a:lnTo>
                      <a:pt x="23"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7"/>
              <p:cNvSpPr/>
              <p:nvPr/>
            </p:nvSpPr>
            <p:spPr>
              <a:xfrm>
                <a:off x="10309550" y="2618725"/>
                <a:ext cx="5150" cy="6300"/>
              </a:xfrm>
              <a:custGeom>
                <a:avLst/>
                <a:gdLst/>
                <a:ahLst/>
                <a:cxnLst/>
                <a:rect l="l" t="t" r="r" b="b"/>
                <a:pathLst>
                  <a:path w="206" h="252" extrusionOk="0">
                    <a:moveTo>
                      <a:pt x="160" y="46"/>
                    </a:moveTo>
                    <a:lnTo>
                      <a:pt x="160" y="206"/>
                    </a:lnTo>
                    <a:lnTo>
                      <a:pt x="23" y="206"/>
                    </a:lnTo>
                    <a:lnTo>
                      <a:pt x="23"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7"/>
              <p:cNvSpPr/>
              <p:nvPr/>
            </p:nvSpPr>
            <p:spPr>
              <a:xfrm>
                <a:off x="10183425" y="2054375"/>
                <a:ext cx="5175" cy="2875"/>
              </a:xfrm>
              <a:custGeom>
                <a:avLst/>
                <a:gdLst/>
                <a:ahLst/>
                <a:cxnLst/>
                <a:rect l="l" t="t" r="r" b="b"/>
                <a:pathLst>
                  <a:path w="207" h="115" extrusionOk="0">
                    <a:moveTo>
                      <a:pt x="183" y="46"/>
                    </a:moveTo>
                    <a:lnTo>
                      <a:pt x="183" y="91"/>
                    </a:lnTo>
                    <a:lnTo>
                      <a:pt x="24" y="91"/>
                    </a:lnTo>
                    <a:lnTo>
                      <a:pt x="24" y="46"/>
                    </a:lnTo>
                    <a:close/>
                    <a:moveTo>
                      <a:pt x="1" y="0"/>
                    </a:moveTo>
                    <a:lnTo>
                      <a:pt x="1"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7"/>
              <p:cNvSpPr/>
              <p:nvPr/>
            </p:nvSpPr>
            <p:spPr>
              <a:xfrm>
                <a:off x="10183425" y="2195875"/>
                <a:ext cx="5175" cy="5750"/>
              </a:xfrm>
              <a:custGeom>
                <a:avLst/>
                <a:gdLst/>
                <a:ahLst/>
                <a:cxnLst/>
                <a:rect l="l" t="t" r="r" b="b"/>
                <a:pathLst>
                  <a:path w="207" h="230" extrusionOk="0">
                    <a:moveTo>
                      <a:pt x="161" y="47"/>
                    </a:moveTo>
                    <a:lnTo>
                      <a:pt x="161" y="183"/>
                    </a:lnTo>
                    <a:lnTo>
                      <a:pt x="46" y="183"/>
                    </a:lnTo>
                    <a:lnTo>
                      <a:pt x="46" y="47"/>
                    </a:lnTo>
                    <a:close/>
                    <a:moveTo>
                      <a:pt x="1" y="1"/>
                    </a:moveTo>
                    <a:lnTo>
                      <a:pt x="1"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7"/>
              <p:cNvSpPr/>
              <p:nvPr/>
            </p:nvSpPr>
            <p:spPr>
              <a:xfrm>
                <a:off x="10183425" y="2336825"/>
                <a:ext cx="5175" cy="5725"/>
              </a:xfrm>
              <a:custGeom>
                <a:avLst/>
                <a:gdLst/>
                <a:ahLst/>
                <a:cxnLst/>
                <a:rect l="l" t="t" r="r" b="b"/>
                <a:pathLst>
                  <a:path w="207" h="229" extrusionOk="0">
                    <a:moveTo>
                      <a:pt x="1" y="1"/>
                    </a:moveTo>
                    <a:lnTo>
                      <a:pt x="1"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7"/>
              <p:cNvSpPr/>
              <p:nvPr/>
            </p:nvSpPr>
            <p:spPr>
              <a:xfrm>
                <a:off x="10183425" y="2477775"/>
                <a:ext cx="5175" cy="3450"/>
              </a:xfrm>
              <a:custGeom>
                <a:avLst/>
                <a:gdLst/>
                <a:ahLst/>
                <a:cxnLst/>
                <a:rect l="l" t="t" r="r" b="b"/>
                <a:pathLst>
                  <a:path w="207" h="138" extrusionOk="0">
                    <a:moveTo>
                      <a:pt x="183" y="23"/>
                    </a:moveTo>
                    <a:lnTo>
                      <a:pt x="183" y="115"/>
                    </a:lnTo>
                    <a:lnTo>
                      <a:pt x="46" y="115"/>
                    </a:lnTo>
                    <a:lnTo>
                      <a:pt x="46" y="23"/>
                    </a:lnTo>
                    <a:close/>
                    <a:moveTo>
                      <a:pt x="1" y="1"/>
                    </a:moveTo>
                    <a:lnTo>
                      <a:pt x="1"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7"/>
              <p:cNvSpPr/>
              <p:nvPr/>
            </p:nvSpPr>
            <p:spPr>
              <a:xfrm>
                <a:off x="10183425" y="2759675"/>
                <a:ext cx="5175" cy="6300"/>
              </a:xfrm>
              <a:custGeom>
                <a:avLst/>
                <a:gdLst/>
                <a:ahLst/>
                <a:cxnLst/>
                <a:rect l="l" t="t" r="r" b="b"/>
                <a:pathLst>
                  <a:path w="207" h="252" extrusionOk="0">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7"/>
              <p:cNvSpPr/>
              <p:nvPr/>
            </p:nvSpPr>
            <p:spPr>
              <a:xfrm>
                <a:off x="10183425" y="2900625"/>
                <a:ext cx="5175" cy="6300"/>
              </a:xfrm>
              <a:custGeom>
                <a:avLst/>
                <a:gdLst/>
                <a:ahLst/>
                <a:cxnLst/>
                <a:rect l="l" t="t" r="r" b="b"/>
                <a:pathLst>
                  <a:path w="207" h="252" extrusionOk="0">
                    <a:moveTo>
                      <a:pt x="161" y="46"/>
                    </a:moveTo>
                    <a:lnTo>
                      <a:pt x="161" y="205"/>
                    </a:lnTo>
                    <a:lnTo>
                      <a:pt x="46" y="205"/>
                    </a:lnTo>
                    <a:lnTo>
                      <a:pt x="46" y="46"/>
                    </a:lnTo>
                    <a:close/>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7"/>
              <p:cNvSpPr/>
              <p:nvPr/>
            </p:nvSpPr>
            <p:spPr>
              <a:xfrm>
                <a:off x="10183425" y="2618725"/>
                <a:ext cx="5175" cy="6300"/>
              </a:xfrm>
              <a:custGeom>
                <a:avLst/>
                <a:gdLst/>
                <a:ahLst/>
                <a:cxnLst/>
                <a:rect l="l" t="t" r="r" b="b"/>
                <a:pathLst>
                  <a:path w="207" h="252" extrusionOk="0">
                    <a:moveTo>
                      <a:pt x="161" y="46"/>
                    </a:moveTo>
                    <a:lnTo>
                      <a:pt x="161" y="206"/>
                    </a:lnTo>
                    <a:lnTo>
                      <a:pt x="46" y="206"/>
                    </a:lnTo>
                    <a:lnTo>
                      <a:pt x="46" y="46"/>
                    </a:lnTo>
                    <a:close/>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7"/>
              <p:cNvSpPr/>
              <p:nvPr/>
            </p:nvSpPr>
            <p:spPr>
              <a:xfrm>
                <a:off x="10053900" y="2054375"/>
                <a:ext cx="5150" cy="2875"/>
              </a:xfrm>
              <a:custGeom>
                <a:avLst/>
                <a:gdLst/>
                <a:ahLst/>
                <a:cxnLst/>
                <a:rect l="l" t="t" r="r" b="b"/>
                <a:pathLst>
                  <a:path w="206" h="115" extrusionOk="0">
                    <a:moveTo>
                      <a:pt x="183" y="46"/>
                    </a:moveTo>
                    <a:lnTo>
                      <a:pt x="183" y="91"/>
                    </a:lnTo>
                    <a:lnTo>
                      <a:pt x="23" y="91"/>
                    </a:lnTo>
                    <a:lnTo>
                      <a:pt x="23" y="46"/>
                    </a:lnTo>
                    <a:close/>
                    <a:moveTo>
                      <a:pt x="0" y="0"/>
                    </a:moveTo>
                    <a:lnTo>
                      <a:pt x="0"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7"/>
              <p:cNvSpPr/>
              <p:nvPr/>
            </p:nvSpPr>
            <p:spPr>
              <a:xfrm>
                <a:off x="10053900" y="2195875"/>
                <a:ext cx="5150" cy="5750"/>
              </a:xfrm>
              <a:custGeom>
                <a:avLst/>
                <a:gdLst/>
                <a:ahLst/>
                <a:cxnLst/>
                <a:rect l="l" t="t" r="r" b="b"/>
                <a:pathLst>
                  <a:path w="206" h="230" extrusionOk="0">
                    <a:moveTo>
                      <a:pt x="160" y="47"/>
                    </a:moveTo>
                    <a:lnTo>
                      <a:pt x="160" y="183"/>
                    </a:lnTo>
                    <a:lnTo>
                      <a:pt x="46" y="183"/>
                    </a:lnTo>
                    <a:lnTo>
                      <a:pt x="46" y="47"/>
                    </a:lnTo>
                    <a:close/>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7"/>
              <p:cNvSpPr/>
              <p:nvPr/>
            </p:nvSpPr>
            <p:spPr>
              <a:xfrm>
                <a:off x="10053900" y="2336825"/>
                <a:ext cx="5150" cy="5725"/>
              </a:xfrm>
              <a:custGeom>
                <a:avLst/>
                <a:gdLst/>
                <a:ahLst/>
                <a:cxnLst/>
                <a:rect l="l" t="t" r="r" b="b"/>
                <a:pathLst>
                  <a:path w="206" h="229" extrusionOk="0">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7"/>
              <p:cNvSpPr/>
              <p:nvPr/>
            </p:nvSpPr>
            <p:spPr>
              <a:xfrm>
                <a:off x="10053900" y="2477775"/>
                <a:ext cx="5150" cy="3450"/>
              </a:xfrm>
              <a:custGeom>
                <a:avLst/>
                <a:gdLst/>
                <a:ahLst/>
                <a:cxnLst/>
                <a:rect l="l" t="t" r="r" b="b"/>
                <a:pathLst>
                  <a:path w="206" h="138" extrusionOk="0">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7"/>
              <p:cNvSpPr/>
              <p:nvPr/>
            </p:nvSpPr>
            <p:spPr>
              <a:xfrm>
                <a:off x="10053900" y="2759675"/>
                <a:ext cx="5150" cy="6300"/>
              </a:xfrm>
              <a:custGeom>
                <a:avLst/>
                <a:gdLst/>
                <a:ahLst/>
                <a:cxnLst/>
                <a:rect l="l" t="t" r="r" b="b"/>
                <a:pathLst>
                  <a:path w="206" h="252" extrusionOk="0">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7"/>
              <p:cNvSpPr/>
              <p:nvPr/>
            </p:nvSpPr>
            <p:spPr>
              <a:xfrm>
                <a:off x="10053900" y="2900625"/>
                <a:ext cx="5150" cy="6300"/>
              </a:xfrm>
              <a:custGeom>
                <a:avLst/>
                <a:gdLst/>
                <a:ahLst/>
                <a:cxnLst/>
                <a:rect l="l" t="t" r="r" b="b"/>
                <a:pathLst>
                  <a:path w="206" h="252" extrusionOk="0">
                    <a:moveTo>
                      <a:pt x="160" y="46"/>
                    </a:moveTo>
                    <a:lnTo>
                      <a:pt x="160" y="205"/>
                    </a:lnTo>
                    <a:lnTo>
                      <a:pt x="46" y="205"/>
                    </a:lnTo>
                    <a:lnTo>
                      <a:pt x="46"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7"/>
              <p:cNvSpPr/>
              <p:nvPr/>
            </p:nvSpPr>
            <p:spPr>
              <a:xfrm>
                <a:off x="10053900" y="2618725"/>
                <a:ext cx="5150" cy="6300"/>
              </a:xfrm>
              <a:custGeom>
                <a:avLst/>
                <a:gdLst/>
                <a:ahLst/>
                <a:cxnLst/>
                <a:rect l="l" t="t" r="r" b="b"/>
                <a:pathLst>
                  <a:path w="206" h="252" extrusionOk="0">
                    <a:moveTo>
                      <a:pt x="160" y="46"/>
                    </a:moveTo>
                    <a:lnTo>
                      <a:pt x="160" y="206"/>
                    </a:lnTo>
                    <a:lnTo>
                      <a:pt x="46" y="206"/>
                    </a:lnTo>
                    <a:lnTo>
                      <a:pt x="46"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7"/>
              <p:cNvSpPr/>
              <p:nvPr/>
            </p:nvSpPr>
            <p:spPr>
              <a:xfrm>
                <a:off x="9927800" y="2054375"/>
                <a:ext cx="5150" cy="2875"/>
              </a:xfrm>
              <a:custGeom>
                <a:avLst/>
                <a:gdLst/>
                <a:ahLst/>
                <a:cxnLst/>
                <a:rect l="l" t="t" r="r" b="b"/>
                <a:pathLst>
                  <a:path w="206" h="115" extrusionOk="0">
                    <a:moveTo>
                      <a:pt x="183" y="46"/>
                    </a:moveTo>
                    <a:lnTo>
                      <a:pt x="183" y="91"/>
                    </a:lnTo>
                    <a:lnTo>
                      <a:pt x="46" y="91"/>
                    </a:lnTo>
                    <a:lnTo>
                      <a:pt x="46" y="46"/>
                    </a:lnTo>
                    <a:close/>
                    <a:moveTo>
                      <a:pt x="0" y="0"/>
                    </a:moveTo>
                    <a:lnTo>
                      <a:pt x="0" y="114"/>
                    </a:lnTo>
                    <a:lnTo>
                      <a:pt x="205" y="114"/>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7"/>
              <p:cNvSpPr/>
              <p:nvPr/>
            </p:nvSpPr>
            <p:spPr>
              <a:xfrm>
                <a:off x="9927800" y="2195875"/>
                <a:ext cx="5150" cy="5750"/>
              </a:xfrm>
              <a:custGeom>
                <a:avLst/>
                <a:gdLst/>
                <a:ahLst/>
                <a:cxnLst/>
                <a:rect l="l" t="t" r="r" b="b"/>
                <a:pathLst>
                  <a:path w="206" h="230" extrusionOk="0">
                    <a:moveTo>
                      <a:pt x="160" y="47"/>
                    </a:moveTo>
                    <a:lnTo>
                      <a:pt x="160" y="183"/>
                    </a:lnTo>
                    <a:lnTo>
                      <a:pt x="46" y="183"/>
                    </a:lnTo>
                    <a:lnTo>
                      <a:pt x="46" y="47"/>
                    </a:lnTo>
                    <a:close/>
                    <a:moveTo>
                      <a:pt x="0" y="1"/>
                    </a:moveTo>
                    <a:lnTo>
                      <a:pt x="0" y="229"/>
                    </a:lnTo>
                    <a:lnTo>
                      <a:pt x="205" y="229"/>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
              <p:cNvSpPr/>
              <p:nvPr/>
            </p:nvSpPr>
            <p:spPr>
              <a:xfrm>
                <a:off x="9927800" y="2336825"/>
                <a:ext cx="5150" cy="5725"/>
              </a:xfrm>
              <a:custGeom>
                <a:avLst/>
                <a:gdLst/>
                <a:ahLst/>
                <a:cxnLst/>
                <a:rect l="l" t="t" r="r" b="b"/>
                <a:pathLst>
                  <a:path w="206" h="229" extrusionOk="0">
                    <a:moveTo>
                      <a:pt x="0" y="1"/>
                    </a:moveTo>
                    <a:lnTo>
                      <a:pt x="0" y="229"/>
                    </a:lnTo>
                    <a:lnTo>
                      <a:pt x="205" y="229"/>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7"/>
              <p:cNvSpPr/>
              <p:nvPr/>
            </p:nvSpPr>
            <p:spPr>
              <a:xfrm>
                <a:off x="9927800" y="2477775"/>
                <a:ext cx="5150" cy="3450"/>
              </a:xfrm>
              <a:custGeom>
                <a:avLst/>
                <a:gdLst/>
                <a:ahLst/>
                <a:cxnLst/>
                <a:rect l="l" t="t" r="r" b="b"/>
                <a:pathLst>
                  <a:path w="206" h="138" extrusionOk="0">
                    <a:moveTo>
                      <a:pt x="183" y="23"/>
                    </a:moveTo>
                    <a:lnTo>
                      <a:pt x="183" y="115"/>
                    </a:lnTo>
                    <a:lnTo>
                      <a:pt x="46" y="115"/>
                    </a:lnTo>
                    <a:lnTo>
                      <a:pt x="46" y="23"/>
                    </a:lnTo>
                    <a:close/>
                    <a:moveTo>
                      <a:pt x="0" y="1"/>
                    </a:moveTo>
                    <a:lnTo>
                      <a:pt x="0" y="137"/>
                    </a:lnTo>
                    <a:lnTo>
                      <a:pt x="205" y="137"/>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7"/>
              <p:cNvSpPr/>
              <p:nvPr/>
            </p:nvSpPr>
            <p:spPr>
              <a:xfrm>
                <a:off x="9927800" y="2759675"/>
                <a:ext cx="5150" cy="6300"/>
              </a:xfrm>
              <a:custGeom>
                <a:avLst/>
                <a:gdLst/>
                <a:ahLst/>
                <a:cxnLst/>
                <a:rect l="l" t="t" r="r" b="b"/>
                <a:pathLst>
                  <a:path w="206" h="252" extrusionOk="0">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7"/>
              <p:cNvSpPr/>
              <p:nvPr/>
            </p:nvSpPr>
            <p:spPr>
              <a:xfrm>
                <a:off x="9927800" y="2900625"/>
                <a:ext cx="5150" cy="6300"/>
              </a:xfrm>
              <a:custGeom>
                <a:avLst/>
                <a:gdLst/>
                <a:ahLst/>
                <a:cxnLst/>
                <a:rect l="l" t="t" r="r" b="b"/>
                <a:pathLst>
                  <a:path w="206" h="252" extrusionOk="0">
                    <a:moveTo>
                      <a:pt x="160" y="46"/>
                    </a:moveTo>
                    <a:lnTo>
                      <a:pt x="160" y="205"/>
                    </a:lnTo>
                    <a:lnTo>
                      <a:pt x="46" y="205"/>
                    </a:lnTo>
                    <a:lnTo>
                      <a:pt x="46" y="46"/>
                    </a:lnTo>
                    <a:close/>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7"/>
              <p:cNvSpPr/>
              <p:nvPr/>
            </p:nvSpPr>
            <p:spPr>
              <a:xfrm>
                <a:off x="9927800" y="2618725"/>
                <a:ext cx="5150" cy="6300"/>
              </a:xfrm>
              <a:custGeom>
                <a:avLst/>
                <a:gdLst/>
                <a:ahLst/>
                <a:cxnLst/>
                <a:rect l="l" t="t" r="r" b="b"/>
                <a:pathLst>
                  <a:path w="206" h="252" extrusionOk="0">
                    <a:moveTo>
                      <a:pt x="160" y="46"/>
                    </a:moveTo>
                    <a:lnTo>
                      <a:pt x="160" y="206"/>
                    </a:lnTo>
                    <a:lnTo>
                      <a:pt x="46" y="206"/>
                    </a:lnTo>
                    <a:lnTo>
                      <a:pt x="46" y="46"/>
                    </a:lnTo>
                    <a:close/>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3" name="Google Shape;1963;p17"/>
            <p:cNvSpPr/>
            <p:nvPr/>
          </p:nvSpPr>
          <p:spPr>
            <a:xfrm>
              <a:off x="7419988" y="36816"/>
              <a:ext cx="1724500" cy="1724475"/>
            </a:xfrm>
            <a:custGeom>
              <a:avLst/>
              <a:gdLst/>
              <a:ahLst/>
              <a:cxnLst/>
              <a:rect l="l" t="t" r="r" b="b"/>
              <a:pathLst>
                <a:path w="68980" h="68979" fill="none" extrusionOk="0">
                  <a:moveTo>
                    <a:pt x="1" y="68978"/>
                  </a:moveTo>
                  <a:lnTo>
                    <a:pt x="68979" y="0"/>
                  </a:ln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964" name="Google Shape;1964;p17"/>
          <p:cNvGrpSpPr/>
          <p:nvPr/>
        </p:nvGrpSpPr>
        <p:grpSpPr>
          <a:xfrm>
            <a:off x="203375" y="3643113"/>
            <a:ext cx="2870775" cy="1500388"/>
            <a:chOff x="380450" y="3097413"/>
            <a:chExt cx="2870775" cy="1500388"/>
          </a:xfrm>
        </p:grpSpPr>
        <p:grpSp>
          <p:nvGrpSpPr>
            <p:cNvPr id="1965" name="Google Shape;1965;p17"/>
            <p:cNvGrpSpPr/>
            <p:nvPr/>
          </p:nvGrpSpPr>
          <p:grpSpPr>
            <a:xfrm flipH="1">
              <a:off x="1003325" y="3435363"/>
              <a:ext cx="2247900" cy="1162438"/>
              <a:chOff x="6722300" y="92425"/>
              <a:chExt cx="2247900" cy="1162438"/>
            </a:xfrm>
          </p:grpSpPr>
          <p:sp>
            <p:nvSpPr>
              <p:cNvPr id="1966" name="Google Shape;1966;p17"/>
              <p:cNvSpPr/>
              <p:nvPr/>
            </p:nvSpPr>
            <p:spPr>
              <a:xfrm>
                <a:off x="7710875" y="10337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7"/>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7"/>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7"/>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7"/>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7"/>
              <p:cNvSpPr/>
              <p:nvPr/>
            </p:nvSpPr>
            <p:spPr>
              <a:xfrm>
                <a:off x="8931800" y="6953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7"/>
              <p:cNvSpPr/>
              <p:nvPr/>
            </p:nvSpPr>
            <p:spPr>
              <a:xfrm>
                <a:off x="6722300" y="1000163"/>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17"/>
            <p:cNvSpPr/>
            <p:nvPr/>
          </p:nvSpPr>
          <p:spPr>
            <a:xfrm flipH="1">
              <a:off x="380450" y="3576550"/>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7"/>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5" name="Google Shape;1975;p17"/>
          <p:cNvSpPr txBox="1">
            <a:spLocks noGrp="1"/>
          </p:cNvSpPr>
          <p:nvPr>
            <p:ph type="title"/>
          </p:nvPr>
        </p:nvSpPr>
        <p:spPr>
          <a:xfrm>
            <a:off x="2452300" y="2153438"/>
            <a:ext cx="4239300" cy="11364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76" name="Google Shape;1976;p17"/>
          <p:cNvSpPr txBox="1">
            <a:spLocks noGrp="1"/>
          </p:cNvSpPr>
          <p:nvPr>
            <p:ph type="subTitle" idx="1"/>
          </p:nvPr>
        </p:nvSpPr>
        <p:spPr>
          <a:xfrm>
            <a:off x="3249150" y="3289850"/>
            <a:ext cx="2645700" cy="525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7" name="Google Shape;1977;p17"/>
          <p:cNvSpPr txBox="1">
            <a:spLocks noGrp="1"/>
          </p:cNvSpPr>
          <p:nvPr>
            <p:ph type="title" idx="2" hasCustomPrompt="1"/>
          </p:nvPr>
        </p:nvSpPr>
        <p:spPr>
          <a:xfrm>
            <a:off x="2452300" y="1327763"/>
            <a:ext cx="4239300" cy="825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2922"/>
        <p:cNvGrpSpPr/>
        <p:nvPr/>
      </p:nvGrpSpPr>
      <p:grpSpPr>
        <a:xfrm>
          <a:off x="0" y="0"/>
          <a:ext cx="0" cy="0"/>
          <a:chOff x="0" y="0"/>
          <a:chExt cx="0" cy="0"/>
        </a:xfrm>
      </p:grpSpPr>
      <p:grpSp>
        <p:nvGrpSpPr>
          <p:cNvPr id="2923" name="Google Shape;2923;p26"/>
          <p:cNvGrpSpPr/>
          <p:nvPr/>
        </p:nvGrpSpPr>
        <p:grpSpPr>
          <a:xfrm rot="10800000">
            <a:off x="-1043488" y="2202143"/>
            <a:ext cx="11856973" cy="3949123"/>
            <a:chOff x="-1895475" y="2684875"/>
            <a:chExt cx="9813750" cy="3268600"/>
          </a:xfrm>
        </p:grpSpPr>
        <p:sp>
          <p:nvSpPr>
            <p:cNvPr id="2924" name="Google Shape;2924;p26"/>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6"/>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6"/>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6"/>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6"/>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6"/>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6"/>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6"/>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6"/>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6"/>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6"/>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6"/>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6"/>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6"/>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6"/>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6"/>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6"/>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6"/>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6"/>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6"/>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6"/>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6"/>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6"/>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6"/>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6"/>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6"/>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6"/>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6"/>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6"/>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6"/>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6"/>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6"/>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6"/>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26"/>
          <p:cNvGrpSpPr/>
          <p:nvPr/>
        </p:nvGrpSpPr>
        <p:grpSpPr>
          <a:xfrm>
            <a:off x="5098325" y="300775"/>
            <a:ext cx="3325675" cy="12000"/>
            <a:chOff x="4016850" y="529025"/>
            <a:chExt cx="3325675" cy="12000"/>
          </a:xfrm>
        </p:grpSpPr>
        <p:sp>
          <p:nvSpPr>
            <p:cNvPr id="2959" name="Google Shape;2959;p26"/>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6"/>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6"/>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2" name="Google Shape;2962;p26"/>
          <p:cNvGrpSpPr/>
          <p:nvPr/>
        </p:nvGrpSpPr>
        <p:grpSpPr>
          <a:xfrm>
            <a:off x="130100" y="181009"/>
            <a:ext cx="8839635" cy="4858789"/>
            <a:chOff x="3723896" y="3186300"/>
            <a:chExt cx="3393204" cy="1865107"/>
          </a:xfrm>
        </p:grpSpPr>
        <p:sp>
          <p:nvSpPr>
            <p:cNvPr id="2963" name="Google Shape;2963;p26"/>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6"/>
            <p:cNvSpPr/>
            <p:nvPr/>
          </p:nvSpPr>
          <p:spPr>
            <a:xfrm>
              <a:off x="5097670" y="5019360"/>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6"/>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6"/>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6"/>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6"/>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6"/>
            <p:cNvSpPr/>
            <p:nvPr/>
          </p:nvSpPr>
          <p:spPr>
            <a:xfrm>
              <a:off x="6542459"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4648153" y="3732080"/>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6"/>
            <p:cNvSpPr/>
            <p:nvPr/>
          </p:nvSpPr>
          <p:spPr>
            <a:xfrm>
              <a:off x="4802803"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85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2"/>
              </a:buClr>
              <a:buSzPts val="3600"/>
              <a:buFont typeface="Rubik ExtraBold"/>
              <a:buNone/>
              <a:defRPr sz="3600">
                <a:solidFill>
                  <a:schemeClr val="accent2"/>
                </a:solidFill>
                <a:latin typeface="Rubik ExtraBold"/>
                <a:ea typeface="Rubik ExtraBold"/>
                <a:cs typeface="Rubik ExtraBold"/>
                <a:sym typeface="Rubik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1pPr>
            <a:lvl2pPr marL="914400" lvl="1"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2pPr>
            <a:lvl3pPr marL="1371600" lvl="2"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3pPr>
            <a:lvl4pPr marL="1828800" lvl="3"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4pPr>
            <a:lvl5pPr marL="2286000" lvl="4"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5pPr>
            <a:lvl6pPr marL="2743200" lvl="5"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6pPr>
            <a:lvl7pPr marL="3200400" lvl="6"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7pPr>
            <a:lvl8pPr marL="3657600" lvl="7"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8pPr>
            <a:lvl9pPr marL="4114800" lvl="8" indent="-330200">
              <a:lnSpc>
                <a:spcPct val="115000"/>
              </a:lnSpc>
              <a:spcBef>
                <a:spcPts val="1600"/>
              </a:spcBef>
              <a:spcAft>
                <a:spcPts val="160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7" r:id="rId5"/>
    <p:sldLayoutId id="2147483658" r:id="rId6"/>
    <p:sldLayoutId id="2147483659" r:id="rId7"/>
    <p:sldLayoutId id="2147483663"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9"/>
        <p:cNvGrpSpPr/>
        <p:nvPr/>
      </p:nvGrpSpPr>
      <p:grpSpPr>
        <a:xfrm>
          <a:off x="0" y="0"/>
          <a:ext cx="0" cy="0"/>
          <a:chOff x="0" y="0"/>
          <a:chExt cx="0" cy="0"/>
        </a:xfrm>
      </p:grpSpPr>
      <p:sp>
        <p:nvSpPr>
          <p:cNvPr id="3128" name="Google Shape;3128;p30"/>
          <p:cNvSpPr txBox="1">
            <a:spLocks noGrp="1"/>
          </p:cNvSpPr>
          <p:nvPr>
            <p:ph type="ctrTitle"/>
          </p:nvPr>
        </p:nvSpPr>
        <p:spPr>
          <a:xfrm>
            <a:off x="348535" y="386875"/>
            <a:ext cx="5013381" cy="326694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1" dirty="0">
                <a:solidFill>
                  <a:schemeClr val="dk1"/>
                </a:solidFill>
                <a:latin typeface="Algerian" panose="04020705040A02060702" pitchFamily="82" charset="0"/>
              </a:rPr>
              <a:t>ANALYSIS ON COVID-19</a:t>
            </a:r>
            <a:br>
              <a:rPr lang="en" sz="4800" b="1" dirty="0">
                <a:solidFill>
                  <a:schemeClr val="dk1"/>
                </a:solidFill>
                <a:latin typeface="Algerian" panose="04020705040A02060702" pitchFamily="82" charset="0"/>
              </a:rPr>
            </a:br>
            <a:r>
              <a:rPr lang="en" sz="4800" b="1" dirty="0">
                <a:solidFill>
                  <a:schemeClr val="dk1"/>
                </a:solidFill>
                <a:latin typeface="Algerian" panose="04020705040A02060702" pitchFamily="82" charset="0"/>
              </a:rPr>
              <a:t>GLOBAL AND INDIA DATASET</a:t>
            </a:r>
            <a:endParaRPr sz="4000" b="1" dirty="0">
              <a:solidFill>
                <a:schemeClr val="accent2"/>
              </a:solidFill>
              <a:latin typeface="Algerian" panose="04020705040A02060702" pitchFamily="82" charset="0"/>
            </a:endParaRPr>
          </a:p>
        </p:txBody>
      </p:sp>
      <p:sp>
        <p:nvSpPr>
          <p:cNvPr id="3129" name="Google Shape;3129;p30"/>
          <p:cNvSpPr txBox="1">
            <a:spLocks noGrp="1"/>
          </p:cNvSpPr>
          <p:nvPr>
            <p:ph type="subTitle" idx="1"/>
          </p:nvPr>
        </p:nvSpPr>
        <p:spPr>
          <a:xfrm>
            <a:off x="162406" y="3612542"/>
            <a:ext cx="3852000" cy="123947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solidFill>
                  <a:schemeClr val="bg1">
                    <a:lumMod val="10000"/>
                  </a:schemeClr>
                </a:solidFill>
                <a:latin typeface="Algerian" panose="04020705040A02060702" pitchFamily="82" charset="0"/>
              </a:rPr>
              <a:t>NAME: GARIMA KEHAR</a:t>
            </a:r>
          </a:p>
          <a:p>
            <a:pPr marL="0" lvl="0" indent="0" algn="l" rtl="0">
              <a:spcBef>
                <a:spcPts val="0"/>
              </a:spcBef>
              <a:spcAft>
                <a:spcPts val="0"/>
              </a:spcAft>
              <a:buNone/>
            </a:pPr>
            <a:r>
              <a:rPr lang="en" b="1" dirty="0">
                <a:solidFill>
                  <a:schemeClr val="bg1">
                    <a:lumMod val="10000"/>
                  </a:schemeClr>
                </a:solidFill>
                <a:latin typeface="Algerian" panose="04020705040A02060702" pitchFamily="82" charset="0"/>
              </a:rPr>
              <a:t>REGISTRATION NO: 11902683</a:t>
            </a:r>
          </a:p>
          <a:p>
            <a:pPr marL="0" lvl="0" indent="0" algn="l" rtl="0">
              <a:spcBef>
                <a:spcPts val="0"/>
              </a:spcBef>
              <a:spcAft>
                <a:spcPts val="0"/>
              </a:spcAft>
              <a:buNone/>
            </a:pPr>
            <a:r>
              <a:rPr lang="en" b="1" dirty="0">
                <a:solidFill>
                  <a:schemeClr val="bg1">
                    <a:lumMod val="10000"/>
                  </a:schemeClr>
                </a:solidFill>
                <a:latin typeface="Algerian" panose="04020705040A02060702" pitchFamily="82" charset="0"/>
              </a:rPr>
              <a:t>COURSE  CODE: KM002-INT 217</a:t>
            </a:r>
            <a:endParaRPr b="1" dirty="0">
              <a:solidFill>
                <a:schemeClr val="bg1">
                  <a:lumMod val="10000"/>
                </a:schemeClr>
              </a:solidFill>
              <a:latin typeface="Algerian" panose="04020705040A02060702" pitchFamily="82" charset="0"/>
            </a:endParaRPr>
          </a:p>
        </p:txBody>
      </p:sp>
      <p:grpSp>
        <p:nvGrpSpPr>
          <p:cNvPr id="22" name="Google Shape;3142;p32">
            <a:extLst>
              <a:ext uri="{FF2B5EF4-FFF2-40B4-BE49-F238E27FC236}">
                <a16:creationId xmlns:a16="http://schemas.microsoft.com/office/drawing/2014/main" id="{1C0E816F-C94F-4757-B961-5E074F73699B}"/>
              </a:ext>
            </a:extLst>
          </p:cNvPr>
          <p:cNvGrpSpPr/>
          <p:nvPr/>
        </p:nvGrpSpPr>
        <p:grpSpPr>
          <a:xfrm>
            <a:off x="6741561" y="99829"/>
            <a:ext cx="2234488" cy="3091514"/>
            <a:chOff x="719991" y="1511981"/>
            <a:chExt cx="2234488" cy="3091514"/>
          </a:xfrm>
        </p:grpSpPr>
        <p:sp>
          <p:nvSpPr>
            <p:cNvPr id="23" name="Google Shape;3143;p32">
              <a:extLst>
                <a:ext uri="{FF2B5EF4-FFF2-40B4-BE49-F238E27FC236}">
                  <a16:creationId xmlns:a16="http://schemas.microsoft.com/office/drawing/2014/main" id="{C375309B-3098-4675-9542-4449088C2F17}"/>
                </a:ext>
              </a:extLst>
            </p:cNvPr>
            <p:cNvSpPr/>
            <p:nvPr/>
          </p:nvSpPr>
          <p:spPr>
            <a:xfrm rot="10800000" flipH="1">
              <a:off x="983190" y="1511981"/>
              <a:ext cx="1971290" cy="1972032"/>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3144;p32">
              <a:extLst>
                <a:ext uri="{FF2B5EF4-FFF2-40B4-BE49-F238E27FC236}">
                  <a16:creationId xmlns:a16="http://schemas.microsoft.com/office/drawing/2014/main" id="{EDBD0F2E-E346-49A4-9E0A-195F7BFD8E05}"/>
                </a:ext>
              </a:extLst>
            </p:cNvPr>
            <p:cNvGrpSpPr/>
            <p:nvPr/>
          </p:nvGrpSpPr>
          <p:grpSpPr>
            <a:xfrm rot="10800000" flipH="1">
              <a:off x="719991" y="2755211"/>
              <a:ext cx="2139269" cy="1848284"/>
              <a:chOff x="8797375" y="398900"/>
              <a:chExt cx="1656550" cy="1431225"/>
            </a:xfrm>
          </p:grpSpPr>
          <p:sp>
            <p:nvSpPr>
              <p:cNvPr id="25" name="Google Shape;3145;p32">
                <a:extLst>
                  <a:ext uri="{FF2B5EF4-FFF2-40B4-BE49-F238E27FC236}">
                    <a16:creationId xmlns:a16="http://schemas.microsoft.com/office/drawing/2014/main" id="{F0AFCE95-F64D-4DD2-855B-7AC6E81F0949}"/>
                  </a:ext>
                </a:extLst>
              </p:cNvPr>
              <p:cNvSpPr/>
              <p:nvPr/>
            </p:nvSpPr>
            <p:spPr>
              <a:xfrm>
                <a:off x="8797375" y="398900"/>
                <a:ext cx="1656550" cy="1431225"/>
              </a:xfrm>
              <a:custGeom>
                <a:avLst/>
                <a:gdLst/>
                <a:ahLst/>
                <a:cxnLst/>
                <a:rect l="l" t="t" r="r" b="b"/>
                <a:pathLst>
                  <a:path w="66262" h="57249" extrusionOk="0">
                    <a:moveTo>
                      <a:pt x="47799" y="155"/>
                    </a:moveTo>
                    <a:cubicBezTo>
                      <a:pt x="48003" y="155"/>
                      <a:pt x="48162" y="216"/>
                      <a:pt x="48276" y="345"/>
                    </a:cubicBezTo>
                    <a:cubicBezTo>
                      <a:pt x="48869" y="985"/>
                      <a:pt x="48321" y="3016"/>
                      <a:pt x="47888" y="4637"/>
                    </a:cubicBezTo>
                    <a:cubicBezTo>
                      <a:pt x="47773" y="5070"/>
                      <a:pt x="47659" y="5458"/>
                      <a:pt x="47591" y="5824"/>
                    </a:cubicBezTo>
                    <a:lnTo>
                      <a:pt x="47568" y="5846"/>
                    </a:lnTo>
                    <a:cubicBezTo>
                      <a:pt x="47180" y="7513"/>
                      <a:pt x="46929" y="10571"/>
                      <a:pt x="49554" y="12374"/>
                    </a:cubicBezTo>
                    <a:cubicBezTo>
                      <a:pt x="50832" y="13255"/>
                      <a:pt x="52045" y="13545"/>
                      <a:pt x="53154" y="13545"/>
                    </a:cubicBezTo>
                    <a:cubicBezTo>
                      <a:pt x="54401" y="13545"/>
                      <a:pt x="55517" y="13179"/>
                      <a:pt x="56447" y="12877"/>
                    </a:cubicBezTo>
                    <a:cubicBezTo>
                      <a:pt x="57172" y="12645"/>
                      <a:pt x="57782" y="12445"/>
                      <a:pt x="58284" y="12445"/>
                    </a:cubicBezTo>
                    <a:cubicBezTo>
                      <a:pt x="58526" y="12445"/>
                      <a:pt x="58742" y="12492"/>
                      <a:pt x="58935" y="12603"/>
                    </a:cubicBezTo>
                    <a:cubicBezTo>
                      <a:pt x="59323" y="12831"/>
                      <a:pt x="59597" y="13379"/>
                      <a:pt x="59757" y="14246"/>
                    </a:cubicBezTo>
                    <a:cubicBezTo>
                      <a:pt x="60213" y="16688"/>
                      <a:pt x="61514" y="17738"/>
                      <a:pt x="62770" y="18765"/>
                    </a:cubicBezTo>
                    <a:cubicBezTo>
                      <a:pt x="64025" y="19747"/>
                      <a:pt x="65303" y="20774"/>
                      <a:pt x="65737" y="23171"/>
                    </a:cubicBezTo>
                    <a:cubicBezTo>
                      <a:pt x="66079" y="25065"/>
                      <a:pt x="63089" y="26800"/>
                      <a:pt x="60099" y="28238"/>
                    </a:cubicBezTo>
                    <a:cubicBezTo>
                      <a:pt x="58319" y="29105"/>
                      <a:pt x="57406" y="31411"/>
                      <a:pt x="57885" y="33716"/>
                    </a:cubicBezTo>
                    <a:lnTo>
                      <a:pt x="57908" y="33830"/>
                    </a:lnTo>
                    <a:cubicBezTo>
                      <a:pt x="58273" y="35496"/>
                      <a:pt x="57885" y="37140"/>
                      <a:pt x="56904" y="38235"/>
                    </a:cubicBezTo>
                    <a:cubicBezTo>
                      <a:pt x="56257" y="38943"/>
                      <a:pt x="55432" y="39328"/>
                      <a:pt x="54554" y="39328"/>
                    </a:cubicBezTo>
                    <a:cubicBezTo>
                      <a:pt x="54440" y="39328"/>
                      <a:pt x="54326" y="39321"/>
                      <a:pt x="54210" y="39308"/>
                    </a:cubicBezTo>
                    <a:cubicBezTo>
                      <a:pt x="53959" y="39285"/>
                      <a:pt x="53731" y="39240"/>
                      <a:pt x="53457" y="39194"/>
                    </a:cubicBezTo>
                    <a:cubicBezTo>
                      <a:pt x="53061" y="39119"/>
                      <a:pt x="52658" y="39043"/>
                      <a:pt x="52271" y="39043"/>
                    </a:cubicBezTo>
                    <a:cubicBezTo>
                      <a:pt x="51720" y="39043"/>
                      <a:pt x="51202" y="39196"/>
                      <a:pt x="50786" y="39719"/>
                    </a:cubicBezTo>
                    <a:cubicBezTo>
                      <a:pt x="50261" y="40358"/>
                      <a:pt x="49988" y="41454"/>
                      <a:pt x="49965" y="43074"/>
                    </a:cubicBezTo>
                    <a:cubicBezTo>
                      <a:pt x="49942" y="44056"/>
                      <a:pt x="50056" y="45106"/>
                      <a:pt x="50147" y="46087"/>
                    </a:cubicBezTo>
                    <a:cubicBezTo>
                      <a:pt x="50284" y="47388"/>
                      <a:pt x="50444" y="48735"/>
                      <a:pt x="50284" y="49968"/>
                    </a:cubicBezTo>
                    <a:cubicBezTo>
                      <a:pt x="50033" y="52113"/>
                      <a:pt x="49599" y="55674"/>
                      <a:pt x="47522" y="56062"/>
                    </a:cubicBezTo>
                    <a:cubicBezTo>
                      <a:pt x="47271" y="56107"/>
                      <a:pt x="47028" y="56129"/>
                      <a:pt x="46791" y="56129"/>
                    </a:cubicBezTo>
                    <a:cubicBezTo>
                      <a:pt x="44397" y="56129"/>
                      <a:pt x="42677" y="53935"/>
                      <a:pt x="40994" y="51816"/>
                    </a:cubicBezTo>
                    <a:cubicBezTo>
                      <a:pt x="39274" y="49661"/>
                      <a:pt x="37517" y="47431"/>
                      <a:pt x="35073" y="47431"/>
                    </a:cubicBezTo>
                    <a:cubicBezTo>
                      <a:pt x="34825" y="47431"/>
                      <a:pt x="34569" y="47454"/>
                      <a:pt x="34307" y="47502"/>
                    </a:cubicBezTo>
                    <a:cubicBezTo>
                      <a:pt x="31476" y="48027"/>
                      <a:pt x="30289" y="48598"/>
                      <a:pt x="29148" y="49169"/>
                    </a:cubicBezTo>
                    <a:cubicBezTo>
                      <a:pt x="28007" y="49739"/>
                      <a:pt x="26843" y="50310"/>
                      <a:pt x="24035" y="50835"/>
                    </a:cubicBezTo>
                    <a:cubicBezTo>
                      <a:pt x="21661" y="51269"/>
                      <a:pt x="19949" y="52821"/>
                      <a:pt x="18283" y="54304"/>
                    </a:cubicBezTo>
                    <a:cubicBezTo>
                      <a:pt x="16631" y="55779"/>
                      <a:pt x="15151" y="57103"/>
                      <a:pt x="13329" y="57103"/>
                    </a:cubicBezTo>
                    <a:cubicBezTo>
                      <a:pt x="12584" y="57103"/>
                      <a:pt x="11782" y="56882"/>
                      <a:pt x="10888" y="56359"/>
                    </a:cubicBezTo>
                    <a:cubicBezTo>
                      <a:pt x="8514" y="54966"/>
                      <a:pt x="8651" y="52022"/>
                      <a:pt x="8811" y="48895"/>
                    </a:cubicBezTo>
                    <a:cubicBezTo>
                      <a:pt x="8902" y="47160"/>
                      <a:pt x="8993" y="45334"/>
                      <a:pt x="8674" y="43622"/>
                    </a:cubicBezTo>
                    <a:cubicBezTo>
                      <a:pt x="8217" y="41157"/>
                      <a:pt x="6391" y="40221"/>
                      <a:pt x="4611" y="39308"/>
                    </a:cubicBezTo>
                    <a:cubicBezTo>
                      <a:pt x="2762" y="38350"/>
                      <a:pt x="1050" y="37459"/>
                      <a:pt x="616" y="35086"/>
                    </a:cubicBezTo>
                    <a:cubicBezTo>
                      <a:pt x="183" y="32712"/>
                      <a:pt x="3059" y="30909"/>
                      <a:pt x="5843" y="29197"/>
                    </a:cubicBezTo>
                    <a:cubicBezTo>
                      <a:pt x="8674" y="27439"/>
                      <a:pt x="11595" y="25613"/>
                      <a:pt x="11139" y="23125"/>
                    </a:cubicBezTo>
                    <a:cubicBezTo>
                      <a:pt x="10728" y="20843"/>
                      <a:pt x="13033" y="17761"/>
                      <a:pt x="15247" y="14794"/>
                    </a:cubicBezTo>
                    <a:cubicBezTo>
                      <a:pt x="17667" y="11553"/>
                      <a:pt x="20178" y="8220"/>
                      <a:pt x="19128" y="5869"/>
                    </a:cubicBezTo>
                    <a:cubicBezTo>
                      <a:pt x="18352" y="4112"/>
                      <a:pt x="18146" y="3176"/>
                      <a:pt x="18420" y="2833"/>
                    </a:cubicBezTo>
                    <a:cubicBezTo>
                      <a:pt x="18534" y="2674"/>
                      <a:pt x="18762" y="2628"/>
                      <a:pt x="19059" y="2628"/>
                    </a:cubicBezTo>
                    <a:cubicBezTo>
                      <a:pt x="19470" y="2628"/>
                      <a:pt x="19995" y="2719"/>
                      <a:pt x="20657" y="2856"/>
                    </a:cubicBezTo>
                    <a:cubicBezTo>
                      <a:pt x="21615" y="3042"/>
                      <a:pt x="22814" y="3269"/>
                      <a:pt x="24161" y="3269"/>
                    </a:cubicBezTo>
                    <a:cubicBezTo>
                      <a:pt x="24804" y="3269"/>
                      <a:pt x="25480" y="3217"/>
                      <a:pt x="26181" y="3085"/>
                    </a:cubicBezTo>
                    <a:cubicBezTo>
                      <a:pt x="26702" y="2990"/>
                      <a:pt x="27184" y="2948"/>
                      <a:pt x="27633" y="2948"/>
                    </a:cubicBezTo>
                    <a:cubicBezTo>
                      <a:pt x="29579" y="2948"/>
                      <a:pt x="30908" y="3739"/>
                      <a:pt x="32207" y="4500"/>
                    </a:cubicBezTo>
                    <a:cubicBezTo>
                      <a:pt x="33514" y="5273"/>
                      <a:pt x="34851" y="6061"/>
                      <a:pt x="36818" y="6061"/>
                    </a:cubicBezTo>
                    <a:cubicBezTo>
                      <a:pt x="37289" y="6061"/>
                      <a:pt x="37795" y="6016"/>
                      <a:pt x="38347" y="5915"/>
                    </a:cubicBezTo>
                    <a:cubicBezTo>
                      <a:pt x="41200" y="5390"/>
                      <a:pt x="42113" y="4203"/>
                      <a:pt x="42980" y="3016"/>
                    </a:cubicBezTo>
                    <a:cubicBezTo>
                      <a:pt x="43893" y="1829"/>
                      <a:pt x="44738" y="688"/>
                      <a:pt x="47522" y="186"/>
                    </a:cubicBezTo>
                    <a:cubicBezTo>
                      <a:pt x="47622" y="166"/>
                      <a:pt x="47714" y="155"/>
                      <a:pt x="47799" y="155"/>
                    </a:cubicBezTo>
                    <a:close/>
                    <a:moveTo>
                      <a:pt x="47771" y="1"/>
                    </a:moveTo>
                    <a:cubicBezTo>
                      <a:pt x="47686" y="1"/>
                      <a:pt x="47595" y="9"/>
                      <a:pt x="47500" y="26"/>
                    </a:cubicBezTo>
                    <a:cubicBezTo>
                      <a:pt x="44646" y="551"/>
                      <a:pt x="43733" y="1761"/>
                      <a:pt x="42866" y="2925"/>
                    </a:cubicBezTo>
                    <a:cubicBezTo>
                      <a:pt x="41953" y="4134"/>
                      <a:pt x="41108" y="5253"/>
                      <a:pt x="38324" y="5778"/>
                    </a:cubicBezTo>
                    <a:cubicBezTo>
                      <a:pt x="37802" y="5872"/>
                      <a:pt x="37320" y="5914"/>
                      <a:pt x="36870" y="5914"/>
                    </a:cubicBezTo>
                    <a:cubicBezTo>
                      <a:pt x="34918" y="5914"/>
                      <a:pt x="33578" y="5123"/>
                      <a:pt x="32298" y="4363"/>
                    </a:cubicBezTo>
                    <a:cubicBezTo>
                      <a:pt x="30990" y="3589"/>
                      <a:pt x="29653" y="2801"/>
                      <a:pt x="27687" y="2801"/>
                    </a:cubicBezTo>
                    <a:cubicBezTo>
                      <a:pt x="27216" y="2801"/>
                      <a:pt x="26709" y="2846"/>
                      <a:pt x="26158" y="2948"/>
                    </a:cubicBezTo>
                    <a:cubicBezTo>
                      <a:pt x="25488" y="3069"/>
                      <a:pt x="24840" y="3116"/>
                      <a:pt x="24223" y="3116"/>
                    </a:cubicBezTo>
                    <a:cubicBezTo>
                      <a:pt x="22864" y="3116"/>
                      <a:pt x="21653" y="2885"/>
                      <a:pt x="20680" y="2696"/>
                    </a:cubicBezTo>
                    <a:cubicBezTo>
                      <a:pt x="20012" y="2573"/>
                      <a:pt x="19472" y="2469"/>
                      <a:pt x="19062" y="2469"/>
                    </a:cubicBezTo>
                    <a:cubicBezTo>
                      <a:pt x="18716" y="2469"/>
                      <a:pt x="18463" y="2543"/>
                      <a:pt x="18306" y="2742"/>
                    </a:cubicBezTo>
                    <a:cubicBezTo>
                      <a:pt x="17964" y="3153"/>
                      <a:pt x="18169" y="4066"/>
                      <a:pt x="18991" y="5915"/>
                    </a:cubicBezTo>
                    <a:cubicBezTo>
                      <a:pt x="19995" y="8197"/>
                      <a:pt x="17530" y="11507"/>
                      <a:pt x="15133" y="14703"/>
                    </a:cubicBezTo>
                    <a:cubicBezTo>
                      <a:pt x="12874" y="17693"/>
                      <a:pt x="10545" y="20797"/>
                      <a:pt x="10979" y="23171"/>
                    </a:cubicBezTo>
                    <a:cubicBezTo>
                      <a:pt x="11413" y="25545"/>
                      <a:pt x="8537" y="27325"/>
                      <a:pt x="5752" y="29060"/>
                    </a:cubicBezTo>
                    <a:cubicBezTo>
                      <a:pt x="2922" y="30817"/>
                      <a:pt x="0" y="32643"/>
                      <a:pt x="457" y="35108"/>
                    </a:cubicBezTo>
                    <a:cubicBezTo>
                      <a:pt x="913" y="37573"/>
                      <a:pt x="2739" y="38532"/>
                      <a:pt x="4542" y="39445"/>
                    </a:cubicBezTo>
                    <a:cubicBezTo>
                      <a:pt x="6368" y="40381"/>
                      <a:pt x="8080" y="41271"/>
                      <a:pt x="8537" y="43668"/>
                    </a:cubicBezTo>
                    <a:cubicBezTo>
                      <a:pt x="8833" y="45357"/>
                      <a:pt x="8742" y="47160"/>
                      <a:pt x="8651" y="48895"/>
                    </a:cubicBezTo>
                    <a:cubicBezTo>
                      <a:pt x="8514" y="52068"/>
                      <a:pt x="8354" y="55058"/>
                      <a:pt x="10819" y="56496"/>
                    </a:cubicBezTo>
                    <a:cubicBezTo>
                      <a:pt x="11709" y="57021"/>
                      <a:pt x="12554" y="57249"/>
                      <a:pt x="13307" y="57249"/>
                    </a:cubicBezTo>
                    <a:cubicBezTo>
                      <a:pt x="15225" y="57249"/>
                      <a:pt x="16777" y="55857"/>
                      <a:pt x="18374" y="54419"/>
                    </a:cubicBezTo>
                    <a:cubicBezTo>
                      <a:pt x="20041" y="52935"/>
                      <a:pt x="21753" y="51406"/>
                      <a:pt x="24058" y="50995"/>
                    </a:cubicBezTo>
                    <a:cubicBezTo>
                      <a:pt x="26888" y="50470"/>
                      <a:pt x="28075" y="49876"/>
                      <a:pt x="29216" y="49306"/>
                    </a:cubicBezTo>
                    <a:cubicBezTo>
                      <a:pt x="30358" y="48758"/>
                      <a:pt x="31522" y="48164"/>
                      <a:pt x="34329" y="47662"/>
                    </a:cubicBezTo>
                    <a:cubicBezTo>
                      <a:pt x="34590" y="47613"/>
                      <a:pt x="34843" y="47590"/>
                      <a:pt x="35089" y="47590"/>
                    </a:cubicBezTo>
                    <a:cubicBezTo>
                      <a:pt x="37468" y="47590"/>
                      <a:pt x="39182" y="49777"/>
                      <a:pt x="40857" y="51908"/>
                    </a:cubicBezTo>
                    <a:cubicBezTo>
                      <a:pt x="42577" y="54063"/>
                      <a:pt x="44316" y="56293"/>
                      <a:pt x="46774" y="56293"/>
                    </a:cubicBezTo>
                    <a:cubicBezTo>
                      <a:pt x="47023" y="56293"/>
                      <a:pt x="47280" y="56270"/>
                      <a:pt x="47545" y="56222"/>
                    </a:cubicBezTo>
                    <a:cubicBezTo>
                      <a:pt x="49759" y="55811"/>
                      <a:pt x="50193" y="52182"/>
                      <a:pt x="50444" y="49990"/>
                    </a:cubicBezTo>
                    <a:cubicBezTo>
                      <a:pt x="50604" y="48735"/>
                      <a:pt x="50444" y="47388"/>
                      <a:pt x="50307" y="46087"/>
                    </a:cubicBezTo>
                    <a:cubicBezTo>
                      <a:pt x="50193" y="45083"/>
                      <a:pt x="50079" y="44056"/>
                      <a:pt x="50102" y="43074"/>
                    </a:cubicBezTo>
                    <a:cubicBezTo>
                      <a:pt x="50147" y="41499"/>
                      <a:pt x="50398" y="40404"/>
                      <a:pt x="50901" y="39810"/>
                    </a:cubicBezTo>
                    <a:cubicBezTo>
                      <a:pt x="51286" y="39345"/>
                      <a:pt x="51772" y="39205"/>
                      <a:pt x="52290" y="39205"/>
                    </a:cubicBezTo>
                    <a:cubicBezTo>
                      <a:pt x="52663" y="39205"/>
                      <a:pt x="53052" y="39278"/>
                      <a:pt x="53434" y="39354"/>
                    </a:cubicBezTo>
                    <a:cubicBezTo>
                      <a:pt x="53685" y="39400"/>
                      <a:pt x="53936" y="39445"/>
                      <a:pt x="54187" y="39468"/>
                    </a:cubicBezTo>
                    <a:cubicBezTo>
                      <a:pt x="54305" y="39481"/>
                      <a:pt x="54423" y="39487"/>
                      <a:pt x="54539" y="39487"/>
                    </a:cubicBezTo>
                    <a:cubicBezTo>
                      <a:pt x="55478" y="39487"/>
                      <a:pt x="56347" y="39081"/>
                      <a:pt x="57018" y="38350"/>
                    </a:cubicBezTo>
                    <a:cubicBezTo>
                      <a:pt x="58022" y="37208"/>
                      <a:pt x="58433" y="35519"/>
                      <a:pt x="58068" y="33784"/>
                    </a:cubicBezTo>
                    <a:lnTo>
                      <a:pt x="58045" y="33693"/>
                    </a:lnTo>
                    <a:cubicBezTo>
                      <a:pt x="57566" y="31433"/>
                      <a:pt x="58456" y="29219"/>
                      <a:pt x="60168" y="28375"/>
                    </a:cubicBezTo>
                    <a:cubicBezTo>
                      <a:pt x="63203" y="26914"/>
                      <a:pt x="66262" y="25134"/>
                      <a:pt x="65897" y="23148"/>
                    </a:cubicBezTo>
                    <a:cubicBezTo>
                      <a:pt x="65440" y="20683"/>
                      <a:pt x="64139" y="19656"/>
                      <a:pt x="62884" y="18629"/>
                    </a:cubicBezTo>
                    <a:cubicBezTo>
                      <a:pt x="61628" y="17647"/>
                      <a:pt x="60350" y="16620"/>
                      <a:pt x="59917" y="14223"/>
                    </a:cubicBezTo>
                    <a:cubicBezTo>
                      <a:pt x="59734" y="13287"/>
                      <a:pt x="59460" y="12740"/>
                      <a:pt x="59004" y="12466"/>
                    </a:cubicBezTo>
                    <a:cubicBezTo>
                      <a:pt x="58789" y="12335"/>
                      <a:pt x="58548" y="12282"/>
                      <a:pt x="58282" y="12282"/>
                    </a:cubicBezTo>
                    <a:cubicBezTo>
                      <a:pt x="57756" y="12282"/>
                      <a:pt x="57129" y="12489"/>
                      <a:pt x="56401" y="12717"/>
                    </a:cubicBezTo>
                    <a:cubicBezTo>
                      <a:pt x="55438" y="13042"/>
                      <a:pt x="54348" y="13399"/>
                      <a:pt x="53144" y="13399"/>
                    </a:cubicBezTo>
                    <a:cubicBezTo>
                      <a:pt x="52066" y="13399"/>
                      <a:pt x="50896" y="13112"/>
                      <a:pt x="49645" y="12260"/>
                    </a:cubicBezTo>
                    <a:cubicBezTo>
                      <a:pt x="47089" y="10503"/>
                      <a:pt x="47340" y="7513"/>
                      <a:pt x="47728" y="5892"/>
                    </a:cubicBezTo>
                    <a:lnTo>
                      <a:pt x="47728" y="5846"/>
                    </a:lnTo>
                    <a:cubicBezTo>
                      <a:pt x="47819" y="5504"/>
                      <a:pt x="47910" y="5093"/>
                      <a:pt x="48047" y="4659"/>
                    </a:cubicBezTo>
                    <a:cubicBezTo>
                      <a:pt x="48504" y="2925"/>
                      <a:pt x="49029" y="939"/>
                      <a:pt x="48390" y="254"/>
                    </a:cubicBezTo>
                    <a:cubicBezTo>
                      <a:pt x="48252" y="82"/>
                      <a:pt x="48036" y="1"/>
                      <a:pt x="47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6;p32">
                <a:extLst>
                  <a:ext uri="{FF2B5EF4-FFF2-40B4-BE49-F238E27FC236}">
                    <a16:creationId xmlns:a16="http://schemas.microsoft.com/office/drawing/2014/main" id="{757B6451-17A6-48B8-8EF2-358454A1297B}"/>
                  </a:ext>
                </a:extLst>
              </p:cNvPr>
              <p:cNvSpPr/>
              <p:nvPr/>
            </p:nvSpPr>
            <p:spPr>
              <a:xfrm>
                <a:off x="8884675" y="474800"/>
                <a:ext cx="1477950" cy="1276575"/>
              </a:xfrm>
              <a:custGeom>
                <a:avLst/>
                <a:gdLst/>
                <a:ahLst/>
                <a:cxnLst/>
                <a:rect l="l" t="t" r="r" b="b"/>
                <a:pathLst>
                  <a:path w="59118" h="51063" extrusionOk="0">
                    <a:moveTo>
                      <a:pt x="42591" y="169"/>
                    </a:moveTo>
                    <a:cubicBezTo>
                      <a:pt x="42789" y="169"/>
                      <a:pt x="42945" y="224"/>
                      <a:pt x="43049" y="345"/>
                    </a:cubicBezTo>
                    <a:cubicBezTo>
                      <a:pt x="43551" y="893"/>
                      <a:pt x="43072" y="2696"/>
                      <a:pt x="42707" y="4134"/>
                    </a:cubicBezTo>
                    <a:cubicBezTo>
                      <a:pt x="42592" y="4522"/>
                      <a:pt x="42501" y="4865"/>
                      <a:pt x="42433" y="5184"/>
                    </a:cubicBezTo>
                    <a:lnTo>
                      <a:pt x="42410" y="5230"/>
                    </a:lnTo>
                    <a:cubicBezTo>
                      <a:pt x="41839" y="7786"/>
                      <a:pt x="42455" y="9863"/>
                      <a:pt x="44190" y="11050"/>
                    </a:cubicBezTo>
                    <a:cubicBezTo>
                      <a:pt x="45332" y="11837"/>
                      <a:pt x="46418" y="12094"/>
                      <a:pt x="47412" y="12094"/>
                    </a:cubicBezTo>
                    <a:cubicBezTo>
                      <a:pt x="48524" y="12094"/>
                      <a:pt x="49521" y="11772"/>
                      <a:pt x="50353" y="11507"/>
                    </a:cubicBezTo>
                    <a:cubicBezTo>
                      <a:pt x="50983" y="11292"/>
                      <a:pt x="51520" y="11118"/>
                      <a:pt x="51964" y="11118"/>
                    </a:cubicBezTo>
                    <a:cubicBezTo>
                      <a:pt x="52179" y="11118"/>
                      <a:pt x="52373" y="11159"/>
                      <a:pt x="52544" y="11256"/>
                    </a:cubicBezTo>
                    <a:cubicBezTo>
                      <a:pt x="52887" y="11461"/>
                      <a:pt x="53115" y="11940"/>
                      <a:pt x="53275" y="12694"/>
                    </a:cubicBezTo>
                    <a:cubicBezTo>
                      <a:pt x="53663" y="14885"/>
                      <a:pt x="54827" y="15844"/>
                      <a:pt x="55968" y="16757"/>
                    </a:cubicBezTo>
                    <a:cubicBezTo>
                      <a:pt x="57109" y="17692"/>
                      <a:pt x="58205" y="18583"/>
                      <a:pt x="58616" y="20683"/>
                    </a:cubicBezTo>
                    <a:cubicBezTo>
                      <a:pt x="58912" y="22372"/>
                      <a:pt x="56242" y="23901"/>
                      <a:pt x="53594" y="25202"/>
                    </a:cubicBezTo>
                    <a:cubicBezTo>
                      <a:pt x="52795" y="25590"/>
                      <a:pt x="52156" y="26320"/>
                      <a:pt x="51814" y="27256"/>
                    </a:cubicBezTo>
                    <a:cubicBezTo>
                      <a:pt x="51471" y="28146"/>
                      <a:pt x="51403" y="29128"/>
                      <a:pt x="51608" y="30109"/>
                    </a:cubicBezTo>
                    <a:lnTo>
                      <a:pt x="51631" y="30201"/>
                    </a:lnTo>
                    <a:cubicBezTo>
                      <a:pt x="51951" y="31662"/>
                      <a:pt x="51608" y="33145"/>
                      <a:pt x="50718" y="34104"/>
                    </a:cubicBezTo>
                    <a:cubicBezTo>
                      <a:pt x="50147" y="34736"/>
                      <a:pt x="49412" y="35077"/>
                      <a:pt x="48626" y="35077"/>
                    </a:cubicBezTo>
                    <a:cubicBezTo>
                      <a:pt x="48533" y="35077"/>
                      <a:pt x="48439" y="35072"/>
                      <a:pt x="48344" y="35062"/>
                    </a:cubicBezTo>
                    <a:cubicBezTo>
                      <a:pt x="48139" y="35040"/>
                      <a:pt x="47911" y="35017"/>
                      <a:pt x="47682" y="34971"/>
                    </a:cubicBezTo>
                    <a:cubicBezTo>
                      <a:pt x="47336" y="34910"/>
                      <a:pt x="46971" y="34831"/>
                      <a:pt x="46621" y="34831"/>
                    </a:cubicBezTo>
                    <a:cubicBezTo>
                      <a:pt x="46579" y="34831"/>
                      <a:pt x="46537" y="34832"/>
                      <a:pt x="46496" y="34834"/>
                    </a:cubicBezTo>
                    <a:cubicBezTo>
                      <a:pt x="45971" y="34880"/>
                      <a:pt x="45583" y="35062"/>
                      <a:pt x="45263" y="35450"/>
                    </a:cubicBezTo>
                    <a:cubicBezTo>
                      <a:pt x="44806" y="36021"/>
                      <a:pt x="44555" y="37003"/>
                      <a:pt x="44533" y="38441"/>
                    </a:cubicBezTo>
                    <a:cubicBezTo>
                      <a:pt x="44510" y="39331"/>
                      <a:pt x="44624" y="40244"/>
                      <a:pt x="44715" y="41134"/>
                    </a:cubicBezTo>
                    <a:cubicBezTo>
                      <a:pt x="44829" y="42298"/>
                      <a:pt x="44966" y="43485"/>
                      <a:pt x="44829" y="44603"/>
                    </a:cubicBezTo>
                    <a:cubicBezTo>
                      <a:pt x="44624" y="46384"/>
                      <a:pt x="44213" y="49671"/>
                      <a:pt x="42364" y="50013"/>
                    </a:cubicBezTo>
                    <a:cubicBezTo>
                      <a:pt x="42147" y="50051"/>
                      <a:pt x="41936" y="50069"/>
                      <a:pt x="41730" y="50069"/>
                    </a:cubicBezTo>
                    <a:cubicBezTo>
                      <a:pt x="39602" y="50069"/>
                      <a:pt x="38065" y="48120"/>
                      <a:pt x="36567" y="46247"/>
                    </a:cubicBezTo>
                    <a:cubicBezTo>
                      <a:pt x="35030" y="44316"/>
                      <a:pt x="33456" y="42328"/>
                      <a:pt x="31260" y="42328"/>
                    </a:cubicBezTo>
                    <a:cubicBezTo>
                      <a:pt x="31042" y="42328"/>
                      <a:pt x="30817" y="42348"/>
                      <a:pt x="30586" y="42389"/>
                    </a:cubicBezTo>
                    <a:cubicBezTo>
                      <a:pt x="28053" y="42846"/>
                      <a:pt x="27003" y="43371"/>
                      <a:pt x="25976" y="43873"/>
                    </a:cubicBezTo>
                    <a:cubicBezTo>
                      <a:pt x="25610" y="44056"/>
                      <a:pt x="25245" y="44238"/>
                      <a:pt x="24811" y="44421"/>
                    </a:cubicBezTo>
                    <a:cubicBezTo>
                      <a:pt x="23876" y="44809"/>
                      <a:pt x="22826" y="45106"/>
                      <a:pt x="21433" y="45357"/>
                    </a:cubicBezTo>
                    <a:cubicBezTo>
                      <a:pt x="19311" y="45722"/>
                      <a:pt x="17781" y="47114"/>
                      <a:pt x="16275" y="48438"/>
                    </a:cubicBezTo>
                    <a:cubicBezTo>
                      <a:pt x="14834" y="49733"/>
                      <a:pt x="13519" y="50902"/>
                      <a:pt x="11908" y="50902"/>
                    </a:cubicBezTo>
                    <a:cubicBezTo>
                      <a:pt x="11247" y="50902"/>
                      <a:pt x="10536" y="50706"/>
                      <a:pt x="9747" y="50241"/>
                    </a:cubicBezTo>
                    <a:cubicBezTo>
                      <a:pt x="7647" y="49009"/>
                      <a:pt x="7761" y="46384"/>
                      <a:pt x="7898" y="43599"/>
                    </a:cubicBezTo>
                    <a:cubicBezTo>
                      <a:pt x="7966" y="42298"/>
                      <a:pt x="8035" y="40974"/>
                      <a:pt x="7898" y="39673"/>
                    </a:cubicBezTo>
                    <a:cubicBezTo>
                      <a:pt x="7852" y="39399"/>
                      <a:pt x="7829" y="39148"/>
                      <a:pt x="7784" y="38897"/>
                    </a:cubicBezTo>
                    <a:cubicBezTo>
                      <a:pt x="7419" y="36911"/>
                      <a:pt x="6026" y="36021"/>
                      <a:pt x="4748" y="35336"/>
                    </a:cubicBezTo>
                    <a:cubicBezTo>
                      <a:pt x="4543" y="35245"/>
                      <a:pt x="4337" y="35131"/>
                      <a:pt x="4132" y="35017"/>
                    </a:cubicBezTo>
                    <a:cubicBezTo>
                      <a:pt x="2511" y="34172"/>
                      <a:pt x="959" y="33373"/>
                      <a:pt x="571" y="31273"/>
                    </a:cubicBezTo>
                    <a:cubicBezTo>
                      <a:pt x="206" y="29174"/>
                      <a:pt x="2762" y="27576"/>
                      <a:pt x="5205" y="26069"/>
                    </a:cubicBezTo>
                    <a:cubicBezTo>
                      <a:pt x="5935" y="25613"/>
                      <a:pt x="6665" y="25156"/>
                      <a:pt x="7327" y="24700"/>
                    </a:cubicBezTo>
                    <a:cubicBezTo>
                      <a:pt x="8834" y="23627"/>
                      <a:pt x="10317" y="22326"/>
                      <a:pt x="10021" y="20614"/>
                    </a:cubicBezTo>
                    <a:cubicBezTo>
                      <a:pt x="9724" y="19016"/>
                      <a:pt x="10957" y="16985"/>
                      <a:pt x="12212" y="15227"/>
                    </a:cubicBezTo>
                    <a:cubicBezTo>
                      <a:pt x="12668" y="14565"/>
                      <a:pt x="13171" y="13903"/>
                      <a:pt x="13650" y="13264"/>
                    </a:cubicBezTo>
                    <a:cubicBezTo>
                      <a:pt x="15818" y="10343"/>
                      <a:pt x="18055" y="7330"/>
                      <a:pt x="17119" y="5184"/>
                    </a:cubicBezTo>
                    <a:cubicBezTo>
                      <a:pt x="16549" y="3906"/>
                      <a:pt x="16320" y="3107"/>
                      <a:pt x="16412" y="2719"/>
                    </a:cubicBezTo>
                    <a:cubicBezTo>
                      <a:pt x="16457" y="2422"/>
                      <a:pt x="16663" y="2331"/>
                      <a:pt x="17028" y="2331"/>
                    </a:cubicBezTo>
                    <a:cubicBezTo>
                      <a:pt x="17370" y="2331"/>
                      <a:pt x="17827" y="2422"/>
                      <a:pt x="18466" y="2536"/>
                    </a:cubicBezTo>
                    <a:cubicBezTo>
                      <a:pt x="19329" y="2709"/>
                      <a:pt x="20430" y="2914"/>
                      <a:pt x="21656" y="2914"/>
                    </a:cubicBezTo>
                    <a:cubicBezTo>
                      <a:pt x="22214" y="2914"/>
                      <a:pt x="22797" y="2872"/>
                      <a:pt x="23396" y="2765"/>
                    </a:cubicBezTo>
                    <a:cubicBezTo>
                      <a:pt x="23886" y="2675"/>
                      <a:pt x="24334" y="2634"/>
                      <a:pt x="24748" y="2634"/>
                    </a:cubicBezTo>
                    <a:cubicBezTo>
                      <a:pt x="26436" y="2634"/>
                      <a:pt x="27569" y="3305"/>
                      <a:pt x="28760" y="4020"/>
                    </a:cubicBezTo>
                    <a:cubicBezTo>
                      <a:pt x="29928" y="4706"/>
                      <a:pt x="31127" y="5422"/>
                      <a:pt x="32905" y="5422"/>
                    </a:cubicBezTo>
                    <a:cubicBezTo>
                      <a:pt x="33316" y="5422"/>
                      <a:pt x="33758" y="5384"/>
                      <a:pt x="34238" y="5298"/>
                    </a:cubicBezTo>
                    <a:cubicBezTo>
                      <a:pt x="36772" y="4819"/>
                      <a:pt x="37571" y="3746"/>
                      <a:pt x="38370" y="2696"/>
                    </a:cubicBezTo>
                    <a:cubicBezTo>
                      <a:pt x="39169" y="1646"/>
                      <a:pt x="39922" y="642"/>
                      <a:pt x="42387" y="185"/>
                    </a:cubicBezTo>
                    <a:cubicBezTo>
                      <a:pt x="42459" y="174"/>
                      <a:pt x="42527" y="169"/>
                      <a:pt x="42591" y="169"/>
                    </a:cubicBezTo>
                    <a:close/>
                    <a:moveTo>
                      <a:pt x="42621" y="0"/>
                    </a:moveTo>
                    <a:cubicBezTo>
                      <a:pt x="42541" y="0"/>
                      <a:pt x="42455" y="9"/>
                      <a:pt x="42364" y="26"/>
                    </a:cubicBezTo>
                    <a:cubicBezTo>
                      <a:pt x="39808" y="482"/>
                      <a:pt x="39009" y="1555"/>
                      <a:pt x="38233" y="2605"/>
                    </a:cubicBezTo>
                    <a:cubicBezTo>
                      <a:pt x="37434" y="3655"/>
                      <a:pt x="36681" y="4659"/>
                      <a:pt x="34193" y="5116"/>
                    </a:cubicBezTo>
                    <a:cubicBezTo>
                      <a:pt x="33715" y="5204"/>
                      <a:pt x="33277" y="5244"/>
                      <a:pt x="32871" y="5244"/>
                    </a:cubicBezTo>
                    <a:cubicBezTo>
                      <a:pt x="31184" y="5244"/>
                      <a:pt x="30048" y="4560"/>
                      <a:pt x="28852" y="3860"/>
                    </a:cubicBezTo>
                    <a:cubicBezTo>
                      <a:pt x="27683" y="3174"/>
                      <a:pt x="26470" y="2458"/>
                      <a:pt x="24698" y="2458"/>
                    </a:cubicBezTo>
                    <a:cubicBezTo>
                      <a:pt x="24288" y="2458"/>
                      <a:pt x="23849" y="2496"/>
                      <a:pt x="23373" y="2582"/>
                    </a:cubicBezTo>
                    <a:cubicBezTo>
                      <a:pt x="22781" y="2689"/>
                      <a:pt x="22205" y="2731"/>
                      <a:pt x="21654" y="2731"/>
                    </a:cubicBezTo>
                    <a:cubicBezTo>
                      <a:pt x="20442" y="2731"/>
                      <a:pt x="19352" y="2526"/>
                      <a:pt x="18489" y="2354"/>
                    </a:cubicBezTo>
                    <a:cubicBezTo>
                      <a:pt x="17904" y="2239"/>
                      <a:pt x="17409" y="2143"/>
                      <a:pt x="17032" y="2143"/>
                    </a:cubicBezTo>
                    <a:cubicBezTo>
                      <a:pt x="16586" y="2143"/>
                      <a:pt x="16303" y="2277"/>
                      <a:pt x="16229" y="2673"/>
                    </a:cubicBezTo>
                    <a:cubicBezTo>
                      <a:pt x="16138" y="3130"/>
                      <a:pt x="16366" y="3929"/>
                      <a:pt x="16960" y="5253"/>
                    </a:cubicBezTo>
                    <a:cubicBezTo>
                      <a:pt x="17850" y="7307"/>
                      <a:pt x="15636" y="10274"/>
                      <a:pt x="13490" y="13150"/>
                    </a:cubicBezTo>
                    <a:cubicBezTo>
                      <a:pt x="13011" y="13789"/>
                      <a:pt x="12531" y="14474"/>
                      <a:pt x="12075" y="15113"/>
                    </a:cubicBezTo>
                    <a:cubicBezTo>
                      <a:pt x="10797" y="16916"/>
                      <a:pt x="9541" y="18993"/>
                      <a:pt x="9838" y="20637"/>
                    </a:cubicBezTo>
                    <a:cubicBezTo>
                      <a:pt x="10112" y="22257"/>
                      <a:pt x="8674" y="23513"/>
                      <a:pt x="7213" y="24540"/>
                    </a:cubicBezTo>
                    <a:cubicBezTo>
                      <a:pt x="6574" y="25019"/>
                      <a:pt x="5821" y="25476"/>
                      <a:pt x="5113" y="25910"/>
                    </a:cubicBezTo>
                    <a:cubicBezTo>
                      <a:pt x="2602" y="27462"/>
                      <a:pt x="0" y="29082"/>
                      <a:pt x="411" y="31296"/>
                    </a:cubicBezTo>
                    <a:cubicBezTo>
                      <a:pt x="799" y="33510"/>
                      <a:pt x="2465" y="34355"/>
                      <a:pt x="4040" y="35177"/>
                    </a:cubicBezTo>
                    <a:cubicBezTo>
                      <a:pt x="4269" y="35291"/>
                      <a:pt x="4474" y="35382"/>
                      <a:pt x="4680" y="35496"/>
                    </a:cubicBezTo>
                    <a:cubicBezTo>
                      <a:pt x="5958" y="36204"/>
                      <a:pt x="7259" y="37025"/>
                      <a:pt x="7601" y="38920"/>
                    </a:cubicBezTo>
                    <a:cubicBezTo>
                      <a:pt x="7647" y="39171"/>
                      <a:pt x="7692" y="39422"/>
                      <a:pt x="7715" y="39696"/>
                    </a:cubicBezTo>
                    <a:cubicBezTo>
                      <a:pt x="7852" y="40974"/>
                      <a:pt x="7784" y="42298"/>
                      <a:pt x="7715" y="43576"/>
                    </a:cubicBezTo>
                    <a:cubicBezTo>
                      <a:pt x="7578" y="46429"/>
                      <a:pt x="7464" y="49100"/>
                      <a:pt x="9655" y="50378"/>
                    </a:cubicBezTo>
                    <a:cubicBezTo>
                      <a:pt x="10454" y="50858"/>
                      <a:pt x="11208" y="51063"/>
                      <a:pt x="11892" y="51063"/>
                    </a:cubicBezTo>
                    <a:cubicBezTo>
                      <a:pt x="13581" y="51063"/>
                      <a:pt x="14974" y="49830"/>
                      <a:pt x="16389" y="48575"/>
                    </a:cubicBezTo>
                    <a:cubicBezTo>
                      <a:pt x="17873" y="47251"/>
                      <a:pt x="19402" y="45904"/>
                      <a:pt x="21456" y="45516"/>
                    </a:cubicBezTo>
                    <a:cubicBezTo>
                      <a:pt x="22871" y="45265"/>
                      <a:pt x="23944" y="44969"/>
                      <a:pt x="24880" y="44581"/>
                    </a:cubicBezTo>
                    <a:cubicBezTo>
                      <a:pt x="25314" y="44398"/>
                      <a:pt x="25702" y="44215"/>
                      <a:pt x="26067" y="44033"/>
                    </a:cubicBezTo>
                    <a:cubicBezTo>
                      <a:pt x="27071" y="43553"/>
                      <a:pt x="28121" y="43028"/>
                      <a:pt x="30609" y="42572"/>
                    </a:cubicBezTo>
                    <a:cubicBezTo>
                      <a:pt x="30836" y="42530"/>
                      <a:pt x="31056" y="42510"/>
                      <a:pt x="31271" y="42510"/>
                    </a:cubicBezTo>
                    <a:cubicBezTo>
                      <a:pt x="33385" y="42510"/>
                      <a:pt x="34917" y="44452"/>
                      <a:pt x="36430" y="46338"/>
                    </a:cubicBezTo>
                    <a:cubicBezTo>
                      <a:pt x="37939" y="48261"/>
                      <a:pt x="39504" y="50239"/>
                      <a:pt x="41685" y="50239"/>
                    </a:cubicBezTo>
                    <a:cubicBezTo>
                      <a:pt x="41912" y="50239"/>
                      <a:pt x="42146" y="50218"/>
                      <a:pt x="42387" y="50173"/>
                    </a:cubicBezTo>
                    <a:cubicBezTo>
                      <a:pt x="44373" y="49808"/>
                      <a:pt x="44761" y="46566"/>
                      <a:pt x="45012" y="44626"/>
                    </a:cubicBezTo>
                    <a:cubicBezTo>
                      <a:pt x="45149" y="43485"/>
                      <a:pt x="45012" y="42275"/>
                      <a:pt x="44875" y="41111"/>
                    </a:cubicBezTo>
                    <a:cubicBezTo>
                      <a:pt x="44784" y="40244"/>
                      <a:pt x="44692" y="39331"/>
                      <a:pt x="44715" y="38441"/>
                    </a:cubicBezTo>
                    <a:cubicBezTo>
                      <a:pt x="44738" y="37071"/>
                      <a:pt x="44966" y="36090"/>
                      <a:pt x="45400" y="35565"/>
                    </a:cubicBezTo>
                    <a:cubicBezTo>
                      <a:pt x="45697" y="35222"/>
                      <a:pt x="46039" y="35040"/>
                      <a:pt x="46496" y="35017"/>
                    </a:cubicBezTo>
                    <a:cubicBezTo>
                      <a:pt x="46548" y="35014"/>
                      <a:pt x="46599" y="35012"/>
                      <a:pt x="46651" y="35012"/>
                    </a:cubicBezTo>
                    <a:cubicBezTo>
                      <a:pt x="46988" y="35012"/>
                      <a:pt x="47324" y="35072"/>
                      <a:pt x="47660" y="35131"/>
                    </a:cubicBezTo>
                    <a:cubicBezTo>
                      <a:pt x="47865" y="35177"/>
                      <a:pt x="48093" y="35222"/>
                      <a:pt x="48322" y="35245"/>
                    </a:cubicBezTo>
                    <a:cubicBezTo>
                      <a:pt x="48418" y="35254"/>
                      <a:pt x="48514" y="35259"/>
                      <a:pt x="48609" y="35259"/>
                    </a:cubicBezTo>
                    <a:cubicBezTo>
                      <a:pt x="49458" y="35259"/>
                      <a:pt x="50239" y="34895"/>
                      <a:pt x="50855" y="34218"/>
                    </a:cubicBezTo>
                    <a:cubicBezTo>
                      <a:pt x="51768" y="33214"/>
                      <a:pt x="52133" y="31684"/>
                      <a:pt x="51814" y="30155"/>
                    </a:cubicBezTo>
                    <a:lnTo>
                      <a:pt x="51791" y="30064"/>
                    </a:lnTo>
                    <a:cubicBezTo>
                      <a:pt x="51586" y="29128"/>
                      <a:pt x="51654" y="28169"/>
                      <a:pt x="51974" y="27325"/>
                    </a:cubicBezTo>
                    <a:cubicBezTo>
                      <a:pt x="52316" y="26412"/>
                      <a:pt x="52909" y="25727"/>
                      <a:pt x="53685" y="25362"/>
                    </a:cubicBezTo>
                    <a:cubicBezTo>
                      <a:pt x="56516" y="23969"/>
                      <a:pt x="59118" y="22440"/>
                      <a:pt x="58776" y="20660"/>
                    </a:cubicBezTo>
                    <a:cubicBezTo>
                      <a:pt x="58365" y="18468"/>
                      <a:pt x="57201" y="17533"/>
                      <a:pt x="56082" y="16620"/>
                    </a:cubicBezTo>
                    <a:cubicBezTo>
                      <a:pt x="54918" y="15684"/>
                      <a:pt x="53822" y="14794"/>
                      <a:pt x="53434" y="12671"/>
                    </a:cubicBezTo>
                    <a:cubicBezTo>
                      <a:pt x="53297" y="11849"/>
                      <a:pt x="53024" y="11347"/>
                      <a:pt x="52636" y="11096"/>
                    </a:cubicBezTo>
                    <a:cubicBezTo>
                      <a:pt x="52434" y="10980"/>
                      <a:pt x="52212" y="10932"/>
                      <a:pt x="51967" y="10932"/>
                    </a:cubicBezTo>
                    <a:cubicBezTo>
                      <a:pt x="51492" y="10932"/>
                      <a:pt x="50933" y="11113"/>
                      <a:pt x="50285" y="11324"/>
                    </a:cubicBezTo>
                    <a:cubicBezTo>
                      <a:pt x="49432" y="11600"/>
                      <a:pt x="48473" y="11914"/>
                      <a:pt x="47413" y="11914"/>
                    </a:cubicBezTo>
                    <a:cubicBezTo>
                      <a:pt x="46457" y="11914"/>
                      <a:pt x="45419" y="11659"/>
                      <a:pt x="44304" y="10891"/>
                    </a:cubicBezTo>
                    <a:cubicBezTo>
                      <a:pt x="42638" y="9749"/>
                      <a:pt x="42022" y="7763"/>
                      <a:pt x="42592" y="5275"/>
                    </a:cubicBezTo>
                    <a:lnTo>
                      <a:pt x="42592" y="5230"/>
                    </a:lnTo>
                    <a:cubicBezTo>
                      <a:pt x="42661" y="4910"/>
                      <a:pt x="42775" y="4545"/>
                      <a:pt x="42866" y="4180"/>
                    </a:cubicBezTo>
                    <a:cubicBezTo>
                      <a:pt x="43277" y="2605"/>
                      <a:pt x="43756" y="847"/>
                      <a:pt x="43186" y="231"/>
                    </a:cubicBezTo>
                    <a:cubicBezTo>
                      <a:pt x="43049" y="77"/>
                      <a:pt x="42861" y="0"/>
                      <a:pt x="42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7;p32">
                <a:extLst>
                  <a:ext uri="{FF2B5EF4-FFF2-40B4-BE49-F238E27FC236}">
                    <a16:creationId xmlns:a16="http://schemas.microsoft.com/office/drawing/2014/main" id="{AC4CB381-9371-47CF-BA42-8D720BAC21DA}"/>
                  </a:ext>
                </a:extLst>
              </p:cNvPr>
              <p:cNvSpPr/>
              <p:nvPr/>
            </p:nvSpPr>
            <p:spPr>
              <a:xfrm>
                <a:off x="8972550" y="550400"/>
                <a:ext cx="1298775" cy="1122250"/>
              </a:xfrm>
              <a:custGeom>
                <a:avLst/>
                <a:gdLst/>
                <a:ahLst/>
                <a:cxnLst/>
                <a:rect l="l" t="t" r="r" b="b"/>
                <a:pathLst>
                  <a:path w="51951" h="44890" extrusionOk="0">
                    <a:moveTo>
                      <a:pt x="37423" y="203"/>
                    </a:moveTo>
                    <a:cubicBezTo>
                      <a:pt x="37592" y="203"/>
                      <a:pt x="37715" y="250"/>
                      <a:pt x="37799" y="334"/>
                    </a:cubicBezTo>
                    <a:cubicBezTo>
                      <a:pt x="38233" y="814"/>
                      <a:pt x="37822" y="2366"/>
                      <a:pt x="37502" y="3598"/>
                    </a:cubicBezTo>
                    <a:cubicBezTo>
                      <a:pt x="37388" y="3963"/>
                      <a:pt x="37320" y="4283"/>
                      <a:pt x="37251" y="4580"/>
                    </a:cubicBezTo>
                    <a:lnTo>
                      <a:pt x="37229" y="4602"/>
                    </a:lnTo>
                    <a:cubicBezTo>
                      <a:pt x="36726" y="6862"/>
                      <a:pt x="37297" y="8688"/>
                      <a:pt x="38803" y="9738"/>
                    </a:cubicBezTo>
                    <a:cubicBezTo>
                      <a:pt x="39814" y="10427"/>
                      <a:pt x="40770" y="10654"/>
                      <a:pt x="41641" y="10654"/>
                    </a:cubicBezTo>
                    <a:cubicBezTo>
                      <a:pt x="42618" y="10654"/>
                      <a:pt x="43489" y="10368"/>
                      <a:pt x="44213" y="10126"/>
                    </a:cubicBezTo>
                    <a:cubicBezTo>
                      <a:pt x="44771" y="9956"/>
                      <a:pt x="45244" y="9807"/>
                      <a:pt x="45626" y="9807"/>
                    </a:cubicBezTo>
                    <a:cubicBezTo>
                      <a:pt x="45807" y="9807"/>
                      <a:pt x="45968" y="9840"/>
                      <a:pt x="46108" y="9921"/>
                    </a:cubicBezTo>
                    <a:cubicBezTo>
                      <a:pt x="46427" y="10103"/>
                      <a:pt x="46633" y="10514"/>
                      <a:pt x="46747" y="11176"/>
                    </a:cubicBezTo>
                    <a:cubicBezTo>
                      <a:pt x="47112" y="13116"/>
                      <a:pt x="48139" y="13961"/>
                      <a:pt x="49121" y="14783"/>
                    </a:cubicBezTo>
                    <a:cubicBezTo>
                      <a:pt x="50148" y="15604"/>
                      <a:pt x="51083" y="16380"/>
                      <a:pt x="51449" y="18229"/>
                    </a:cubicBezTo>
                    <a:cubicBezTo>
                      <a:pt x="51745" y="19667"/>
                      <a:pt x="49394" y="21037"/>
                      <a:pt x="47066" y="22155"/>
                    </a:cubicBezTo>
                    <a:cubicBezTo>
                      <a:pt x="46381" y="22498"/>
                      <a:pt x="45811" y="23159"/>
                      <a:pt x="45491" y="23981"/>
                    </a:cubicBezTo>
                    <a:cubicBezTo>
                      <a:pt x="45195" y="24757"/>
                      <a:pt x="45149" y="25625"/>
                      <a:pt x="45332" y="26515"/>
                    </a:cubicBezTo>
                    <a:lnTo>
                      <a:pt x="45332" y="26583"/>
                    </a:lnTo>
                    <a:cubicBezTo>
                      <a:pt x="45605" y="27861"/>
                      <a:pt x="45286" y="29140"/>
                      <a:pt x="44533" y="29984"/>
                    </a:cubicBezTo>
                    <a:cubicBezTo>
                      <a:pt x="44036" y="30542"/>
                      <a:pt x="43372" y="30838"/>
                      <a:pt x="42674" y="30838"/>
                    </a:cubicBezTo>
                    <a:cubicBezTo>
                      <a:pt x="42602" y="30838"/>
                      <a:pt x="42529" y="30835"/>
                      <a:pt x="42456" y="30829"/>
                    </a:cubicBezTo>
                    <a:cubicBezTo>
                      <a:pt x="42273" y="30806"/>
                      <a:pt x="42068" y="30783"/>
                      <a:pt x="41885" y="30737"/>
                    </a:cubicBezTo>
                    <a:cubicBezTo>
                      <a:pt x="41570" y="30698"/>
                      <a:pt x="41271" y="30642"/>
                      <a:pt x="40975" y="30642"/>
                    </a:cubicBezTo>
                    <a:cubicBezTo>
                      <a:pt x="40929" y="30642"/>
                      <a:pt x="40882" y="30643"/>
                      <a:pt x="40835" y="30646"/>
                    </a:cubicBezTo>
                    <a:cubicBezTo>
                      <a:pt x="40378" y="30669"/>
                      <a:pt x="40013" y="30852"/>
                      <a:pt x="39739" y="31171"/>
                    </a:cubicBezTo>
                    <a:cubicBezTo>
                      <a:pt x="39328" y="31696"/>
                      <a:pt x="39123" y="32563"/>
                      <a:pt x="39077" y="33842"/>
                    </a:cubicBezTo>
                    <a:cubicBezTo>
                      <a:pt x="39077" y="34618"/>
                      <a:pt x="39146" y="35417"/>
                      <a:pt x="39237" y="36193"/>
                    </a:cubicBezTo>
                    <a:cubicBezTo>
                      <a:pt x="39351" y="37197"/>
                      <a:pt x="39465" y="38247"/>
                      <a:pt x="39351" y="39251"/>
                    </a:cubicBezTo>
                    <a:cubicBezTo>
                      <a:pt x="39146" y="40781"/>
                      <a:pt x="38803" y="43657"/>
                      <a:pt x="37183" y="43953"/>
                    </a:cubicBezTo>
                    <a:cubicBezTo>
                      <a:pt x="36976" y="43993"/>
                      <a:pt x="36776" y="44012"/>
                      <a:pt x="36582" y="44012"/>
                    </a:cubicBezTo>
                    <a:cubicBezTo>
                      <a:pt x="34780" y="44012"/>
                      <a:pt x="33476" y="42377"/>
                      <a:pt x="32116" y="40666"/>
                    </a:cubicBezTo>
                    <a:cubicBezTo>
                      <a:pt x="30769" y="38989"/>
                      <a:pt x="29386" y="37255"/>
                      <a:pt x="27436" y="37255"/>
                    </a:cubicBezTo>
                    <a:cubicBezTo>
                      <a:pt x="27237" y="37255"/>
                      <a:pt x="27032" y="37273"/>
                      <a:pt x="26820" y="37311"/>
                    </a:cubicBezTo>
                    <a:cubicBezTo>
                      <a:pt x="24606" y="37699"/>
                      <a:pt x="23693" y="38156"/>
                      <a:pt x="22780" y="38612"/>
                    </a:cubicBezTo>
                    <a:cubicBezTo>
                      <a:pt x="22461" y="38772"/>
                      <a:pt x="22141" y="38932"/>
                      <a:pt x="21753" y="39069"/>
                    </a:cubicBezTo>
                    <a:cubicBezTo>
                      <a:pt x="20931" y="39411"/>
                      <a:pt x="20018" y="39662"/>
                      <a:pt x="18786" y="39890"/>
                    </a:cubicBezTo>
                    <a:cubicBezTo>
                      <a:pt x="16937" y="40210"/>
                      <a:pt x="15567" y="41420"/>
                      <a:pt x="14266" y="42561"/>
                    </a:cubicBezTo>
                    <a:cubicBezTo>
                      <a:pt x="13005" y="43677"/>
                      <a:pt x="11858" y="44690"/>
                      <a:pt x="10452" y="44690"/>
                    </a:cubicBezTo>
                    <a:cubicBezTo>
                      <a:pt x="9873" y="44690"/>
                      <a:pt x="9252" y="44519"/>
                      <a:pt x="8560" y="44113"/>
                    </a:cubicBezTo>
                    <a:cubicBezTo>
                      <a:pt x="6734" y="43063"/>
                      <a:pt x="6848" y="40758"/>
                      <a:pt x="6962" y="38315"/>
                    </a:cubicBezTo>
                    <a:cubicBezTo>
                      <a:pt x="7031" y="37174"/>
                      <a:pt x="7076" y="35987"/>
                      <a:pt x="6962" y="34846"/>
                    </a:cubicBezTo>
                    <a:cubicBezTo>
                      <a:pt x="6939" y="34618"/>
                      <a:pt x="6894" y="34389"/>
                      <a:pt x="6848" y="34161"/>
                    </a:cubicBezTo>
                    <a:cubicBezTo>
                      <a:pt x="6529" y="32426"/>
                      <a:pt x="5296" y="31628"/>
                      <a:pt x="4177" y="31034"/>
                    </a:cubicBezTo>
                    <a:cubicBezTo>
                      <a:pt x="3995" y="30943"/>
                      <a:pt x="3812" y="30829"/>
                      <a:pt x="3630" y="30737"/>
                    </a:cubicBezTo>
                    <a:cubicBezTo>
                      <a:pt x="2215" y="30007"/>
                      <a:pt x="868" y="29299"/>
                      <a:pt x="525" y="27451"/>
                    </a:cubicBezTo>
                    <a:cubicBezTo>
                      <a:pt x="206" y="25647"/>
                      <a:pt x="2329" y="24324"/>
                      <a:pt x="4566" y="22931"/>
                    </a:cubicBezTo>
                    <a:cubicBezTo>
                      <a:pt x="5205" y="22543"/>
                      <a:pt x="5889" y="22132"/>
                      <a:pt x="6483" y="21699"/>
                    </a:cubicBezTo>
                    <a:cubicBezTo>
                      <a:pt x="7807" y="20763"/>
                      <a:pt x="9108" y="19599"/>
                      <a:pt x="8857" y="18092"/>
                    </a:cubicBezTo>
                    <a:cubicBezTo>
                      <a:pt x="8628" y="16723"/>
                      <a:pt x="9678" y="15034"/>
                      <a:pt x="10820" y="13390"/>
                    </a:cubicBezTo>
                    <a:cubicBezTo>
                      <a:pt x="11185" y="12842"/>
                      <a:pt x="11619" y="12295"/>
                      <a:pt x="12007" y="11747"/>
                    </a:cubicBezTo>
                    <a:cubicBezTo>
                      <a:pt x="13947" y="9145"/>
                      <a:pt x="15933" y="6429"/>
                      <a:pt x="15088" y="4534"/>
                    </a:cubicBezTo>
                    <a:cubicBezTo>
                      <a:pt x="14586" y="3393"/>
                      <a:pt x="14380" y="2708"/>
                      <a:pt x="14449" y="2366"/>
                    </a:cubicBezTo>
                    <a:cubicBezTo>
                      <a:pt x="14517" y="2137"/>
                      <a:pt x="14677" y="2046"/>
                      <a:pt x="14997" y="2046"/>
                    </a:cubicBezTo>
                    <a:cubicBezTo>
                      <a:pt x="15293" y="2046"/>
                      <a:pt x="15704" y="2115"/>
                      <a:pt x="16252" y="2229"/>
                    </a:cubicBezTo>
                    <a:cubicBezTo>
                      <a:pt x="17035" y="2388"/>
                      <a:pt x="18018" y="2582"/>
                      <a:pt x="19125" y="2582"/>
                    </a:cubicBezTo>
                    <a:cubicBezTo>
                      <a:pt x="19600" y="2582"/>
                      <a:pt x="20098" y="2546"/>
                      <a:pt x="20612" y="2457"/>
                    </a:cubicBezTo>
                    <a:cubicBezTo>
                      <a:pt x="21039" y="2375"/>
                      <a:pt x="21430" y="2339"/>
                      <a:pt x="21792" y="2339"/>
                    </a:cubicBezTo>
                    <a:cubicBezTo>
                      <a:pt x="23250" y="2339"/>
                      <a:pt x="24244" y="2931"/>
                      <a:pt x="25268" y="3553"/>
                    </a:cubicBezTo>
                    <a:cubicBezTo>
                      <a:pt x="26311" y="4148"/>
                      <a:pt x="27368" y="4774"/>
                      <a:pt x="28937" y="4774"/>
                    </a:cubicBezTo>
                    <a:cubicBezTo>
                      <a:pt x="29291" y="4774"/>
                      <a:pt x="29672" y="4742"/>
                      <a:pt x="30084" y="4671"/>
                    </a:cubicBezTo>
                    <a:cubicBezTo>
                      <a:pt x="32321" y="4260"/>
                      <a:pt x="33029" y="3324"/>
                      <a:pt x="33736" y="2411"/>
                    </a:cubicBezTo>
                    <a:cubicBezTo>
                      <a:pt x="34421" y="1475"/>
                      <a:pt x="35083" y="608"/>
                      <a:pt x="37229" y="220"/>
                    </a:cubicBezTo>
                    <a:cubicBezTo>
                      <a:pt x="37299" y="208"/>
                      <a:pt x="37364" y="203"/>
                      <a:pt x="37423" y="203"/>
                    </a:cubicBezTo>
                    <a:close/>
                    <a:moveTo>
                      <a:pt x="37393" y="1"/>
                    </a:moveTo>
                    <a:cubicBezTo>
                      <a:pt x="37333" y="1"/>
                      <a:pt x="37271" y="5"/>
                      <a:pt x="37206" y="15"/>
                    </a:cubicBezTo>
                    <a:cubicBezTo>
                      <a:pt x="34969" y="425"/>
                      <a:pt x="34261" y="1361"/>
                      <a:pt x="33576" y="2274"/>
                    </a:cubicBezTo>
                    <a:cubicBezTo>
                      <a:pt x="32869" y="3210"/>
                      <a:pt x="32207" y="4078"/>
                      <a:pt x="30061" y="4466"/>
                    </a:cubicBezTo>
                    <a:cubicBezTo>
                      <a:pt x="29646" y="4540"/>
                      <a:pt x="29266" y="4573"/>
                      <a:pt x="28914" y="4573"/>
                    </a:cubicBezTo>
                    <a:cubicBezTo>
                      <a:pt x="27427" y="4573"/>
                      <a:pt x="26434" y="3979"/>
                      <a:pt x="25382" y="3370"/>
                    </a:cubicBezTo>
                    <a:cubicBezTo>
                      <a:pt x="24349" y="2761"/>
                      <a:pt x="23301" y="2138"/>
                      <a:pt x="21756" y="2138"/>
                    </a:cubicBezTo>
                    <a:cubicBezTo>
                      <a:pt x="21390" y="2138"/>
                      <a:pt x="20995" y="2173"/>
                      <a:pt x="20566" y="2251"/>
                    </a:cubicBezTo>
                    <a:cubicBezTo>
                      <a:pt x="20066" y="2341"/>
                      <a:pt x="19580" y="2376"/>
                      <a:pt x="19115" y="2376"/>
                    </a:cubicBezTo>
                    <a:cubicBezTo>
                      <a:pt x="18032" y="2376"/>
                      <a:pt x="17064" y="2183"/>
                      <a:pt x="16298" y="2023"/>
                    </a:cubicBezTo>
                    <a:cubicBezTo>
                      <a:pt x="15795" y="1929"/>
                      <a:pt x="15354" y="1844"/>
                      <a:pt x="15012" y="1844"/>
                    </a:cubicBezTo>
                    <a:cubicBezTo>
                      <a:pt x="14608" y="1844"/>
                      <a:pt x="14340" y="1962"/>
                      <a:pt x="14266" y="2320"/>
                    </a:cubicBezTo>
                    <a:cubicBezTo>
                      <a:pt x="14175" y="2731"/>
                      <a:pt x="14358" y="3416"/>
                      <a:pt x="14905" y="4602"/>
                    </a:cubicBezTo>
                    <a:cubicBezTo>
                      <a:pt x="15704" y="6406"/>
                      <a:pt x="13741" y="9053"/>
                      <a:pt x="11847" y="11633"/>
                    </a:cubicBezTo>
                    <a:cubicBezTo>
                      <a:pt x="11436" y="12158"/>
                      <a:pt x="11025" y="12728"/>
                      <a:pt x="10660" y="13276"/>
                    </a:cubicBezTo>
                    <a:cubicBezTo>
                      <a:pt x="9473" y="14942"/>
                      <a:pt x="8423" y="16700"/>
                      <a:pt x="8674" y="18138"/>
                    </a:cubicBezTo>
                    <a:cubicBezTo>
                      <a:pt x="8902" y="19530"/>
                      <a:pt x="7624" y="20626"/>
                      <a:pt x="6369" y="21539"/>
                    </a:cubicBezTo>
                    <a:cubicBezTo>
                      <a:pt x="5775" y="21950"/>
                      <a:pt x="5091" y="22383"/>
                      <a:pt x="4451" y="22771"/>
                    </a:cubicBezTo>
                    <a:cubicBezTo>
                      <a:pt x="2260" y="24141"/>
                      <a:pt x="0" y="25533"/>
                      <a:pt x="343" y="27496"/>
                    </a:cubicBezTo>
                    <a:cubicBezTo>
                      <a:pt x="685" y="29436"/>
                      <a:pt x="2123" y="30190"/>
                      <a:pt x="3538" y="30920"/>
                    </a:cubicBezTo>
                    <a:cubicBezTo>
                      <a:pt x="3721" y="31011"/>
                      <a:pt x="3904" y="31103"/>
                      <a:pt x="4086" y="31217"/>
                    </a:cubicBezTo>
                    <a:cubicBezTo>
                      <a:pt x="5227" y="31810"/>
                      <a:pt x="6346" y="32563"/>
                      <a:pt x="6665" y="34207"/>
                    </a:cubicBezTo>
                    <a:cubicBezTo>
                      <a:pt x="6688" y="34412"/>
                      <a:pt x="6734" y="34641"/>
                      <a:pt x="6757" y="34869"/>
                    </a:cubicBezTo>
                    <a:cubicBezTo>
                      <a:pt x="6871" y="35987"/>
                      <a:pt x="6825" y="37174"/>
                      <a:pt x="6780" y="38293"/>
                    </a:cubicBezTo>
                    <a:cubicBezTo>
                      <a:pt x="6643" y="40803"/>
                      <a:pt x="6529" y="43154"/>
                      <a:pt x="8469" y="44296"/>
                    </a:cubicBezTo>
                    <a:cubicBezTo>
                      <a:pt x="9199" y="44706"/>
                      <a:pt x="9838" y="44889"/>
                      <a:pt x="10454" y="44889"/>
                    </a:cubicBezTo>
                    <a:cubicBezTo>
                      <a:pt x="11938" y="44889"/>
                      <a:pt x="13148" y="43816"/>
                      <a:pt x="14403" y="42721"/>
                    </a:cubicBezTo>
                    <a:cubicBezTo>
                      <a:pt x="15681" y="41579"/>
                      <a:pt x="17028" y="40393"/>
                      <a:pt x="18831" y="40073"/>
                    </a:cubicBezTo>
                    <a:cubicBezTo>
                      <a:pt x="20064" y="39868"/>
                      <a:pt x="21000" y="39616"/>
                      <a:pt x="21844" y="39274"/>
                    </a:cubicBezTo>
                    <a:cubicBezTo>
                      <a:pt x="22232" y="39114"/>
                      <a:pt x="22552" y="38955"/>
                      <a:pt x="22871" y="38795"/>
                    </a:cubicBezTo>
                    <a:cubicBezTo>
                      <a:pt x="23762" y="38361"/>
                      <a:pt x="24675" y="37905"/>
                      <a:pt x="26866" y="37517"/>
                    </a:cubicBezTo>
                    <a:cubicBezTo>
                      <a:pt x="27067" y="37480"/>
                      <a:pt x="27261" y="37463"/>
                      <a:pt x="27451" y="37463"/>
                    </a:cubicBezTo>
                    <a:cubicBezTo>
                      <a:pt x="29281" y="37463"/>
                      <a:pt x="30590" y="39086"/>
                      <a:pt x="31956" y="40803"/>
                    </a:cubicBezTo>
                    <a:cubicBezTo>
                      <a:pt x="33302" y="42481"/>
                      <a:pt x="34686" y="44215"/>
                      <a:pt x="36619" y="44215"/>
                    </a:cubicBezTo>
                    <a:cubicBezTo>
                      <a:pt x="36816" y="44215"/>
                      <a:pt x="37019" y="44197"/>
                      <a:pt x="37229" y="44159"/>
                    </a:cubicBezTo>
                    <a:cubicBezTo>
                      <a:pt x="38986" y="43839"/>
                      <a:pt x="39351" y="40872"/>
                      <a:pt x="39534" y="39274"/>
                    </a:cubicBezTo>
                    <a:cubicBezTo>
                      <a:pt x="39671" y="38270"/>
                      <a:pt x="39557" y="37197"/>
                      <a:pt x="39443" y="36170"/>
                    </a:cubicBezTo>
                    <a:cubicBezTo>
                      <a:pt x="39351" y="35394"/>
                      <a:pt x="39283" y="34595"/>
                      <a:pt x="39283" y="33842"/>
                    </a:cubicBezTo>
                    <a:cubicBezTo>
                      <a:pt x="39306" y="32632"/>
                      <a:pt x="39511" y="31765"/>
                      <a:pt x="39899" y="31308"/>
                    </a:cubicBezTo>
                    <a:cubicBezTo>
                      <a:pt x="40127" y="31011"/>
                      <a:pt x="40424" y="30874"/>
                      <a:pt x="40835" y="30852"/>
                    </a:cubicBezTo>
                    <a:cubicBezTo>
                      <a:pt x="40879" y="30848"/>
                      <a:pt x="40923" y="30847"/>
                      <a:pt x="40967" y="30847"/>
                    </a:cubicBezTo>
                    <a:cubicBezTo>
                      <a:pt x="41248" y="30847"/>
                      <a:pt x="41544" y="30903"/>
                      <a:pt x="41839" y="30943"/>
                    </a:cubicBezTo>
                    <a:cubicBezTo>
                      <a:pt x="42045" y="30989"/>
                      <a:pt x="42250" y="31011"/>
                      <a:pt x="42433" y="31034"/>
                    </a:cubicBezTo>
                    <a:cubicBezTo>
                      <a:pt x="42508" y="31040"/>
                      <a:pt x="42582" y="31043"/>
                      <a:pt x="42656" y="31043"/>
                    </a:cubicBezTo>
                    <a:cubicBezTo>
                      <a:pt x="43418" y="31043"/>
                      <a:pt x="44131" y="30724"/>
                      <a:pt x="44692" y="30121"/>
                    </a:cubicBezTo>
                    <a:cubicBezTo>
                      <a:pt x="45491" y="29231"/>
                      <a:pt x="45811" y="27884"/>
                      <a:pt x="45537" y="26538"/>
                    </a:cubicBezTo>
                    <a:lnTo>
                      <a:pt x="45514" y="26446"/>
                    </a:lnTo>
                    <a:cubicBezTo>
                      <a:pt x="45354" y="25647"/>
                      <a:pt x="45400" y="24803"/>
                      <a:pt x="45674" y="24050"/>
                    </a:cubicBezTo>
                    <a:cubicBezTo>
                      <a:pt x="45971" y="23274"/>
                      <a:pt x="46496" y="22657"/>
                      <a:pt x="47158" y="22338"/>
                    </a:cubicBezTo>
                    <a:cubicBezTo>
                      <a:pt x="49668" y="21105"/>
                      <a:pt x="51951" y="19758"/>
                      <a:pt x="51654" y="18184"/>
                    </a:cubicBezTo>
                    <a:cubicBezTo>
                      <a:pt x="51266" y="16266"/>
                      <a:pt x="50239" y="15422"/>
                      <a:pt x="49257" y="14623"/>
                    </a:cubicBezTo>
                    <a:cubicBezTo>
                      <a:pt x="48253" y="13778"/>
                      <a:pt x="47294" y="13002"/>
                      <a:pt x="46952" y="11131"/>
                    </a:cubicBezTo>
                    <a:cubicBezTo>
                      <a:pt x="46815" y="10400"/>
                      <a:pt x="46587" y="9966"/>
                      <a:pt x="46222" y="9761"/>
                    </a:cubicBezTo>
                    <a:cubicBezTo>
                      <a:pt x="46040" y="9650"/>
                      <a:pt x="45838" y="9605"/>
                      <a:pt x="45618" y="9605"/>
                    </a:cubicBezTo>
                    <a:cubicBezTo>
                      <a:pt x="45203" y="9605"/>
                      <a:pt x="44719" y="9765"/>
                      <a:pt x="44167" y="9944"/>
                    </a:cubicBezTo>
                    <a:cubicBezTo>
                      <a:pt x="43414" y="10183"/>
                      <a:pt x="42573" y="10453"/>
                      <a:pt x="41648" y="10453"/>
                    </a:cubicBezTo>
                    <a:cubicBezTo>
                      <a:pt x="40807" y="10453"/>
                      <a:pt x="39896" y="10230"/>
                      <a:pt x="38918" y="9556"/>
                    </a:cubicBezTo>
                    <a:cubicBezTo>
                      <a:pt x="37480" y="8574"/>
                      <a:pt x="36955" y="6817"/>
                      <a:pt x="37434" y="4648"/>
                    </a:cubicBezTo>
                    <a:lnTo>
                      <a:pt x="37434" y="4625"/>
                    </a:lnTo>
                    <a:cubicBezTo>
                      <a:pt x="37502" y="4329"/>
                      <a:pt x="37594" y="4009"/>
                      <a:pt x="37685" y="3667"/>
                    </a:cubicBezTo>
                    <a:cubicBezTo>
                      <a:pt x="38050" y="2297"/>
                      <a:pt x="38461" y="768"/>
                      <a:pt x="37936" y="197"/>
                    </a:cubicBezTo>
                    <a:cubicBezTo>
                      <a:pt x="37809" y="70"/>
                      <a:pt x="37624" y="1"/>
                      <a:pt x="37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8;p32">
                <a:extLst>
                  <a:ext uri="{FF2B5EF4-FFF2-40B4-BE49-F238E27FC236}">
                    <a16:creationId xmlns:a16="http://schemas.microsoft.com/office/drawing/2014/main" id="{A644A45F-E4F7-4837-AE84-F434195EC57C}"/>
                  </a:ext>
                </a:extLst>
              </p:cNvPr>
              <p:cNvSpPr/>
              <p:nvPr/>
            </p:nvSpPr>
            <p:spPr>
              <a:xfrm>
                <a:off x="9059850" y="626225"/>
                <a:ext cx="1120750" cy="967675"/>
              </a:xfrm>
              <a:custGeom>
                <a:avLst/>
                <a:gdLst/>
                <a:ahLst/>
                <a:cxnLst/>
                <a:rect l="l" t="t" r="r" b="b"/>
                <a:pathLst>
                  <a:path w="44830" h="38707" extrusionOk="0">
                    <a:moveTo>
                      <a:pt x="32267" y="228"/>
                    </a:moveTo>
                    <a:cubicBezTo>
                      <a:pt x="32393" y="228"/>
                      <a:pt x="32489" y="270"/>
                      <a:pt x="32572" y="337"/>
                    </a:cubicBezTo>
                    <a:cubicBezTo>
                      <a:pt x="32915" y="725"/>
                      <a:pt x="32572" y="2049"/>
                      <a:pt x="32299" y="3099"/>
                    </a:cubicBezTo>
                    <a:cubicBezTo>
                      <a:pt x="32230" y="3396"/>
                      <a:pt x="32139" y="3692"/>
                      <a:pt x="32093" y="3943"/>
                    </a:cubicBezTo>
                    <a:lnTo>
                      <a:pt x="32093" y="3989"/>
                    </a:lnTo>
                    <a:cubicBezTo>
                      <a:pt x="31659" y="5929"/>
                      <a:pt x="32139" y="7504"/>
                      <a:pt x="33463" y="8394"/>
                    </a:cubicBezTo>
                    <a:cubicBezTo>
                      <a:pt x="34333" y="9004"/>
                      <a:pt x="35162" y="9203"/>
                      <a:pt x="35920" y="9203"/>
                    </a:cubicBezTo>
                    <a:cubicBezTo>
                      <a:pt x="36752" y="9203"/>
                      <a:pt x="37498" y="8963"/>
                      <a:pt x="38119" y="8759"/>
                    </a:cubicBezTo>
                    <a:cubicBezTo>
                      <a:pt x="38582" y="8605"/>
                      <a:pt x="38982" y="8482"/>
                      <a:pt x="39306" y="8482"/>
                    </a:cubicBezTo>
                    <a:cubicBezTo>
                      <a:pt x="39461" y="8482"/>
                      <a:pt x="39598" y="8510"/>
                      <a:pt x="39717" y="8577"/>
                    </a:cubicBezTo>
                    <a:cubicBezTo>
                      <a:pt x="39968" y="8737"/>
                      <a:pt x="40150" y="9079"/>
                      <a:pt x="40265" y="9627"/>
                    </a:cubicBezTo>
                    <a:cubicBezTo>
                      <a:pt x="40584" y="11316"/>
                      <a:pt x="41474" y="12069"/>
                      <a:pt x="42319" y="12777"/>
                    </a:cubicBezTo>
                    <a:cubicBezTo>
                      <a:pt x="43186" y="13507"/>
                      <a:pt x="43985" y="14192"/>
                      <a:pt x="44327" y="15744"/>
                    </a:cubicBezTo>
                    <a:cubicBezTo>
                      <a:pt x="44579" y="16977"/>
                      <a:pt x="42661" y="18095"/>
                      <a:pt x="40584" y="19122"/>
                    </a:cubicBezTo>
                    <a:cubicBezTo>
                      <a:pt x="39968" y="19419"/>
                      <a:pt x="39466" y="19989"/>
                      <a:pt x="39215" y="20697"/>
                    </a:cubicBezTo>
                    <a:cubicBezTo>
                      <a:pt x="38941" y="21382"/>
                      <a:pt x="38895" y="22135"/>
                      <a:pt x="39032" y="22888"/>
                    </a:cubicBezTo>
                    <a:lnTo>
                      <a:pt x="39055" y="22957"/>
                    </a:lnTo>
                    <a:cubicBezTo>
                      <a:pt x="39260" y="24052"/>
                      <a:pt x="39009" y="25125"/>
                      <a:pt x="38370" y="25856"/>
                    </a:cubicBezTo>
                    <a:cubicBezTo>
                      <a:pt x="37939" y="26327"/>
                      <a:pt x="37380" y="26596"/>
                      <a:pt x="36790" y="26596"/>
                    </a:cubicBezTo>
                    <a:cubicBezTo>
                      <a:pt x="36724" y="26596"/>
                      <a:pt x="36657" y="26593"/>
                      <a:pt x="36590" y="26586"/>
                    </a:cubicBezTo>
                    <a:cubicBezTo>
                      <a:pt x="36430" y="26563"/>
                      <a:pt x="36270" y="26540"/>
                      <a:pt x="36088" y="26518"/>
                    </a:cubicBezTo>
                    <a:cubicBezTo>
                      <a:pt x="35791" y="26472"/>
                      <a:pt x="35494" y="26426"/>
                      <a:pt x="35197" y="26426"/>
                    </a:cubicBezTo>
                    <a:cubicBezTo>
                      <a:pt x="34787" y="26449"/>
                      <a:pt x="34467" y="26609"/>
                      <a:pt x="34239" y="26906"/>
                    </a:cubicBezTo>
                    <a:cubicBezTo>
                      <a:pt x="33873" y="27362"/>
                      <a:pt x="33691" y="28115"/>
                      <a:pt x="33668" y="29211"/>
                    </a:cubicBezTo>
                    <a:cubicBezTo>
                      <a:pt x="33645" y="29873"/>
                      <a:pt x="33714" y="30558"/>
                      <a:pt x="33805" y="31242"/>
                    </a:cubicBezTo>
                    <a:cubicBezTo>
                      <a:pt x="33896" y="32110"/>
                      <a:pt x="33988" y="33023"/>
                      <a:pt x="33873" y="33867"/>
                    </a:cubicBezTo>
                    <a:cubicBezTo>
                      <a:pt x="33714" y="35282"/>
                      <a:pt x="33417" y="37656"/>
                      <a:pt x="32047" y="37907"/>
                    </a:cubicBezTo>
                    <a:cubicBezTo>
                      <a:pt x="31870" y="37940"/>
                      <a:pt x="31699" y="37956"/>
                      <a:pt x="31533" y="37956"/>
                    </a:cubicBezTo>
                    <a:cubicBezTo>
                      <a:pt x="29966" y="37956"/>
                      <a:pt x="28864" y="36565"/>
                      <a:pt x="27688" y="35100"/>
                    </a:cubicBezTo>
                    <a:cubicBezTo>
                      <a:pt x="26504" y="33646"/>
                      <a:pt x="25302" y="32155"/>
                      <a:pt x="23617" y="32155"/>
                    </a:cubicBezTo>
                    <a:cubicBezTo>
                      <a:pt x="23450" y="32155"/>
                      <a:pt x="23277" y="32170"/>
                      <a:pt x="23100" y="32201"/>
                    </a:cubicBezTo>
                    <a:cubicBezTo>
                      <a:pt x="21205" y="32543"/>
                      <a:pt x="20384" y="32954"/>
                      <a:pt x="19608" y="33319"/>
                    </a:cubicBezTo>
                    <a:cubicBezTo>
                      <a:pt x="19334" y="33456"/>
                      <a:pt x="19060" y="33593"/>
                      <a:pt x="18740" y="33730"/>
                    </a:cubicBezTo>
                    <a:cubicBezTo>
                      <a:pt x="18010" y="34004"/>
                      <a:pt x="17234" y="34232"/>
                      <a:pt x="16184" y="34415"/>
                    </a:cubicBezTo>
                    <a:cubicBezTo>
                      <a:pt x="14563" y="34689"/>
                      <a:pt x="13354" y="35762"/>
                      <a:pt x="12281" y="36698"/>
                    </a:cubicBezTo>
                    <a:cubicBezTo>
                      <a:pt x="11198" y="37635"/>
                      <a:pt x="10230" y="38492"/>
                      <a:pt x="9037" y="38492"/>
                    </a:cubicBezTo>
                    <a:cubicBezTo>
                      <a:pt x="8544" y="38492"/>
                      <a:pt x="8013" y="38345"/>
                      <a:pt x="7419" y="37999"/>
                    </a:cubicBezTo>
                    <a:cubicBezTo>
                      <a:pt x="5867" y="37086"/>
                      <a:pt x="5958" y="35100"/>
                      <a:pt x="6072" y="33000"/>
                    </a:cubicBezTo>
                    <a:cubicBezTo>
                      <a:pt x="6118" y="32018"/>
                      <a:pt x="6164" y="30991"/>
                      <a:pt x="6049" y="30010"/>
                    </a:cubicBezTo>
                    <a:cubicBezTo>
                      <a:pt x="6027" y="29827"/>
                      <a:pt x="5981" y="29622"/>
                      <a:pt x="5958" y="29416"/>
                    </a:cubicBezTo>
                    <a:cubicBezTo>
                      <a:pt x="5661" y="27933"/>
                      <a:pt x="4657" y="27271"/>
                      <a:pt x="3630" y="26700"/>
                    </a:cubicBezTo>
                    <a:cubicBezTo>
                      <a:pt x="3470" y="26632"/>
                      <a:pt x="3310" y="26540"/>
                      <a:pt x="3173" y="26472"/>
                    </a:cubicBezTo>
                    <a:cubicBezTo>
                      <a:pt x="1941" y="25833"/>
                      <a:pt x="777" y="25216"/>
                      <a:pt x="503" y="23642"/>
                    </a:cubicBezTo>
                    <a:cubicBezTo>
                      <a:pt x="252" y="22089"/>
                      <a:pt x="2032" y="20994"/>
                      <a:pt x="3950" y="19807"/>
                    </a:cubicBezTo>
                    <a:cubicBezTo>
                      <a:pt x="4520" y="19465"/>
                      <a:pt x="5114" y="19076"/>
                      <a:pt x="5639" y="18711"/>
                    </a:cubicBezTo>
                    <a:cubicBezTo>
                      <a:pt x="6803" y="17890"/>
                      <a:pt x="7944" y="16885"/>
                      <a:pt x="7739" y="15584"/>
                    </a:cubicBezTo>
                    <a:cubicBezTo>
                      <a:pt x="7556" y="14443"/>
                      <a:pt x="8446" y="12959"/>
                      <a:pt x="9450" y="11544"/>
                    </a:cubicBezTo>
                    <a:cubicBezTo>
                      <a:pt x="9747" y="11110"/>
                      <a:pt x="10067" y="10677"/>
                      <a:pt x="10386" y="10220"/>
                    </a:cubicBezTo>
                    <a:cubicBezTo>
                      <a:pt x="12075" y="7938"/>
                      <a:pt x="13810" y="5564"/>
                      <a:pt x="13057" y="3852"/>
                    </a:cubicBezTo>
                    <a:cubicBezTo>
                      <a:pt x="12646" y="2893"/>
                      <a:pt x="12463" y="2300"/>
                      <a:pt x="12532" y="2003"/>
                    </a:cubicBezTo>
                    <a:cubicBezTo>
                      <a:pt x="12577" y="1821"/>
                      <a:pt x="12714" y="1752"/>
                      <a:pt x="12988" y="1752"/>
                    </a:cubicBezTo>
                    <a:cubicBezTo>
                      <a:pt x="13239" y="1752"/>
                      <a:pt x="13605" y="1821"/>
                      <a:pt x="14061" y="1912"/>
                    </a:cubicBezTo>
                    <a:cubicBezTo>
                      <a:pt x="14731" y="2055"/>
                      <a:pt x="15580" y="2233"/>
                      <a:pt x="16537" y="2233"/>
                    </a:cubicBezTo>
                    <a:cubicBezTo>
                      <a:pt x="16949" y="2233"/>
                      <a:pt x="17381" y="2200"/>
                      <a:pt x="17827" y="2117"/>
                    </a:cubicBezTo>
                    <a:cubicBezTo>
                      <a:pt x="18175" y="2057"/>
                      <a:pt x="18493" y="2030"/>
                      <a:pt x="18789" y="2030"/>
                    </a:cubicBezTo>
                    <a:cubicBezTo>
                      <a:pt x="20066" y="2030"/>
                      <a:pt x="20914" y="2534"/>
                      <a:pt x="21822" y="3053"/>
                    </a:cubicBezTo>
                    <a:cubicBezTo>
                      <a:pt x="22711" y="3591"/>
                      <a:pt x="23616" y="4128"/>
                      <a:pt x="24963" y="4128"/>
                    </a:cubicBezTo>
                    <a:cubicBezTo>
                      <a:pt x="25275" y="4128"/>
                      <a:pt x="25611" y="4099"/>
                      <a:pt x="25976" y="4035"/>
                    </a:cubicBezTo>
                    <a:cubicBezTo>
                      <a:pt x="27893" y="3692"/>
                      <a:pt x="28510" y="2871"/>
                      <a:pt x="29103" y="2094"/>
                    </a:cubicBezTo>
                    <a:cubicBezTo>
                      <a:pt x="29696" y="1318"/>
                      <a:pt x="30267" y="565"/>
                      <a:pt x="32116" y="246"/>
                    </a:cubicBezTo>
                    <a:cubicBezTo>
                      <a:pt x="32171" y="233"/>
                      <a:pt x="32221" y="228"/>
                      <a:pt x="32267" y="228"/>
                    </a:cubicBezTo>
                    <a:close/>
                    <a:moveTo>
                      <a:pt x="32271" y="1"/>
                    </a:moveTo>
                    <a:cubicBezTo>
                      <a:pt x="32209" y="1"/>
                      <a:pt x="32142" y="6"/>
                      <a:pt x="32070" y="17"/>
                    </a:cubicBezTo>
                    <a:cubicBezTo>
                      <a:pt x="30153" y="360"/>
                      <a:pt x="29537" y="1181"/>
                      <a:pt x="28920" y="1958"/>
                    </a:cubicBezTo>
                    <a:cubicBezTo>
                      <a:pt x="28327" y="2734"/>
                      <a:pt x="27779" y="3487"/>
                      <a:pt x="25930" y="3806"/>
                    </a:cubicBezTo>
                    <a:cubicBezTo>
                      <a:pt x="25566" y="3874"/>
                      <a:pt x="25233" y="3904"/>
                      <a:pt x="24924" y="3904"/>
                    </a:cubicBezTo>
                    <a:cubicBezTo>
                      <a:pt x="23666" y="3904"/>
                      <a:pt x="22816" y="3402"/>
                      <a:pt x="21936" y="2871"/>
                    </a:cubicBezTo>
                    <a:cubicBezTo>
                      <a:pt x="21042" y="2349"/>
                      <a:pt x="20134" y="1798"/>
                      <a:pt x="18776" y="1798"/>
                    </a:cubicBezTo>
                    <a:cubicBezTo>
                      <a:pt x="18469" y="1798"/>
                      <a:pt x="18139" y="1826"/>
                      <a:pt x="17782" y="1889"/>
                    </a:cubicBezTo>
                    <a:cubicBezTo>
                      <a:pt x="17348" y="1965"/>
                      <a:pt x="16928" y="1995"/>
                      <a:pt x="16528" y="1995"/>
                    </a:cubicBezTo>
                    <a:cubicBezTo>
                      <a:pt x="15601" y="1995"/>
                      <a:pt x="14776" y="1834"/>
                      <a:pt x="14107" y="1706"/>
                    </a:cubicBezTo>
                    <a:cubicBezTo>
                      <a:pt x="13663" y="1611"/>
                      <a:pt x="13273" y="1531"/>
                      <a:pt x="12970" y="1531"/>
                    </a:cubicBezTo>
                    <a:cubicBezTo>
                      <a:pt x="12620" y="1531"/>
                      <a:pt x="12388" y="1639"/>
                      <a:pt x="12326" y="1958"/>
                    </a:cubicBezTo>
                    <a:cubicBezTo>
                      <a:pt x="12235" y="2323"/>
                      <a:pt x="12395" y="2916"/>
                      <a:pt x="12851" y="3966"/>
                    </a:cubicBezTo>
                    <a:cubicBezTo>
                      <a:pt x="13559" y="5518"/>
                      <a:pt x="11847" y="7846"/>
                      <a:pt x="10204" y="10106"/>
                    </a:cubicBezTo>
                    <a:cubicBezTo>
                      <a:pt x="9884" y="10540"/>
                      <a:pt x="9565" y="10974"/>
                      <a:pt x="9268" y="11430"/>
                    </a:cubicBezTo>
                    <a:cubicBezTo>
                      <a:pt x="8081" y="13096"/>
                      <a:pt x="7328" y="14466"/>
                      <a:pt x="7510" y="15607"/>
                    </a:cubicBezTo>
                    <a:cubicBezTo>
                      <a:pt x="7693" y="16794"/>
                      <a:pt x="6597" y="17753"/>
                      <a:pt x="5524" y="18529"/>
                    </a:cubicBezTo>
                    <a:cubicBezTo>
                      <a:pt x="4999" y="18894"/>
                      <a:pt x="4406" y="19259"/>
                      <a:pt x="3813" y="19624"/>
                    </a:cubicBezTo>
                    <a:cubicBezTo>
                      <a:pt x="1941" y="20788"/>
                      <a:pt x="1" y="21975"/>
                      <a:pt x="275" y="23687"/>
                    </a:cubicBezTo>
                    <a:cubicBezTo>
                      <a:pt x="571" y="25376"/>
                      <a:pt x="1827" y="26038"/>
                      <a:pt x="3059" y="26654"/>
                    </a:cubicBezTo>
                    <a:cubicBezTo>
                      <a:pt x="3219" y="26746"/>
                      <a:pt x="3379" y="26814"/>
                      <a:pt x="3516" y="26906"/>
                    </a:cubicBezTo>
                    <a:cubicBezTo>
                      <a:pt x="4497" y="27431"/>
                      <a:pt x="5456" y="28070"/>
                      <a:pt x="5730" y="29462"/>
                    </a:cubicBezTo>
                    <a:cubicBezTo>
                      <a:pt x="5776" y="29667"/>
                      <a:pt x="5798" y="29850"/>
                      <a:pt x="5821" y="30055"/>
                    </a:cubicBezTo>
                    <a:cubicBezTo>
                      <a:pt x="5935" y="31014"/>
                      <a:pt x="5890" y="32018"/>
                      <a:pt x="5844" y="33000"/>
                    </a:cubicBezTo>
                    <a:cubicBezTo>
                      <a:pt x="5730" y="35168"/>
                      <a:pt x="5639" y="37223"/>
                      <a:pt x="7305" y="38181"/>
                    </a:cubicBezTo>
                    <a:cubicBezTo>
                      <a:pt x="7944" y="38569"/>
                      <a:pt x="8515" y="38706"/>
                      <a:pt x="9040" y="38706"/>
                    </a:cubicBezTo>
                    <a:cubicBezTo>
                      <a:pt x="10318" y="38706"/>
                      <a:pt x="11345" y="37816"/>
                      <a:pt x="12418" y="36857"/>
                    </a:cubicBezTo>
                    <a:cubicBezTo>
                      <a:pt x="13536" y="35899"/>
                      <a:pt x="14677" y="34894"/>
                      <a:pt x="16230" y="34620"/>
                    </a:cubicBezTo>
                    <a:cubicBezTo>
                      <a:pt x="17279" y="34438"/>
                      <a:pt x="18078" y="34232"/>
                      <a:pt x="18809" y="33936"/>
                    </a:cubicBezTo>
                    <a:cubicBezTo>
                      <a:pt x="19151" y="33799"/>
                      <a:pt x="19448" y="33662"/>
                      <a:pt x="19722" y="33525"/>
                    </a:cubicBezTo>
                    <a:cubicBezTo>
                      <a:pt x="20475" y="33160"/>
                      <a:pt x="21274" y="32772"/>
                      <a:pt x="23146" y="32429"/>
                    </a:cubicBezTo>
                    <a:cubicBezTo>
                      <a:pt x="23311" y="32400"/>
                      <a:pt x="23471" y="32387"/>
                      <a:pt x="23626" y="32387"/>
                    </a:cubicBezTo>
                    <a:cubicBezTo>
                      <a:pt x="25195" y="32387"/>
                      <a:pt x="26322" y="33783"/>
                      <a:pt x="27505" y="35237"/>
                    </a:cubicBezTo>
                    <a:cubicBezTo>
                      <a:pt x="28663" y="36684"/>
                      <a:pt x="29858" y="38186"/>
                      <a:pt x="31530" y="38186"/>
                    </a:cubicBezTo>
                    <a:cubicBezTo>
                      <a:pt x="31705" y="38186"/>
                      <a:pt x="31885" y="38170"/>
                      <a:pt x="32070" y="38136"/>
                    </a:cubicBezTo>
                    <a:cubicBezTo>
                      <a:pt x="33622" y="37839"/>
                      <a:pt x="33919" y="35374"/>
                      <a:pt x="34102" y="33913"/>
                    </a:cubicBezTo>
                    <a:cubicBezTo>
                      <a:pt x="34216" y="33023"/>
                      <a:pt x="34125" y="32110"/>
                      <a:pt x="34010" y="31220"/>
                    </a:cubicBezTo>
                    <a:cubicBezTo>
                      <a:pt x="33942" y="30558"/>
                      <a:pt x="33873" y="29873"/>
                      <a:pt x="33896" y="29211"/>
                    </a:cubicBezTo>
                    <a:cubicBezTo>
                      <a:pt x="33919" y="28184"/>
                      <a:pt x="34079" y="27453"/>
                      <a:pt x="34398" y="27042"/>
                    </a:cubicBezTo>
                    <a:cubicBezTo>
                      <a:pt x="34604" y="26814"/>
                      <a:pt x="34855" y="26677"/>
                      <a:pt x="35197" y="26654"/>
                    </a:cubicBezTo>
                    <a:cubicBezTo>
                      <a:pt x="35235" y="26651"/>
                      <a:pt x="35273" y="26650"/>
                      <a:pt x="35311" y="26650"/>
                    </a:cubicBezTo>
                    <a:cubicBezTo>
                      <a:pt x="35552" y="26650"/>
                      <a:pt x="35809" y="26706"/>
                      <a:pt x="36065" y="26746"/>
                    </a:cubicBezTo>
                    <a:cubicBezTo>
                      <a:pt x="36224" y="26769"/>
                      <a:pt x="36407" y="26791"/>
                      <a:pt x="36567" y="26814"/>
                    </a:cubicBezTo>
                    <a:cubicBezTo>
                      <a:pt x="36636" y="26821"/>
                      <a:pt x="36705" y="26824"/>
                      <a:pt x="36774" y="26824"/>
                    </a:cubicBezTo>
                    <a:cubicBezTo>
                      <a:pt x="37430" y="26824"/>
                      <a:pt x="38055" y="26532"/>
                      <a:pt x="38530" y="26015"/>
                    </a:cubicBezTo>
                    <a:cubicBezTo>
                      <a:pt x="39237" y="25239"/>
                      <a:pt x="39511" y="24075"/>
                      <a:pt x="39283" y="22911"/>
                    </a:cubicBezTo>
                    <a:lnTo>
                      <a:pt x="39260" y="22843"/>
                    </a:lnTo>
                    <a:cubicBezTo>
                      <a:pt x="39123" y="22135"/>
                      <a:pt x="39169" y="21427"/>
                      <a:pt x="39420" y="20788"/>
                    </a:cubicBezTo>
                    <a:cubicBezTo>
                      <a:pt x="39671" y="20126"/>
                      <a:pt x="40105" y="19601"/>
                      <a:pt x="40675" y="19328"/>
                    </a:cubicBezTo>
                    <a:cubicBezTo>
                      <a:pt x="42844" y="18255"/>
                      <a:pt x="44830" y="17068"/>
                      <a:pt x="44533" y="15698"/>
                    </a:cubicBezTo>
                    <a:cubicBezTo>
                      <a:pt x="44191" y="14055"/>
                      <a:pt x="43323" y="13325"/>
                      <a:pt x="42456" y="12617"/>
                    </a:cubicBezTo>
                    <a:cubicBezTo>
                      <a:pt x="41611" y="11887"/>
                      <a:pt x="40790" y="11202"/>
                      <a:pt x="40470" y="9604"/>
                    </a:cubicBezTo>
                    <a:cubicBezTo>
                      <a:pt x="40356" y="8965"/>
                      <a:pt x="40150" y="8577"/>
                      <a:pt x="39831" y="8394"/>
                    </a:cubicBezTo>
                    <a:cubicBezTo>
                      <a:pt x="39675" y="8301"/>
                      <a:pt x="39501" y="8263"/>
                      <a:pt x="39311" y="8263"/>
                    </a:cubicBezTo>
                    <a:cubicBezTo>
                      <a:pt x="38943" y="8263"/>
                      <a:pt x="38517" y="8404"/>
                      <a:pt x="38051" y="8554"/>
                    </a:cubicBezTo>
                    <a:cubicBezTo>
                      <a:pt x="37420" y="8756"/>
                      <a:pt x="36710" y="8983"/>
                      <a:pt x="35925" y="8983"/>
                    </a:cubicBezTo>
                    <a:cubicBezTo>
                      <a:pt x="35203" y="8983"/>
                      <a:pt x="34419" y="8791"/>
                      <a:pt x="33577" y="8212"/>
                    </a:cubicBezTo>
                    <a:cubicBezTo>
                      <a:pt x="32344" y="7367"/>
                      <a:pt x="31888" y="5883"/>
                      <a:pt x="32299" y="4035"/>
                    </a:cubicBezTo>
                    <a:lnTo>
                      <a:pt x="32321" y="3989"/>
                    </a:lnTo>
                    <a:cubicBezTo>
                      <a:pt x="32367" y="3738"/>
                      <a:pt x="32435" y="3464"/>
                      <a:pt x="32527" y="3144"/>
                    </a:cubicBezTo>
                    <a:cubicBezTo>
                      <a:pt x="32824" y="1980"/>
                      <a:pt x="33166" y="679"/>
                      <a:pt x="32732" y="177"/>
                    </a:cubicBezTo>
                    <a:cubicBezTo>
                      <a:pt x="32611" y="56"/>
                      <a:pt x="32464" y="1"/>
                      <a:pt x="32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49;p32">
                <a:extLst>
                  <a:ext uri="{FF2B5EF4-FFF2-40B4-BE49-F238E27FC236}">
                    <a16:creationId xmlns:a16="http://schemas.microsoft.com/office/drawing/2014/main" id="{C3099EC1-A8A3-4412-B0DF-5BAD9FF3F213}"/>
                  </a:ext>
                </a:extLst>
              </p:cNvPr>
              <p:cNvSpPr/>
              <p:nvPr/>
            </p:nvSpPr>
            <p:spPr>
              <a:xfrm>
                <a:off x="9147175" y="702125"/>
                <a:ext cx="941550" cy="813025"/>
              </a:xfrm>
              <a:custGeom>
                <a:avLst/>
                <a:gdLst/>
                <a:ahLst/>
                <a:cxnLst/>
                <a:rect l="l" t="t" r="r" b="b"/>
                <a:pathLst>
                  <a:path w="37662" h="32521" extrusionOk="0">
                    <a:moveTo>
                      <a:pt x="27085" y="237"/>
                    </a:moveTo>
                    <a:cubicBezTo>
                      <a:pt x="27191" y="237"/>
                      <a:pt x="27270" y="267"/>
                      <a:pt x="27322" y="337"/>
                    </a:cubicBezTo>
                    <a:cubicBezTo>
                      <a:pt x="27619" y="633"/>
                      <a:pt x="27322" y="1775"/>
                      <a:pt x="27116" y="2574"/>
                    </a:cubicBezTo>
                    <a:cubicBezTo>
                      <a:pt x="27048" y="2847"/>
                      <a:pt x="26980" y="3099"/>
                      <a:pt x="26934" y="3327"/>
                    </a:cubicBezTo>
                    <a:lnTo>
                      <a:pt x="26934" y="3350"/>
                    </a:lnTo>
                    <a:cubicBezTo>
                      <a:pt x="26569" y="4993"/>
                      <a:pt x="26980" y="6317"/>
                      <a:pt x="28098" y="7070"/>
                    </a:cubicBezTo>
                    <a:cubicBezTo>
                      <a:pt x="28832" y="7585"/>
                      <a:pt x="29529" y="7753"/>
                      <a:pt x="30167" y="7753"/>
                    </a:cubicBezTo>
                    <a:cubicBezTo>
                      <a:pt x="30858" y="7753"/>
                      <a:pt x="31479" y="7556"/>
                      <a:pt x="32001" y="7390"/>
                    </a:cubicBezTo>
                    <a:cubicBezTo>
                      <a:pt x="32394" y="7264"/>
                      <a:pt x="32732" y="7149"/>
                      <a:pt x="33002" y="7149"/>
                    </a:cubicBezTo>
                    <a:cubicBezTo>
                      <a:pt x="33124" y="7149"/>
                      <a:pt x="33232" y="7173"/>
                      <a:pt x="33325" y="7230"/>
                    </a:cubicBezTo>
                    <a:cubicBezTo>
                      <a:pt x="33530" y="7367"/>
                      <a:pt x="33667" y="7641"/>
                      <a:pt x="33759" y="8097"/>
                    </a:cubicBezTo>
                    <a:cubicBezTo>
                      <a:pt x="34033" y="9512"/>
                      <a:pt x="34786" y="10152"/>
                      <a:pt x="35516" y="10791"/>
                    </a:cubicBezTo>
                    <a:cubicBezTo>
                      <a:pt x="36224" y="11407"/>
                      <a:pt x="36886" y="11978"/>
                      <a:pt x="37182" y="13279"/>
                    </a:cubicBezTo>
                    <a:cubicBezTo>
                      <a:pt x="37411" y="14260"/>
                      <a:pt x="35813" y="15196"/>
                      <a:pt x="34078" y="16063"/>
                    </a:cubicBezTo>
                    <a:cubicBezTo>
                      <a:pt x="33553" y="16337"/>
                      <a:pt x="33142" y="16817"/>
                      <a:pt x="32914" y="17433"/>
                    </a:cubicBezTo>
                    <a:cubicBezTo>
                      <a:pt x="32686" y="18003"/>
                      <a:pt x="32640" y="18643"/>
                      <a:pt x="32754" y="19259"/>
                    </a:cubicBezTo>
                    <a:lnTo>
                      <a:pt x="32777" y="19327"/>
                    </a:lnTo>
                    <a:cubicBezTo>
                      <a:pt x="32937" y="20240"/>
                      <a:pt x="32731" y="21131"/>
                      <a:pt x="32184" y="21724"/>
                    </a:cubicBezTo>
                    <a:cubicBezTo>
                      <a:pt x="31828" y="22121"/>
                      <a:pt x="31358" y="22346"/>
                      <a:pt x="30861" y="22346"/>
                    </a:cubicBezTo>
                    <a:cubicBezTo>
                      <a:pt x="30815" y="22346"/>
                      <a:pt x="30769" y="22344"/>
                      <a:pt x="30723" y="22340"/>
                    </a:cubicBezTo>
                    <a:cubicBezTo>
                      <a:pt x="30586" y="22340"/>
                      <a:pt x="30449" y="22317"/>
                      <a:pt x="30312" y="22295"/>
                    </a:cubicBezTo>
                    <a:cubicBezTo>
                      <a:pt x="30107" y="22257"/>
                      <a:pt x="29887" y="22220"/>
                      <a:pt x="29676" y="22220"/>
                    </a:cubicBezTo>
                    <a:cubicBezTo>
                      <a:pt x="29629" y="22220"/>
                      <a:pt x="29582" y="22222"/>
                      <a:pt x="29536" y="22226"/>
                    </a:cubicBezTo>
                    <a:cubicBezTo>
                      <a:pt x="29194" y="22249"/>
                      <a:pt x="28920" y="22386"/>
                      <a:pt x="28714" y="22637"/>
                    </a:cubicBezTo>
                    <a:cubicBezTo>
                      <a:pt x="28418" y="23025"/>
                      <a:pt x="28258" y="23664"/>
                      <a:pt x="28235" y="24600"/>
                    </a:cubicBezTo>
                    <a:cubicBezTo>
                      <a:pt x="28235" y="25148"/>
                      <a:pt x="28281" y="25718"/>
                      <a:pt x="28349" y="26266"/>
                    </a:cubicBezTo>
                    <a:cubicBezTo>
                      <a:pt x="28418" y="27019"/>
                      <a:pt x="28509" y="27773"/>
                      <a:pt x="28418" y="28503"/>
                    </a:cubicBezTo>
                    <a:cubicBezTo>
                      <a:pt x="28258" y="29667"/>
                      <a:pt x="28007" y="31630"/>
                      <a:pt x="26888" y="31858"/>
                    </a:cubicBezTo>
                    <a:cubicBezTo>
                      <a:pt x="26745" y="31884"/>
                      <a:pt x="26606" y="31896"/>
                      <a:pt x="26471" y="31896"/>
                    </a:cubicBezTo>
                    <a:cubicBezTo>
                      <a:pt x="25166" y="31896"/>
                      <a:pt x="24231" y="30751"/>
                      <a:pt x="23259" y="29530"/>
                    </a:cubicBezTo>
                    <a:cubicBezTo>
                      <a:pt x="22264" y="28328"/>
                      <a:pt x="21251" y="27070"/>
                      <a:pt x="19826" y="27070"/>
                    </a:cubicBezTo>
                    <a:cubicBezTo>
                      <a:pt x="19682" y="27070"/>
                      <a:pt x="19532" y="27083"/>
                      <a:pt x="19379" y="27111"/>
                    </a:cubicBezTo>
                    <a:cubicBezTo>
                      <a:pt x="17781" y="27385"/>
                      <a:pt x="17096" y="27727"/>
                      <a:pt x="16457" y="28024"/>
                    </a:cubicBezTo>
                    <a:cubicBezTo>
                      <a:pt x="16229" y="28138"/>
                      <a:pt x="15978" y="28252"/>
                      <a:pt x="15704" y="28366"/>
                    </a:cubicBezTo>
                    <a:cubicBezTo>
                      <a:pt x="15088" y="28594"/>
                      <a:pt x="14448" y="28777"/>
                      <a:pt x="13558" y="28914"/>
                    </a:cubicBezTo>
                    <a:cubicBezTo>
                      <a:pt x="12212" y="29165"/>
                      <a:pt x="11184" y="30032"/>
                      <a:pt x="10294" y="30808"/>
                    </a:cubicBezTo>
                    <a:cubicBezTo>
                      <a:pt x="9411" y="31580"/>
                      <a:pt x="8606" y="32272"/>
                      <a:pt x="7626" y="32272"/>
                    </a:cubicBezTo>
                    <a:cubicBezTo>
                      <a:pt x="7214" y="32272"/>
                      <a:pt x="6770" y="32149"/>
                      <a:pt x="6277" y="31858"/>
                    </a:cubicBezTo>
                    <a:cubicBezTo>
                      <a:pt x="4999" y="31128"/>
                      <a:pt x="5067" y="29462"/>
                      <a:pt x="5159" y="27704"/>
                    </a:cubicBezTo>
                    <a:cubicBezTo>
                      <a:pt x="5181" y="26882"/>
                      <a:pt x="5227" y="26015"/>
                      <a:pt x="5136" y="25193"/>
                    </a:cubicBezTo>
                    <a:cubicBezTo>
                      <a:pt x="5113" y="25011"/>
                      <a:pt x="5090" y="24851"/>
                      <a:pt x="5044" y="24691"/>
                    </a:cubicBezTo>
                    <a:cubicBezTo>
                      <a:pt x="4793" y="23413"/>
                      <a:pt x="3949" y="22865"/>
                      <a:pt x="3081" y="22386"/>
                    </a:cubicBezTo>
                    <a:cubicBezTo>
                      <a:pt x="2944" y="22317"/>
                      <a:pt x="2830" y="22249"/>
                      <a:pt x="2693" y="22180"/>
                    </a:cubicBezTo>
                    <a:cubicBezTo>
                      <a:pt x="1666" y="21633"/>
                      <a:pt x="685" y="21131"/>
                      <a:pt x="479" y="19829"/>
                    </a:cubicBezTo>
                    <a:cubicBezTo>
                      <a:pt x="274" y="18551"/>
                      <a:pt x="1758" y="17638"/>
                      <a:pt x="3310" y="16680"/>
                    </a:cubicBezTo>
                    <a:cubicBezTo>
                      <a:pt x="3835" y="16360"/>
                      <a:pt x="4360" y="16040"/>
                      <a:pt x="4816" y="15698"/>
                    </a:cubicBezTo>
                    <a:cubicBezTo>
                      <a:pt x="5843" y="14968"/>
                      <a:pt x="6756" y="14146"/>
                      <a:pt x="6619" y="13050"/>
                    </a:cubicBezTo>
                    <a:cubicBezTo>
                      <a:pt x="6482" y="12092"/>
                      <a:pt x="7304" y="10813"/>
                      <a:pt x="8080" y="9695"/>
                    </a:cubicBezTo>
                    <a:cubicBezTo>
                      <a:pt x="8308" y="9375"/>
                      <a:pt x="8537" y="9056"/>
                      <a:pt x="8788" y="8714"/>
                    </a:cubicBezTo>
                    <a:cubicBezTo>
                      <a:pt x="10226" y="6728"/>
                      <a:pt x="11709" y="4673"/>
                      <a:pt x="11047" y="3190"/>
                    </a:cubicBezTo>
                    <a:cubicBezTo>
                      <a:pt x="10705" y="2391"/>
                      <a:pt x="10545" y="1889"/>
                      <a:pt x="10614" y="1638"/>
                    </a:cubicBezTo>
                    <a:cubicBezTo>
                      <a:pt x="10659" y="1501"/>
                      <a:pt x="10774" y="1455"/>
                      <a:pt x="10956" y="1455"/>
                    </a:cubicBezTo>
                    <a:cubicBezTo>
                      <a:pt x="11162" y="1455"/>
                      <a:pt x="11481" y="1524"/>
                      <a:pt x="11869" y="1592"/>
                    </a:cubicBezTo>
                    <a:cubicBezTo>
                      <a:pt x="12461" y="1724"/>
                      <a:pt x="13206" y="1879"/>
                      <a:pt x="14037" y="1879"/>
                    </a:cubicBezTo>
                    <a:cubicBezTo>
                      <a:pt x="14360" y="1879"/>
                      <a:pt x="14696" y="1855"/>
                      <a:pt x="15042" y="1798"/>
                    </a:cubicBezTo>
                    <a:cubicBezTo>
                      <a:pt x="15339" y="1744"/>
                      <a:pt x="15611" y="1720"/>
                      <a:pt x="15863" y="1720"/>
                    </a:cubicBezTo>
                    <a:cubicBezTo>
                      <a:pt x="16911" y="1720"/>
                      <a:pt x="17620" y="2132"/>
                      <a:pt x="18374" y="2574"/>
                    </a:cubicBezTo>
                    <a:cubicBezTo>
                      <a:pt x="19114" y="3018"/>
                      <a:pt x="19869" y="3477"/>
                      <a:pt x="20992" y="3477"/>
                    </a:cubicBezTo>
                    <a:cubicBezTo>
                      <a:pt x="21254" y="3477"/>
                      <a:pt x="21537" y="3452"/>
                      <a:pt x="21844" y="3395"/>
                    </a:cubicBezTo>
                    <a:cubicBezTo>
                      <a:pt x="23464" y="3121"/>
                      <a:pt x="23989" y="2437"/>
                      <a:pt x="24492" y="1775"/>
                    </a:cubicBezTo>
                    <a:cubicBezTo>
                      <a:pt x="24994" y="1136"/>
                      <a:pt x="25450" y="519"/>
                      <a:pt x="26980" y="245"/>
                    </a:cubicBezTo>
                    <a:cubicBezTo>
                      <a:pt x="27017" y="240"/>
                      <a:pt x="27052" y="237"/>
                      <a:pt x="27085" y="237"/>
                    </a:cubicBezTo>
                    <a:close/>
                    <a:moveTo>
                      <a:pt x="27113" y="0"/>
                    </a:moveTo>
                    <a:cubicBezTo>
                      <a:pt x="27057" y="0"/>
                      <a:pt x="26997" y="6"/>
                      <a:pt x="26934" y="17"/>
                    </a:cubicBezTo>
                    <a:cubicBezTo>
                      <a:pt x="25313" y="291"/>
                      <a:pt x="24788" y="976"/>
                      <a:pt x="24286" y="1638"/>
                    </a:cubicBezTo>
                    <a:cubicBezTo>
                      <a:pt x="23807" y="2277"/>
                      <a:pt x="23327" y="2893"/>
                      <a:pt x="21798" y="3144"/>
                    </a:cubicBezTo>
                    <a:cubicBezTo>
                      <a:pt x="21501" y="3197"/>
                      <a:pt x="21229" y="3221"/>
                      <a:pt x="20977" y="3221"/>
                    </a:cubicBezTo>
                    <a:cubicBezTo>
                      <a:pt x="19930" y="3221"/>
                      <a:pt x="19224" y="2810"/>
                      <a:pt x="18489" y="2368"/>
                    </a:cubicBezTo>
                    <a:cubicBezTo>
                      <a:pt x="17743" y="1921"/>
                      <a:pt x="16967" y="1474"/>
                      <a:pt x="15825" y="1474"/>
                    </a:cubicBezTo>
                    <a:cubicBezTo>
                      <a:pt x="15569" y="1474"/>
                      <a:pt x="15294" y="1496"/>
                      <a:pt x="14996" y="1546"/>
                    </a:cubicBezTo>
                    <a:cubicBezTo>
                      <a:pt x="14660" y="1605"/>
                      <a:pt x="14331" y="1628"/>
                      <a:pt x="14015" y="1628"/>
                    </a:cubicBezTo>
                    <a:cubicBezTo>
                      <a:pt x="13214" y="1628"/>
                      <a:pt x="12494" y="1478"/>
                      <a:pt x="11938" y="1364"/>
                    </a:cubicBezTo>
                    <a:cubicBezTo>
                      <a:pt x="11551" y="1280"/>
                      <a:pt x="11216" y="1211"/>
                      <a:pt x="10955" y="1211"/>
                    </a:cubicBezTo>
                    <a:cubicBezTo>
                      <a:pt x="10645" y="1211"/>
                      <a:pt x="10437" y="1308"/>
                      <a:pt x="10363" y="1592"/>
                    </a:cubicBezTo>
                    <a:cubicBezTo>
                      <a:pt x="10294" y="1889"/>
                      <a:pt x="10431" y="2414"/>
                      <a:pt x="10819" y="3304"/>
                    </a:cubicBezTo>
                    <a:cubicBezTo>
                      <a:pt x="11413" y="4628"/>
                      <a:pt x="9975" y="6636"/>
                      <a:pt x="8582" y="8577"/>
                    </a:cubicBezTo>
                    <a:cubicBezTo>
                      <a:pt x="8331" y="8896"/>
                      <a:pt x="8103" y="9239"/>
                      <a:pt x="7875" y="9558"/>
                    </a:cubicBezTo>
                    <a:cubicBezTo>
                      <a:pt x="6848" y="11042"/>
                      <a:pt x="6231" y="12137"/>
                      <a:pt x="6368" y="13096"/>
                    </a:cubicBezTo>
                    <a:cubicBezTo>
                      <a:pt x="6505" y="14055"/>
                      <a:pt x="5638" y="14808"/>
                      <a:pt x="4679" y="15493"/>
                    </a:cubicBezTo>
                    <a:cubicBezTo>
                      <a:pt x="4223" y="15835"/>
                      <a:pt x="3698" y="16155"/>
                      <a:pt x="3196" y="16474"/>
                    </a:cubicBezTo>
                    <a:cubicBezTo>
                      <a:pt x="1552" y="17478"/>
                      <a:pt x="0" y="18437"/>
                      <a:pt x="228" y="19852"/>
                    </a:cubicBezTo>
                    <a:cubicBezTo>
                      <a:pt x="479" y="21290"/>
                      <a:pt x="1529" y="21861"/>
                      <a:pt x="2579" y="22409"/>
                    </a:cubicBezTo>
                    <a:cubicBezTo>
                      <a:pt x="2693" y="22477"/>
                      <a:pt x="2830" y="22546"/>
                      <a:pt x="2967" y="22614"/>
                    </a:cubicBezTo>
                    <a:cubicBezTo>
                      <a:pt x="3766" y="23048"/>
                      <a:pt x="4588" y="23573"/>
                      <a:pt x="4816" y="24737"/>
                    </a:cubicBezTo>
                    <a:cubicBezTo>
                      <a:pt x="4839" y="24897"/>
                      <a:pt x="4862" y="25056"/>
                      <a:pt x="4885" y="25216"/>
                    </a:cubicBezTo>
                    <a:cubicBezTo>
                      <a:pt x="4976" y="26015"/>
                      <a:pt x="4930" y="26860"/>
                      <a:pt x="4907" y="27704"/>
                    </a:cubicBezTo>
                    <a:cubicBezTo>
                      <a:pt x="4816" y="29530"/>
                      <a:pt x="4748" y="31265"/>
                      <a:pt x="6140" y="32087"/>
                    </a:cubicBezTo>
                    <a:cubicBezTo>
                      <a:pt x="6688" y="32406"/>
                      <a:pt x="7167" y="32520"/>
                      <a:pt x="7624" y="32520"/>
                    </a:cubicBezTo>
                    <a:cubicBezTo>
                      <a:pt x="8696" y="32520"/>
                      <a:pt x="9541" y="31790"/>
                      <a:pt x="10454" y="30991"/>
                    </a:cubicBezTo>
                    <a:cubicBezTo>
                      <a:pt x="11367" y="30215"/>
                      <a:pt x="12326" y="29393"/>
                      <a:pt x="13604" y="29165"/>
                    </a:cubicBezTo>
                    <a:cubicBezTo>
                      <a:pt x="14494" y="29028"/>
                      <a:pt x="15179" y="28845"/>
                      <a:pt x="15795" y="28594"/>
                    </a:cubicBezTo>
                    <a:cubicBezTo>
                      <a:pt x="16069" y="28480"/>
                      <a:pt x="16320" y="28366"/>
                      <a:pt x="16548" y="28252"/>
                    </a:cubicBezTo>
                    <a:cubicBezTo>
                      <a:pt x="17187" y="27955"/>
                      <a:pt x="17849" y="27636"/>
                      <a:pt x="19424" y="27362"/>
                    </a:cubicBezTo>
                    <a:cubicBezTo>
                      <a:pt x="19568" y="27336"/>
                      <a:pt x="19706" y="27324"/>
                      <a:pt x="19841" y="27324"/>
                    </a:cubicBezTo>
                    <a:cubicBezTo>
                      <a:pt x="21146" y="27324"/>
                      <a:pt x="22081" y="28469"/>
                      <a:pt x="23054" y="29690"/>
                    </a:cubicBezTo>
                    <a:cubicBezTo>
                      <a:pt x="24041" y="30884"/>
                      <a:pt x="25048" y="32133"/>
                      <a:pt x="26458" y="32133"/>
                    </a:cubicBezTo>
                    <a:cubicBezTo>
                      <a:pt x="26611" y="32133"/>
                      <a:pt x="26770" y="32118"/>
                      <a:pt x="26934" y="32087"/>
                    </a:cubicBezTo>
                    <a:cubicBezTo>
                      <a:pt x="28235" y="31858"/>
                      <a:pt x="28509" y="29781"/>
                      <a:pt x="28669" y="28526"/>
                    </a:cubicBezTo>
                    <a:cubicBezTo>
                      <a:pt x="28760" y="27795"/>
                      <a:pt x="28669" y="26997"/>
                      <a:pt x="28600" y="26243"/>
                    </a:cubicBezTo>
                    <a:cubicBezTo>
                      <a:pt x="28532" y="25696"/>
                      <a:pt x="28486" y="25125"/>
                      <a:pt x="28486" y="24600"/>
                    </a:cubicBezTo>
                    <a:cubicBezTo>
                      <a:pt x="28509" y="23733"/>
                      <a:pt x="28646" y="23116"/>
                      <a:pt x="28920" y="22797"/>
                    </a:cubicBezTo>
                    <a:cubicBezTo>
                      <a:pt x="29079" y="22591"/>
                      <a:pt x="29285" y="22500"/>
                      <a:pt x="29559" y="22477"/>
                    </a:cubicBezTo>
                    <a:cubicBezTo>
                      <a:pt x="29602" y="22473"/>
                      <a:pt x="29647" y="22471"/>
                      <a:pt x="29692" y="22471"/>
                    </a:cubicBezTo>
                    <a:cubicBezTo>
                      <a:pt x="29882" y="22471"/>
                      <a:pt x="30082" y="22504"/>
                      <a:pt x="30266" y="22523"/>
                    </a:cubicBezTo>
                    <a:cubicBezTo>
                      <a:pt x="30403" y="22546"/>
                      <a:pt x="30563" y="22569"/>
                      <a:pt x="30700" y="22591"/>
                    </a:cubicBezTo>
                    <a:cubicBezTo>
                      <a:pt x="30750" y="22595"/>
                      <a:pt x="30799" y="22597"/>
                      <a:pt x="30848" y="22597"/>
                    </a:cubicBezTo>
                    <a:cubicBezTo>
                      <a:pt x="31430" y="22597"/>
                      <a:pt x="31968" y="22347"/>
                      <a:pt x="32389" y="21884"/>
                    </a:cubicBezTo>
                    <a:cubicBezTo>
                      <a:pt x="32960" y="21245"/>
                      <a:pt x="33211" y="20263"/>
                      <a:pt x="33028" y="19282"/>
                    </a:cubicBezTo>
                    <a:lnTo>
                      <a:pt x="33005" y="19213"/>
                    </a:lnTo>
                    <a:cubicBezTo>
                      <a:pt x="32891" y="18643"/>
                      <a:pt x="32937" y="18049"/>
                      <a:pt x="33142" y="17501"/>
                    </a:cubicBezTo>
                    <a:cubicBezTo>
                      <a:pt x="33348" y="16953"/>
                      <a:pt x="33713" y="16520"/>
                      <a:pt x="34192" y="16292"/>
                    </a:cubicBezTo>
                    <a:cubicBezTo>
                      <a:pt x="36315" y="15242"/>
                      <a:pt x="37662" y="14306"/>
                      <a:pt x="37434" y="13233"/>
                    </a:cubicBezTo>
                    <a:cubicBezTo>
                      <a:pt x="37114" y="11841"/>
                      <a:pt x="36384" y="11202"/>
                      <a:pt x="35676" y="10585"/>
                    </a:cubicBezTo>
                    <a:cubicBezTo>
                      <a:pt x="34946" y="9969"/>
                      <a:pt x="34261" y="9375"/>
                      <a:pt x="34010" y="8052"/>
                    </a:cubicBezTo>
                    <a:cubicBezTo>
                      <a:pt x="33896" y="7504"/>
                      <a:pt x="33736" y="7184"/>
                      <a:pt x="33462" y="7024"/>
                    </a:cubicBezTo>
                    <a:cubicBezTo>
                      <a:pt x="33325" y="6944"/>
                      <a:pt x="33171" y="6912"/>
                      <a:pt x="33002" y="6912"/>
                    </a:cubicBezTo>
                    <a:cubicBezTo>
                      <a:pt x="32692" y="6912"/>
                      <a:pt x="32332" y="7020"/>
                      <a:pt x="31933" y="7139"/>
                    </a:cubicBezTo>
                    <a:cubicBezTo>
                      <a:pt x="31405" y="7306"/>
                      <a:pt x="30809" y="7499"/>
                      <a:pt x="30153" y="7499"/>
                    </a:cubicBezTo>
                    <a:cubicBezTo>
                      <a:pt x="29559" y="7499"/>
                      <a:pt x="28918" y="7342"/>
                      <a:pt x="28235" y="6865"/>
                    </a:cubicBezTo>
                    <a:cubicBezTo>
                      <a:pt x="27208" y="6157"/>
                      <a:pt x="26843" y="4947"/>
                      <a:pt x="27185" y="3395"/>
                    </a:cubicBezTo>
                    <a:lnTo>
                      <a:pt x="27185" y="3372"/>
                    </a:lnTo>
                    <a:cubicBezTo>
                      <a:pt x="27231" y="3144"/>
                      <a:pt x="27299" y="2916"/>
                      <a:pt x="27368" y="2642"/>
                    </a:cubicBezTo>
                    <a:cubicBezTo>
                      <a:pt x="27619" y="1615"/>
                      <a:pt x="27893" y="565"/>
                      <a:pt x="27505" y="154"/>
                    </a:cubicBezTo>
                    <a:cubicBezTo>
                      <a:pt x="27419" y="51"/>
                      <a:pt x="27282" y="0"/>
                      <a:pt x="27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50;p32">
                <a:extLst>
                  <a:ext uri="{FF2B5EF4-FFF2-40B4-BE49-F238E27FC236}">
                    <a16:creationId xmlns:a16="http://schemas.microsoft.com/office/drawing/2014/main" id="{E8CF71A3-13FF-428C-A812-469D9FA907CB}"/>
                  </a:ext>
                </a:extLst>
              </p:cNvPr>
              <p:cNvSpPr/>
              <p:nvPr/>
            </p:nvSpPr>
            <p:spPr>
              <a:xfrm>
                <a:off x="9234475" y="777725"/>
                <a:ext cx="764100" cy="658675"/>
              </a:xfrm>
              <a:custGeom>
                <a:avLst/>
                <a:gdLst/>
                <a:ahLst/>
                <a:cxnLst/>
                <a:rect l="l" t="t" r="r" b="b"/>
                <a:pathLst>
                  <a:path w="30564" h="26347" extrusionOk="0">
                    <a:moveTo>
                      <a:pt x="21935" y="274"/>
                    </a:moveTo>
                    <a:cubicBezTo>
                      <a:pt x="22043" y="274"/>
                      <a:pt x="22077" y="307"/>
                      <a:pt x="22095" y="326"/>
                    </a:cubicBezTo>
                    <a:cubicBezTo>
                      <a:pt x="22323" y="554"/>
                      <a:pt x="22095" y="1444"/>
                      <a:pt x="21935" y="2083"/>
                    </a:cubicBezTo>
                    <a:cubicBezTo>
                      <a:pt x="21867" y="2311"/>
                      <a:pt x="21821" y="2517"/>
                      <a:pt x="21776" y="2722"/>
                    </a:cubicBezTo>
                    <a:cubicBezTo>
                      <a:pt x="21502" y="4069"/>
                      <a:pt x="21844" y="5142"/>
                      <a:pt x="22734" y="5758"/>
                    </a:cubicBezTo>
                    <a:cubicBezTo>
                      <a:pt x="23337" y="6175"/>
                      <a:pt x="23904" y="6312"/>
                      <a:pt x="24420" y="6312"/>
                    </a:cubicBezTo>
                    <a:cubicBezTo>
                      <a:pt x="24979" y="6312"/>
                      <a:pt x="25480" y="6151"/>
                      <a:pt x="25907" y="6009"/>
                    </a:cubicBezTo>
                    <a:cubicBezTo>
                      <a:pt x="26218" y="5916"/>
                      <a:pt x="26476" y="5833"/>
                      <a:pt x="26681" y="5833"/>
                    </a:cubicBezTo>
                    <a:cubicBezTo>
                      <a:pt x="26777" y="5833"/>
                      <a:pt x="26861" y="5851"/>
                      <a:pt x="26934" y="5895"/>
                    </a:cubicBezTo>
                    <a:cubicBezTo>
                      <a:pt x="27094" y="5986"/>
                      <a:pt x="27208" y="6215"/>
                      <a:pt x="27277" y="6557"/>
                    </a:cubicBezTo>
                    <a:cubicBezTo>
                      <a:pt x="27505" y="7721"/>
                      <a:pt x="28121" y="8269"/>
                      <a:pt x="28692" y="8794"/>
                    </a:cubicBezTo>
                    <a:cubicBezTo>
                      <a:pt x="29262" y="9319"/>
                      <a:pt x="29810" y="9798"/>
                      <a:pt x="30038" y="10802"/>
                    </a:cubicBezTo>
                    <a:cubicBezTo>
                      <a:pt x="30221" y="11578"/>
                      <a:pt x="28966" y="12332"/>
                      <a:pt x="27573" y="13039"/>
                    </a:cubicBezTo>
                    <a:cubicBezTo>
                      <a:pt x="27140" y="13245"/>
                      <a:pt x="26820" y="13656"/>
                      <a:pt x="26615" y="14158"/>
                    </a:cubicBezTo>
                    <a:cubicBezTo>
                      <a:pt x="26432" y="14637"/>
                      <a:pt x="26386" y="15139"/>
                      <a:pt x="26478" y="15664"/>
                    </a:cubicBezTo>
                    <a:lnTo>
                      <a:pt x="26500" y="15710"/>
                    </a:lnTo>
                    <a:cubicBezTo>
                      <a:pt x="26615" y="16417"/>
                      <a:pt x="26455" y="17125"/>
                      <a:pt x="26021" y="17604"/>
                    </a:cubicBezTo>
                    <a:cubicBezTo>
                      <a:pt x="25721" y="17947"/>
                      <a:pt x="25342" y="18109"/>
                      <a:pt x="24938" y="18109"/>
                    </a:cubicBezTo>
                    <a:cubicBezTo>
                      <a:pt x="24911" y="18109"/>
                      <a:pt x="24884" y="18108"/>
                      <a:pt x="24857" y="18107"/>
                    </a:cubicBezTo>
                    <a:cubicBezTo>
                      <a:pt x="24743" y="18107"/>
                      <a:pt x="24629" y="18084"/>
                      <a:pt x="24515" y="18061"/>
                    </a:cubicBezTo>
                    <a:cubicBezTo>
                      <a:pt x="24348" y="18042"/>
                      <a:pt x="24182" y="18009"/>
                      <a:pt x="24016" y="18009"/>
                    </a:cubicBezTo>
                    <a:cubicBezTo>
                      <a:pt x="23977" y="18009"/>
                      <a:pt x="23938" y="18011"/>
                      <a:pt x="23898" y="18015"/>
                    </a:cubicBezTo>
                    <a:cubicBezTo>
                      <a:pt x="23602" y="18038"/>
                      <a:pt x="23373" y="18152"/>
                      <a:pt x="23214" y="18380"/>
                    </a:cubicBezTo>
                    <a:cubicBezTo>
                      <a:pt x="22963" y="18700"/>
                      <a:pt x="22826" y="19225"/>
                      <a:pt x="22826" y="19978"/>
                    </a:cubicBezTo>
                    <a:cubicBezTo>
                      <a:pt x="22803" y="20435"/>
                      <a:pt x="22848" y="20891"/>
                      <a:pt x="22894" y="21325"/>
                    </a:cubicBezTo>
                    <a:cubicBezTo>
                      <a:pt x="22963" y="21941"/>
                      <a:pt x="23031" y="22557"/>
                      <a:pt x="22963" y="23151"/>
                    </a:cubicBezTo>
                    <a:cubicBezTo>
                      <a:pt x="22848" y="24018"/>
                      <a:pt x="22620" y="25639"/>
                      <a:pt x="21730" y="25799"/>
                    </a:cubicBezTo>
                    <a:cubicBezTo>
                      <a:pt x="21612" y="25821"/>
                      <a:pt x="21499" y="25831"/>
                      <a:pt x="21388" y="25831"/>
                    </a:cubicBezTo>
                    <a:cubicBezTo>
                      <a:pt x="20360" y="25831"/>
                      <a:pt x="19614" y="24921"/>
                      <a:pt x="18831" y="23973"/>
                    </a:cubicBezTo>
                    <a:cubicBezTo>
                      <a:pt x="18020" y="22995"/>
                      <a:pt x="17171" y="21980"/>
                      <a:pt x="15991" y="21980"/>
                    </a:cubicBezTo>
                    <a:cubicBezTo>
                      <a:pt x="15875" y="21980"/>
                      <a:pt x="15757" y="21989"/>
                      <a:pt x="15636" y="22010"/>
                    </a:cubicBezTo>
                    <a:cubicBezTo>
                      <a:pt x="14357" y="22238"/>
                      <a:pt x="13810" y="22512"/>
                      <a:pt x="13285" y="22740"/>
                    </a:cubicBezTo>
                    <a:cubicBezTo>
                      <a:pt x="13079" y="22854"/>
                      <a:pt x="12897" y="22923"/>
                      <a:pt x="12668" y="23014"/>
                    </a:cubicBezTo>
                    <a:cubicBezTo>
                      <a:pt x="12189" y="23197"/>
                      <a:pt x="11664" y="23333"/>
                      <a:pt x="10956" y="23448"/>
                    </a:cubicBezTo>
                    <a:cubicBezTo>
                      <a:pt x="9861" y="23630"/>
                      <a:pt x="9016" y="24338"/>
                      <a:pt x="8309" y="24954"/>
                    </a:cubicBezTo>
                    <a:cubicBezTo>
                      <a:pt x="7576" y="25559"/>
                      <a:pt x="6955" y="26087"/>
                      <a:pt x="6196" y="26087"/>
                    </a:cubicBezTo>
                    <a:cubicBezTo>
                      <a:pt x="5868" y="26087"/>
                      <a:pt x="5513" y="25988"/>
                      <a:pt x="5113" y="25753"/>
                    </a:cubicBezTo>
                    <a:cubicBezTo>
                      <a:pt x="4132" y="25160"/>
                      <a:pt x="4177" y="23836"/>
                      <a:pt x="4246" y="22420"/>
                    </a:cubicBezTo>
                    <a:cubicBezTo>
                      <a:pt x="4269" y="21736"/>
                      <a:pt x="4291" y="21028"/>
                      <a:pt x="4223" y="20366"/>
                    </a:cubicBezTo>
                    <a:cubicBezTo>
                      <a:pt x="4200" y="20229"/>
                      <a:pt x="4177" y="20092"/>
                      <a:pt x="4154" y="19955"/>
                    </a:cubicBezTo>
                    <a:cubicBezTo>
                      <a:pt x="3949" y="18928"/>
                      <a:pt x="3241" y="18472"/>
                      <a:pt x="2534" y="18084"/>
                    </a:cubicBezTo>
                    <a:cubicBezTo>
                      <a:pt x="2420" y="18015"/>
                      <a:pt x="2328" y="17970"/>
                      <a:pt x="2214" y="17901"/>
                    </a:cubicBezTo>
                    <a:cubicBezTo>
                      <a:pt x="1393" y="17467"/>
                      <a:pt x="617" y="17057"/>
                      <a:pt x="457" y="16007"/>
                    </a:cubicBezTo>
                    <a:cubicBezTo>
                      <a:pt x="297" y="15025"/>
                      <a:pt x="1484" y="14295"/>
                      <a:pt x="2716" y="13541"/>
                    </a:cubicBezTo>
                    <a:cubicBezTo>
                      <a:pt x="3150" y="13290"/>
                      <a:pt x="3607" y="13016"/>
                      <a:pt x="3995" y="12720"/>
                    </a:cubicBezTo>
                    <a:cubicBezTo>
                      <a:pt x="4953" y="12012"/>
                      <a:pt x="5570" y="11373"/>
                      <a:pt x="5478" y="10551"/>
                    </a:cubicBezTo>
                    <a:cubicBezTo>
                      <a:pt x="5410" y="9821"/>
                      <a:pt x="6003" y="8862"/>
                      <a:pt x="6711" y="7881"/>
                    </a:cubicBezTo>
                    <a:cubicBezTo>
                      <a:pt x="6848" y="7653"/>
                      <a:pt x="7008" y="7447"/>
                      <a:pt x="7145" y="7242"/>
                    </a:cubicBezTo>
                    <a:cubicBezTo>
                      <a:pt x="8354" y="5553"/>
                      <a:pt x="9587" y="3795"/>
                      <a:pt x="9039" y="2540"/>
                    </a:cubicBezTo>
                    <a:cubicBezTo>
                      <a:pt x="8765" y="1901"/>
                      <a:pt x="8651" y="1490"/>
                      <a:pt x="8697" y="1307"/>
                    </a:cubicBezTo>
                    <a:cubicBezTo>
                      <a:pt x="8720" y="1216"/>
                      <a:pt x="8788" y="1170"/>
                      <a:pt x="8948" y="1170"/>
                    </a:cubicBezTo>
                    <a:cubicBezTo>
                      <a:pt x="9085" y="1170"/>
                      <a:pt x="9336" y="1216"/>
                      <a:pt x="9678" y="1307"/>
                    </a:cubicBezTo>
                    <a:cubicBezTo>
                      <a:pt x="10153" y="1405"/>
                      <a:pt x="10758" y="1539"/>
                      <a:pt x="11433" y="1539"/>
                    </a:cubicBezTo>
                    <a:cubicBezTo>
                      <a:pt x="11698" y="1539"/>
                      <a:pt x="11974" y="1518"/>
                      <a:pt x="12257" y="1467"/>
                    </a:cubicBezTo>
                    <a:cubicBezTo>
                      <a:pt x="12483" y="1429"/>
                      <a:pt x="12690" y="1412"/>
                      <a:pt x="12882" y="1412"/>
                    </a:cubicBezTo>
                    <a:cubicBezTo>
                      <a:pt x="13742" y="1412"/>
                      <a:pt x="14308" y="1752"/>
                      <a:pt x="14905" y="2106"/>
                    </a:cubicBezTo>
                    <a:cubicBezTo>
                      <a:pt x="15520" y="2460"/>
                      <a:pt x="16134" y="2829"/>
                      <a:pt x="17059" y="2829"/>
                    </a:cubicBezTo>
                    <a:cubicBezTo>
                      <a:pt x="17267" y="2829"/>
                      <a:pt x="17492" y="2810"/>
                      <a:pt x="17736" y="2768"/>
                    </a:cubicBezTo>
                    <a:cubicBezTo>
                      <a:pt x="19037" y="2540"/>
                      <a:pt x="19470" y="2015"/>
                      <a:pt x="19881" y="1467"/>
                    </a:cubicBezTo>
                    <a:cubicBezTo>
                      <a:pt x="20269" y="965"/>
                      <a:pt x="20634" y="485"/>
                      <a:pt x="21844" y="280"/>
                    </a:cubicBezTo>
                    <a:cubicBezTo>
                      <a:pt x="21879" y="276"/>
                      <a:pt x="21909" y="274"/>
                      <a:pt x="21935" y="274"/>
                    </a:cubicBezTo>
                    <a:close/>
                    <a:moveTo>
                      <a:pt x="21907" y="0"/>
                    </a:moveTo>
                    <a:cubicBezTo>
                      <a:pt x="21873" y="0"/>
                      <a:pt x="21836" y="2"/>
                      <a:pt x="21798" y="6"/>
                    </a:cubicBezTo>
                    <a:cubicBezTo>
                      <a:pt x="20497" y="234"/>
                      <a:pt x="20064" y="782"/>
                      <a:pt x="19653" y="1307"/>
                    </a:cubicBezTo>
                    <a:cubicBezTo>
                      <a:pt x="19265" y="1809"/>
                      <a:pt x="18900" y="2289"/>
                      <a:pt x="17690" y="2517"/>
                    </a:cubicBezTo>
                    <a:cubicBezTo>
                      <a:pt x="17469" y="2554"/>
                      <a:pt x="17265" y="2571"/>
                      <a:pt x="17074" y="2571"/>
                    </a:cubicBezTo>
                    <a:cubicBezTo>
                      <a:pt x="16221" y="2571"/>
                      <a:pt x="15639" y="2232"/>
                      <a:pt x="15042" y="1878"/>
                    </a:cubicBezTo>
                    <a:cubicBezTo>
                      <a:pt x="14436" y="1518"/>
                      <a:pt x="13798" y="1142"/>
                      <a:pt x="12842" y="1142"/>
                    </a:cubicBezTo>
                    <a:cubicBezTo>
                      <a:pt x="12646" y="1142"/>
                      <a:pt x="12437" y="1158"/>
                      <a:pt x="12212" y="1193"/>
                    </a:cubicBezTo>
                    <a:cubicBezTo>
                      <a:pt x="11947" y="1237"/>
                      <a:pt x="11688" y="1255"/>
                      <a:pt x="11440" y="1255"/>
                    </a:cubicBezTo>
                    <a:cubicBezTo>
                      <a:pt x="10791" y="1255"/>
                      <a:pt x="10209" y="1132"/>
                      <a:pt x="9747" y="1033"/>
                    </a:cubicBezTo>
                    <a:cubicBezTo>
                      <a:pt x="9442" y="970"/>
                      <a:pt x="9167" y="912"/>
                      <a:pt x="8944" y="912"/>
                    </a:cubicBezTo>
                    <a:cubicBezTo>
                      <a:pt x="8684" y="912"/>
                      <a:pt x="8497" y="992"/>
                      <a:pt x="8423" y="1239"/>
                    </a:cubicBezTo>
                    <a:cubicBezTo>
                      <a:pt x="8354" y="1490"/>
                      <a:pt x="8468" y="1923"/>
                      <a:pt x="8788" y="2654"/>
                    </a:cubicBezTo>
                    <a:cubicBezTo>
                      <a:pt x="9290" y="3749"/>
                      <a:pt x="8080" y="5438"/>
                      <a:pt x="6939" y="7082"/>
                    </a:cubicBezTo>
                    <a:cubicBezTo>
                      <a:pt x="6779" y="7287"/>
                      <a:pt x="6620" y="7516"/>
                      <a:pt x="6483" y="7721"/>
                    </a:cubicBezTo>
                    <a:cubicBezTo>
                      <a:pt x="5752" y="8748"/>
                      <a:pt x="5113" y="9752"/>
                      <a:pt x="5204" y="10574"/>
                    </a:cubicBezTo>
                    <a:cubicBezTo>
                      <a:pt x="5296" y="11282"/>
                      <a:pt x="4725" y="11852"/>
                      <a:pt x="3835" y="12491"/>
                    </a:cubicBezTo>
                    <a:cubicBezTo>
                      <a:pt x="3447" y="12788"/>
                      <a:pt x="2990" y="13062"/>
                      <a:pt x="2580" y="13313"/>
                    </a:cubicBezTo>
                    <a:cubicBezTo>
                      <a:pt x="1256" y="14112"/>
                      <a:pt x="0" y="14888"/>
                      <a:pt x="183" y="16052"/>
                    </a:cubicBezTo>
                    <a:cubicBezTo>
                      <a:pt x="365" y="17239"/>
                      <a:pt x="1233" y="17696"/>
                      <a:pt x="2100" y="18152"/>
                    </a:cubicBezTo>
                    <a:cubicBezTo>
                      <a:pt x="2192" y="18198"/>
                      <a:pt x="2306" y="18266"/>
                      <a:pt x="2397" y="18312"/>
                    </a:cubicBezTo>
                    <a:cubicBezTo>
                      <a:pt x="3036" y="18677"/>
                      <a:pt x="3698" y="19088"/>
                      <a:pt x="3881" y="20001"/>
                    </a:cubicBezTo>
                    <a:cubicBezTo>
                      <a:pt x="3903" y="20138"/>
                      <a:pt x="3926" y="20275"/>
                      <a:pt x="3949" y="20389"/>
                    </a:cubicBezTo>
                    <a:cubicBezTo>
                      <a:pt x="4018" y="21028"/>
                      <a:pt x="3995" y="21736"/>
                      <a:pt x="3972" y="22398"/>
                    </a:cubicBezTo>
                    <a:cubicBezTo>
                      <a:pt x="3903" y="23904"/>
                      <a:pt x="3835" y="25319"/>
                      <a:pt x="4976" y="25981"/>
                    </a:cubicBezTo>
                    <a:cubicBezTo>
                      <a:pt x="5433" y="26255"/>
                      <a:pt x="5821" y="26346"/>
                      <a:pt x="6186" y="26346"/>
                    </a:cubicBezTo>
                    <a:cubicBezTo>
                      <a:pt x="7053" y="26346"/>
                      <a:pt x="7761" y="25776"/>
                      <a:pt x="8468" y="25160"/>
                    </a:cubicBezTo>
                    <a:cubicBezTo>
                      <a:pt x="9222" y="24543"/>
                      <a:pt x="9975" y="23904"/>
                      <a:pt x="11002" y="23722"/>
                    </a:cubicBezTo>
                    <a:cubicBezTo>
                      <a:pt x="11710" y="23607"/>
                      <a:pt x="12257" y="23470"/>
                      <a:pt x="12760" y="23265"/>
                    </a:cubicBezTo>
                    <a:cubicBezTo>
                      <a:pt x="13011" y="23174"/>
                      <a:pt x="13216" y="23082"/>
                      <a:pt x="13399" y="22991"/>
                    </a:cubicBezTo>
                    <a:cubicBezTo>
                      <a:pt x="13924" y="22763"/>
                      <a:pt x="14449" y="22512"/>
                      <a:pt x="15704" y="22284"/>
                    </a:cubicBezTo>
                    <a:cubicBezTo>
                      <a:pt x="15811" y="22265"/>
                      <a:pt x="15916" y="22257"/>
                      <a:pt x="16017" y="22257"/>
                    </a:cubicBezTo>
                    <a:cubicBezTo>
                      <a:pt x="17060" y="22257"/>
                      <a:pt x="17814" y="23176"/>
                      <a:pt x="18626" y="24132"/>
                    </a:cubicBezTo>
                    <a:cubicBezTo>
                      <a:pt x="19409" y="25102"/>
                      <a:pt x="20249" y="26108"/>
                      <a:pt x="21397" y="26108"/>
                    </a:cubicBezTo>
                    <a:cubicBezTo>
                      <a:pt x="21520" y="26108"/>
                      <a:pt x="21646" y="26097"/>
                      <a:pt x="21776" y="26073"/>
                    </a:cubicBezTo>
                    <a:cubicBezTo>
                      <a:pt x="22871" y="25867"/>
                      <a:pt x="23099" y="24178"/>
                      <a:pt x="23214" y="23174"/>
                    </a:cubicBezTo>
                    <a:cubicBezTo>
                      <a:pt x="23305" y="22557"/>
                      <a:pt x="23236" y="21918"/>
                      <a:pt x="23168" y="21302"/>
                    </a:cubicBezTo>
                    <a:cubicBezTo>
                      <a:pt x="23122" y="20868"/>
                      <a:pt x="23077" y="20412"/>
                      <a:pt x="23099" y="19978"/>
                    </a:cubicBezTo>
                    <a:cubicBezTo>
                      <a:pt x="23099" y="19293"/>
                      <a:pt x="23214" y="18814"/>
                      <a:pt x="23419" y="18540"/>
                    </a:cubicBezTo>
                    <a:cubicBezTo>
                      <a:pt x="23556" y="18380"/>
                      <a:pt x="23716" y="18312"/>
                      <a:pt x="23921" y="18289"/>
                    </a:cubicBezTo>
                    <a:cubicBezTo>
                      <a:pt x="23956" y="18285"/>
                      <a:pt x="23991" y="18283"/>
                      <a:pt x="24026" y="18283"/>
                    </a:cubicBezTo>
                    <a:cubicBezTo>
                      <a:pt x="24174" y="18283"/>
                      <a:pt x="24321" y="18316"/>
                      <a:pt x="24469" y="18335"/>
                    </a:cubicBezTo>
                    <a:cubicBezTo>
                      <a:pt x="24606" y="18358"/>
                      <a:pt x="24720" y="18380"/>
                      <a:pt x="24834" y="18380"/>
                    </a:cubicBezTo>
                    <a:cubicBezTo>
                      <a:pt x="24879" y="18384"/>
                      <a:pt x="24923" y="18386"/>
                      <a:pt x="24967" y="18386"/>
                    </a:cubicBezTo>
                    <a:cubicBezTo>
                      <a:pt x="25443" y="18386"/>
                      <a:pt x="25892" y="18163"/>
                      <a:pt x="26227" y="17787"/>
                    </a:cubicBezTo>
                    <a:cubicBezTo>
                      <a:pt x="26706" y="17262"/>
                      <a:pt x="26911" y="16463"/>
                      <a:pt x="26774" y="15664"/>
                    </a:cubicBezTo>
                    <a:lnTo>
                      <a:pt x="26752" y="15619"/>
                    </a:lnTo>
                    <a:cubicBezTo>
                      <a:pt x="26660" y="15139"/>
                      <a:pt x="26706" y="14683"/>
                      <a:pt x="26866" y="14249"/>
                    </a:cubicBezTo>
                    <a:cubicBezTo>
                      <a:pt x="27048" y="13815"/>
                      <a:pt x="27345" y="13473"/>
                      <a:pt x="27710" y="13268"/>
                    </a:cubicBezTo>
                    <a:cubicBezTo>
                      <a:pt x="29080" y="12583"/>
                      <a:pt x="30563" y="11738"/>
                      <a:pt x="30312" y="10757"/>
                    </a:cubicBezTo>
                    <a:cubicBezTo>
                      <a:pt x="30038" y="9638"/>
                      <a:pt x="29445" y="9113"/>
                      <a:pt x="28874" y="8588"/>
                    </a:cubicBezTo>
                    <a:cubicBezTo>
                      <a:pt x="28304" y="8086"/>
                      <a:pt x="27756" y="7584"/>
                      <a:pt x="27550" y="6511"/>
                    </a:cubicBezTo>
                    <a:cubicBezTo>
                      <a:pt x="27459" y="6078"/>
                      <a:pt x="27299" y="5804"/>
                      <a:pt x="27071" y="5667"/>
                    </a:cubicBezTo>
                    <a:cubicBezTo>
                      <a:pt x="26956" y="5593"/>
                      <a:pt x="26826" y="5563"/>
                      <a:pt x="26683" y="5563"/>
                    </a:cubicBezTo>
                    <a:cubicBezTo>
                      <a:pt x="26430" y="5563"/>
                      <a:pt x="26137" y="5656"/>
                      <a:pt x="25816" y="5758"/>
                    </a:cubicBezTo>
                    <a:cubicBezTo>
                      <a:pt x="25399" y="5889"/>
                      <a:pt x="24933" y="6038"/>
                      <a:pt x="24421" y="6038"/>
                    </a:cubicBezTo>
                    <a:cubicBezTo>
                      <a:pt x="23950" y="6038"/>
                      <a:pt x="23440" y="5912"/>
                      <a:pt x="22894" y="5530"/>
                    </a:cubicBezTo>
                    <a:cubicBezTo>
                      <a:pt x="22072" y="4959"/>
                      <a:pt x="21776" y="4023"/>
                      <a:pt x="22050" y="2745"/>
                    </a:cubicBezTo>
                    <a:cubicBezTo>
                      <a:pt x="22095" y="2585"/>
                      <a:pt x="22141" y="2357"/>
                      <a:pt x="22186" y="2152"/>
                    </a:cubicBezTo>
                    <a:cubicBezTo>
                      <a:pt x="22392" y="1330"/>
                      <a:pt x="22620" y="485"/>
                      <a:pt x="22301" y="143"/>
                    </a:cubicBezTo>
                    <a:cubicBezTo>
                      <a:pt x="22205" y="48"/>
                      <a:pt x="22079" y="0"/>
                      <a:pt x="2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51;p32">
                <a:extLst>
                  <a:ext uri="{FF2B5EF4-FFF2-40B4-BE49-F238E27FC236}">
                    <a16:creationId xmlns:a16="http://schemas.microsoft.com/office/drawing/2014/main" id="{B7CFDB64-0792-40A7-B304-AF340CB9D296}"/>
                  </a:ext>
                </a:extLst>
              </p:cNvPr>
              <p:cNvSpPr/>
              <p:nvPr/>
            </p:nvSpPr>
            <p:spPr>
              <a:xfrm>
                <a:off x="9322350" y="853450"/>
                <a:ext cx="584925" cy="504200"/>
              </a:xfrm>
              <a:custGeom>
                <a:avLst/>
                <a:gdLst/>
                <a:ahLst/>
                <a:cxnLst/>
                <a:rect l="l" t="t" r="r" b="b"/>
                <a:pathLst>
                  <a:path w="23397" h="20168" extrusionOk="0">
                    <a:moveTo>
                      <a:pt x="16765" y="300"/>
                    </a:moveTo>
                    <a:cubicBezTo>
                      <a:pt x="16813" y="300"/>
                      <a:pt x="16829" y="316"/>
                      <a:pt x="16845" y="332"/>
                    </a:cubicBezTo>
                    <a:cubicBezTo>
                      <a:pt x="16982" y="492"/>
                      <a:pt x="16823" y="1154"/>
                      <a:pt x="16709" y="1588"/>
                    </a:cubicBezTo>
                    <a:cubicBezTo>
                      <a:pt x="16663" y="1770"/>
                      <a:pt x="16640" y="1930"/>
                      <a:pt x="16594" y="2113"/>
                    </a:cubicBezTo>
                    <a:cubicBezTo>
                      <a:pt x="16343" y="3414"/>
                      <a:pt x="16868" y="4099"/>
                      <a:pt x="17348" y="4441"/>
                    </a:cubicBezTo>
                    <a:cubicBezTo>
                      <a:pt x="17808" y="4759"/>
                      <a:pt x="18242" y="4861"/>
                      <a:pt x="18637" y="4861"/>
                    </a:cubicBezTo>
                    <a:cubicBezTo>
                      <a:pt x="19065" y="4861"/>
                      <a:pt x="19447" y="4741"/>
                      <a:pt x="19767" y="4646"/>
                    </a:cubicBezTo>
                    <a:cubicBezTo>
                      <a:pt x="20009" y="4582"/>
                      <a:pt x="20206" y="4517"/>
                      <a:pt x="20356" y="4517"/>
                    </a:cubicBezTo>
                    <a:cubicBezTo>
                      <a:pt x="20419" y="4517"/>
                      <a:pt x="20474" y="4528"/>
                      <a:pt x="20520" y="4555"/>
                    </a:cubicBezTo>
                    <a:cubicBezTo>
                      <a:pt x="20634" y="4624"/>
                      <a:pt x="20703" y="4783"/>
                      <a:pt x="20771" y="5034"/>
                    </a:cubicBezTo>
                    <a:cubicBezTo>
                      <a:pt x="20954" y="5925"/>
                      <a:pt x="21411" y="6381"/>
                      <a:pt x="21867" y="6815"/>
                    </a:cubicBezTo>
                    <a:cubicBezTo>
                      <a:pt x="22278" y="7226"/>
                      <a:pt x="22689" y="7591"/>
                      <a:pt x="22894" y="8344"/>
                    </a:cubicBezTo>
                    <a:cubicBezTo>
                      <a:pt x="23031" y="8846"/>
                      <a:pt x="22255" y="9371"/>
                      <a:pt x="21045" y="9987"/>
                    </a:cubicBezTo>
                    <a:cubicBezTo>
                      <a:pt x="20726" y="10170"/>
                      <a:pt x="20452" y="10490"/>
                      <a:pt x="20292" y="10878"/>
                    </a:cubicBezTo>
                    <a:cubicBezTo>
                      <a:pt x="20155" y="11243"/>
                      <a:pt x="20109" y="11654"/>
                      <a:pt x="20201" y="12087"/>
                    </a:cubicBezTo>
                    <a:cubicBezTo>
                      <a:pt x="20269" y="12612"/>
                      <a:pt x="20132" y="13137"/>
                      <a:pt x="19836" y="13480"/>
                    </a:cubicBezTo>
                    <a:cubicBezTo>
                      <a:pt x="19603" y="13734"/>
                      <a:pt x="19330" y="13870"/>
                      <a:pt x="19037" y="13870"/>
                    </a:cubicBezTo>
                    <a:cubicBezTo>
                      <a:pt x="19014" y="13870"/>
                      <a:pt x="18991" y="13869"/>
                      <a:pt x="18968" y="13868"/>
                    </a:cubicBezTo>
                    <a:cubicBezTo>
                      <a:pt x="18877" y="13868"/>
                      <a:pt x="18786" y="13845"/>
                      <a:pt x="18717" y="13845"/>
                    </a:cubicBezTo>
                    <a:cubicBezTo>
                      <a:pt x="18604" y="13829"/>
                      <a:pt x="18491" y="13813"/>
                      <a:pt x="18378" y="13813"/>
                    </a:cubicBezTo>
                    <a:cubicBezTo>
                      <a:pt x="18331" y="13813"/>
                      <a:pt x="18285" y="13815"/>
                      <a:pt x="18238" y="13822"/>
                    </a:cubicBezTo>
                    <a:cubicBezTo>
                      <a:pt x="17987" y="13845"/>
                      <a:pt x="17804" y="13936"/>
                      <a:pt x="17690" y="14119"/>
                    </a:cubicBezTo>
                    <a:cubicBezTo>
                      <a:pt x="17485" y="14370"/>
                      <a:pt x="17370" y="14781"/>
                      <a:pt x="17370" y="15374"/>
                    </a:cubicBezTo>
                    <a:cubicBezTo>
                      <a:pt x="17370" y="15694"/>
                      <a:pt x="17393" y="16036"/>
                      <a:pt x="17439" y="16379"/>
                    </a:cubicBezTo>
                    <a:cubicBezTo>
                      <a:pt x="17485" y="16835"/>
                      <a:pt x="17530" y="17314"/>
                      <a:pt x="17462" y="17771"/>
                    </a:cubicBezTo>
                    <a:cubicBezTo>
                      <a:pt x="17370" y="18433"/>
                      <a:pt x="17211" y="19620"/>
                      <a:pt x="16549" y="19757"/>
                    </a:cubicBezTo>
                    <a:cubicBezTo>
                      <a:pt x="16465" y="19772"/>
                      <a:pt x="16384" y="19779"/>
                      <a:pt x="16305" y="19779"/>
                    </a:cubicBezTo>
                    <a:cubicBezTo>
                      <a:pt x="15542" y="19779"/>
                      <a:pt x="14980" y="19113"/>
                      <a:pt x="14380" y="18410"/>
                    </a:cubicBezTo>
                    <a:cubicBezTo>
                      <a:pt x="13759" y="17665"/>
                      <a:pt x="13101" y="16901"/>
                      <a:pt x="12184" y="16901"/>
                    </a:cubicBezTo>
                    <a:cubicBezTo>
                      <a:pt x="12090" y="16901"/>
                      <a:pt x="11992" y="16909"/>
                      <a:pt x="11892" y="16926"/>
                    </a:cubicBezTo>
                    <a:cubicBezTo>
                      <a:pt x="10934" y="17086"/>
                      <a:pt x="10500" y="17292"/>
                      <a:pt x="10089" y="17474"/>
                    </a:cubicBezTo>
                    <a:cubicBezTo>
                      <a:pt x="9952" y="17543"/>
                      <a:pt x="9792" y="17611"/>
                      <a:pt x="9610" y="17657"/>
                    </a:cubicBezTo>
                    <a:cubicBezTo>
                      <a:pt x="9359" y="17771"/>
                      <a:pt x="8994" y="17885"/>
                      <a:pt x="8332" y="17976"/>
                    </a:cubicBezTo>
                    <a:cubicBezTo>
                      <a:pt x="7464" y="18113"/>
                      <a:pt x="6848" y="18615"/>
                      <a:pt x="6300" y="19072"/>
                    </a:cubicBezTo>
                    <a:cubicBezTo>
                      <a:pt x="5767" y="19511"/>
                      <a:pt x="5310" y="19874"/>
                      <a:pt x="4765" y="19874"/>
                    </a:cubicBezTo>
                    <a:cubicBezTo>
                      <a:pt x="4516" y="19874"/>
                      <a:pt x="4250" y="19799"/>
                      <a:pt x="3949" y="19620"/>
                    </a:cubicBezTo>
                    <a:cubicBezTo>
                      <a:pt x="3219" y="19209"/>
                      <a:pt x="3264" y="18205"/>
                      <a:pt x="3310" y="17132"/>
                    </a:cubicBezTo>
                    <a:cubicBezTo>
                      <a:pt x="3333" y="16584"/>
                      <a:pt x="3356" y="16036"/>
                      <a:pt x="3287" y="15534"/>
                    </a:cubicBezTo>
                    <a:cubicBezTo>
                      <a:pt x="3264" y="15420"/>
                      <a:pt x="3242" y="15329"/>
                      <a:pt x="3219" y="15214"/>
                    </a:cubicBezTo>
                    <a:cubicBezTo>
                      <a:pt x="3059" y="14416"/>
                      <a:pt x="2511" y="14073"/>
                      <a:pt x="1963" y="13754"/>
                    </a:cubicBezTo>
                    <a:cubicBezTo>
                      <a:pt x="1872" y="13708"/>
                      <a:pt x="1804" y="13662"/>
                      <a:pt x="1712" y="13617"/>
                    </a:cubicBezTo>
                    <a:cubicBezTo>
                      <a:pt x="1096" y="13297"/>
                      <a:pt x="503" y="12978"/>
                      <a:pt x="411" y="12202"/>
                    </a:cubicBezTo>
                    <a:cubicBezTo>
                      <a:pt x="320" y="11471"/>
                      <a:pt x="1164" y="10969"/>
                      <a:pt x="2077" y="10421"/>
                    </a:cubicBezTo>
                    <a:cubicBezTo>
                      <a:pt x="2443" y="10193"/>
                      <a:pt x="2831" y="9965"/>
                      <a:pt x="3150" y="9714"/>
                    </a:cubicBezTo>
                    <a:cubicBezTo>
                      <a:pt x="3767" y="9257"/>
                      <a:pt x="4383" y="8732"/>
                      <a:pt x="4337" y="8047"/>
                    </a:cubicBezTo>
                    <a:cubicBezTo>
                      <a:pt x="4292" y="7500"/>
                      <a:pt x="4817" y="6769"/>
                      <a:pt x="5296" y="6039"/>
                    </a:cubicBezTo>
                    <a:lnTo>
                      <a:pt x="5478" y="5788"/>
                    </a:lnTo>
                    <a:cubicBezTo>
                      <a:pt x="6460" y="4372"/>
                      <a:pt x="7464" y="2934"/>
                      <a:pt x="7008" y="1862"/>
                    </a:cubicBezTo>
                    <a:cubicBezTo>
                      <a:pt x="6802" y="1405"/>
                      <a:pt x="6711" y="1086"/>
                      <a:pt x="6757" y="949"/>
                    </a:cubicBezTo>
                    <a:cubicBezTo>
                      <a:pt x="6757" y="903"/>
                      <a:pt x="6825" y="880"/>
                      <a:pt x="6894" y="880"/>
                    </a:cubicBezTo>
                    <a:cubicBezTo>
                      <a:pt x="7031" y="880"/>
                      <a:pt x="7236" y="926"/>
                      <a:pt x="7487" y="994"/>
                    </a:cubicBezTo>
                    <a:cubicBezTo>
                      <a:pt x="7867" y="1081"/>
                      <a:pt x="8352" y="1193"/>
                      <a:pt x="8912" y="1193"/>
                    </a:cubicBezTo>
                    <a:cubicBezTo>
                      <a:pt x="9092" y="1193"/>
                      <a:pt x="9279" y="1182"/>
                      <a:pt x="9473" y="1154"/>
                    </a:cubicBezTo>
                    <a:cubicBezTo>
                      <a:pt x="9636" y="1125"/>
                      <a:pt x="9787" y="1112"/>
                      <a:pt x="9928" y="1112"/>
                    </a:cubicBezTo>
                    <a:cubicBezTo>
                      <a:pt x="10557" y="1112"/>
                      <a:pt x="10989" y="1373"/>
                      <a:pt x="11436" y="1633"/>
                    </a:cubicBezTo>
                    <a:cubicBezTo>
                      <a:pt x="11907" y="1916"/>
                      <a:pt x="12378" y="2199"/>
                      <a:pt x="13094" y="2199"/>
                    </a:cubicBezTo>
                    <a:cubicBezTo>
                      <a:pt x="13245" y="2199"/>
                      <a:pt x="13406" y="2186"/>
                      <a:pt x="13581" y="2158"/>
                    </a:cubicBezTo>
                    <a:cubicBezTo>
                      <a:pt x="14586" y="1976"/>
                      <a:pt x="14928" y="1565"/>
                      <a:pt x="15225" y="1177"/>
                    </a:cubicBezTo>
                    <a:cubicBezTo>
                      <a:pt x="15522" y="812"/>
                      <a:pt x="15795" y="447"/>
                      <a:pt x="16686" y="310"/>
                    </a:cubicBezTo>
                    <a:cubicBezTo>
                      <a:pt x="16719" y="303"/>
                      <a:pt x="16745" y="300"/>
                      <a:pt x="16765" y="300"/>
                    </a:cubicBezTo>
                    <a:close/>
                    <a:moveTo>
                      <a:pt x="16757" y="1"/>
                    </a:moveTo>
                    <a:cubicBezTo>
                      <a:pt x="16721" y="1"/>
                      <a:pt x="16683" y="4"/>
                      <a:pt x="16640" y="13"/>
                    </a:cubicBezTo>
                    <a:cubicBezTo>
                      <a:pt x="15636" y="173"/>
                      <a:pt x="15316" y="583"/>
                      <a:pt x="14997" y="994"/>
                    </a:cubicBezTo>
                    <a:cubicBezTo>
                      <a:pt x="14700" y="1360"/>
                      <a:pt x="14426" y="1702"/>
                      <a:pt x="13536" y="1862"/>
                    </a:cubicBezTo>
                    <a:cubicBezTo>
                      <a:pt x="13372" y="1891"/>
                      <a:pt x="13221" y="1904"/>
                      <a:pt x="13080" y="1904"/>
                    </a:cubicBezTo>
                    <a:cubicBezTo>
                      <a:pt x="12452" y="1904"/>
                      <a:pt x="12020" y="1643"/>
                      <a:pt x="11573" y="1382"/>
                    </a:cubicBezTo>
                    <a:cubicBezTo>
                      <a:pt x="11102" y="1100"/>
                      <a:pt x="10630" y="817"/>
                      <a:pt x="9915" y="817"/>
                    </a:cubicBezTo>
                    <a:cubicBezTo>
                      <a:pt x="9764" y="817"/>
                      <a:pt x="9602" y="830"/>
                      <a:pt x="9427" y="857"/>
                    </a:cubicBezTo>
                    <a:cubicBezTo>
                      <a:pt x="9250" y="885"/>
                      <a:pt x="9077" y="897"/>
                      <a:pt x="8909" y="897"/>
                    </a:cubicBezTo>
                    <a:cubicBezTo>
                      <a:pt x="8386" y="897"/>
                      <a:pt x="7919" y="784"/>
                      <a:pt x="7556" y="698"/>
                    </a:cubicBezTo>
                    <a:cubicBezTo>
                      <a:pt x="7305" y="643"/>
                      <a:pt x="7076" y="589"/>
                      <a:pt x="6889" y="589"/>
                    </a:cubicBezTo>
                    <a:cubicBezTo>
                      <a:pt x="6685" y="589"/>
                      <a:pt x="6532" y="654"/>
                      <a:pt x="6460" y="857"/>
                    </a:cubicBezTo>
                    <a:cubicBezTo>
                      <a:pt x="6391" y="1086"/>
                      <a:pt x="6483" y="1405"/>
                      <a:pt x="6734" y="1999"/>
                    </a:cubicBezTo>
                    <a:cubicBezTo>
                      <a:pt x="7122" y="2889"/>
                      <a:pt x="6118" y="4327"/>
                      <a:pt x="5250" y="5605"/>
                    </a:cubicBezTo>
                    <a:lnTo>
                      <a:pt x="5068" y="5879"/>
                    </a:lnTo>
                    <a:cubicBezTo>
                      <a:pt x="4520" y="6678"/>
                      <a:pt x="3995" y="7408"/>
                      <a:pt x="4040" y="8070"/>
                    </a:cubicBezTo>
                    <a:cubicBezTo>
                      <a:pt x="4063" y="8549"/>
                      <a:pt x="3652" y="8960"/>
                      <a:pt x="2968" y="9485"/>
                    </a:cubicBezTo>
                    <a:cubicBezTo>
                      <a:pt x="2648" y="9714"/>
                      <a:pt x="2283" y="9942"/>
                      <a:pt x="1918" y="10170"/>
                    </a:cubicBezTo>
                    <a:cubicBezTo>
                      <a:pt x="936" y="10764"/>
                      <a:pt x="0" y="11334"/>
                      <a:pt x="115" y="12247"/>
                    </a:cubicBezTo>
                    <a:cubicBezTo>
                      <a:pt x="229" y="13160"/>
                      <a:pt x="959" y="13548"/>
                      <a:pt x="1575" y="13891"/>
                    </a:cubicBezTo>
                    <a:cubicBezTo>
                      <a:pt x="1667" y="13936"/>
                      <a:pt x="1735" y="13982"/>
                      <a:pt x="1826" y="14005"/>
                    </a:cubicBezTo>
                    <a:cubicBezTo>
                      <a:pt x="2329" y="14301"/>
                      <a:pt x="2785" y="14598"/>
                      <a:pt x="2945" y="15283"/>
                    </a:cubicBezTo>
                    <a:cubicBezTo>
                      <a:pt x="2968" y="15374"/>
                      <a:pt x="2968" y="15466"/>
                      <a:pt x="2990" y="15580"/>
                    </a:cubicBezTo>
                    <a:cubicBezTo>
                      <a:pt x="3059" y="16059"/>
                      <a:pt x="3036" y="16584"/>
                      <a:pt x="3013" y="17109"/>
                    </a:cubicBezTo>
                    <a:cubicBezTo>
                      <a:pt x="2968" y="18273"/>
                      <a:pt x="2922" y="19369"/>
                      <a:pt x="3789" y="19894"/>
                    </a:cubicBezTo>
                    <a:cubicBezTo>
                      <a:pt x="4155" y="20099"/>
                      <a:pt x="4474" y="20168"/>
                      <a:pt x="4748" y="20168"/>
                    </a:cubicBezTo>
                    <a:cubicBezTo>
                      <a:pt x="5410" y="20168"/>
                      <a:pt x="5935" y="19757"/>
                      <a:pt x="6483" y="19300"/>
                    </a:cubicBezTo>
                    <a:cubicBezTo>
                      <a:pt x="7031" y="18867"/>
                      <a:pt x="7601" y="18387"/>
                      <a:pt x="8377" y="18273"/>
                    </a:cubicBezTo>
                    <a:cubicBezTo>
                      <a:pt x="8902" y="18205"/>
                      <a:pt x="9336" y="18090"/>
                      <a:pt x="9724" y="17953"/>
                    </a:cubicBezTo>
                    <a:cubicBezTo>
                      <a:pt x="9907" y="17885"/>
                      <a:pt x="10066" y="17817"/>
                      <a:pt x="10226" y="17748"/>
                    </a:cubicBezTo>
                    <a:cubicBezTo>
                      <a:pt x="10614" y="17565"/>
                      <a:pt x="11025" y="17383"/>
                      <a:pt x="11938" y="17223"/>
                    </a:cubicBezTo>
                    <a:cubicBezTo>
                      <a:pt x="12022" y="17208"/>
                      <a:pt x="12103" y="17201"/>
                      <a:pt x="12182" y="17201"/>
                    </a:cubicBezTo>
                    <a:cubicBezTo>
                      <a:pt x="12968" y="17201"/>
                      <a:pt x="13551" y="17888"/>
                      <a:pt x="14152" y="18593"/>
                    </a:cubicBezTo>
                    <a:cubicBezTo>
                      <a:pt x="14766" y="19329"/>
                      <a:pt x="15399" y="20085"/>
                      <a:pt x="16296" y="20085"/>
                    </a:cubicBezTo>
                    <a:cubicBezTo>
                      <a:pt x="16400" y="20085"/>
                      <a:pt x="16506" y="20075"/>
                      <a:pt x="16617" y="20053"/>
                    </a:cubicBezTo>
                    <a:cubicBezTo>
                      <a:pt x="17485" y="19871"/>
                      <a:pt x="17644" y="18593"/>
                      <a:pt x="17758" y="17817"/>
                    </a:cubicBezTo>
                    <a:cubicBezTo>
                      <a:pt x="17827" y="17337"/>
                      <a:pt x="17781" y="16835"/>
                      <a:pt x="17736" y="16333"/>
                    </a:cubicBezTo>
                    <a:cubicBezTo>
                      <a:pt x="17690" y="16013"/>
                      <a:pt x="17667" y="15694"/>
                      <a:pt x="17667" y="15374"/>
                    </a:cubicBezTo>
                    <a:cubicBezTo>
                      <a:pt x="17667" y="14849"/>
                      <a:pt x="17758" y="14484"/>
                      <a:pt x="17918" y="14301"/>
                    </a:cubicBezTo>
                    <a:cubicBezTo>
                      <a:pt x="18010" y="14187"/>
                      <a:pt x="18101" y="14119"/>
                      <a:pt x="18261" y="14119"/>
                    </a:cubicBezTo>
                    <a:cubicBezTo>
                      <a:pt x="18301" y="14112"/>
                      <a:pt x="18341" y="14109"/>
                      <a:pt x="18381" y="14109"/>
                    </a:cubicBezTo>
                    <a:cubicBezTo>
                      <a:pt x="18478" y="14109"/>
                      <a:pt x="18575" y="14126"/>
                      <a:pt x="18671" y="14142"/>
                    </a:cubicBezTo>
                    <a:cubicBezTo>
                      <a:pt x="18763" y="14142"/>
                      <a:pt x="18854" y="14164"/>
                      <a:pt x="18945" y="14164"/>
                    </a:cubicBezTo>
                    <a:cubicBezTo>
                      <a:pt x="18968" y="14166"/>
                      <a:pt x="18991" y="14166"/>
                      <a:pt x="19014" y="14166"/>
                    </a:cubicBezTo>
                    <a:cubicBezTo>
                      <a:pt x="19402" y="14166"/>
                      <a:pt x="19782" y="13987"/>
                      <a:pt x="20041" y="13685"/>
                    </a:cubicBezTo>
                    <a:cubicBezTo>
                      <a:pt x="20429" y="13274"/>
                      <a:pt x="20589" y="12658"/>
                      <a:pt x="20475" y="12042"/>
                    </a:cubicBezTo>
                    <a:lnTo>
                      <a:pt x="20475" y="11996"/>
                    </a:lnTo>
                    <a:cubicBezTo>
                      <a:pt x="20429" y="11654"/>
                      <a:pt x="20452" y="11311"/>
                      <a:pt x="20566" y="10992"/>
                    </a:cubicBezTo>
                    <a:cubicBezTo>
                      <a:pt x="20703" y="10649"/>
                      <a:pt x="20931" y="10398"/>
                      <a:pt x="21182" y="10261"/>
                    </a:cubicBezTo>
                    <a:cubicBezTo>
                      <a:pt x="22369" y="9645"/>
                      <a:pt x="23396" y="9052"/>
                      <a:pt x="23168" y="8276"/>
                    </a:cubicBezTo>
                    <a:cubicBezTo>
                      <a:pt x="22940" y="7454"/>
                      <a:pt x="22506" y="7020"/>
                      <a:pt x="22072" y="6609"/>
                    </a:cubicBezTo>
                    <a:cubicBezTo>
                      <a:pt x="21639" y="6176"/>
                      <a:pt x="21228" y="5788"/>
                      <a:pt x="21045" y="4966"/>
                    </a:cubicBezTo>
                    <a:cubicBezTo>
                      <a:pt x="20977" y="4624"/>
                      <a:pt x="20863" y="4418"/>
                      <a:pt x="20680" y="4304"/>
                    </a:cubicBezTo>
                    <a:cubicBezTo>
                      <a:pt x="20583" y="4247"/>
                      <a:pt x="20477" y="4225"/>
                      <a:pt x="20364" y="4225"/>
                    </a:cubicBezTo>
                    <a:cubicBezTo>
                      <a:pt x="20158" y="4225"/>
                      <a:pt x="19926" y="4299"/>
                      <a:pt x="19676" y="4372"/>
                    </a:cubicBezTo>
                    <a:cubicBezTo>
                      <a:pt x="19386" y="4465"/>
                      <a:pt x="19050" y="4564"/>
                      <a:pt x="18678" y="4564"/>
                    </a:cubicBezTo>
                    <a:cubicBezTo>
                      <a:pt x="18317" y="4564"/>
                      <a:pt x="17923" y="4471"/>
                      <a:pt x="17507" y="4190"/>
                    </a:cubicBezTo>
                    <a:cubicBezTo>
                      <a:pt x="17097" y="3893"/>
                      <a:pt x="16663" y="3322"/>
                      <a:pt x="16891" y="2136"/>
                    </a:cubicBezTo>
                    <a:cubicBezTo>
                      <a:pt x="16914" y="1999"/>
                      <a:pt x="16960" y="1816"/>
                      <a:pt x="17005" y="1656"/>
                    </a:cubicBezTo>
                    <a:cubicBezTo>
                      <a:pt x="17165" y="1040"/>
                      <a:pt x="17302" y="401"/>
                      <a:pt x="17051" y="127"/>
                    </a:cubicBezTo>
                    <a:cubicBezTo>
                      <a:pt x="16995" y="71"/>
                      <a:pt x="16909" y="1"/>
                      <a:pt x="1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2;p32">
                <a:extLst>
                  <a:ext uri="{FF2B5EF4-FFF2-40B4-BE49-F238E27FC236}">
                    <a16:creationId xmlns:a16="http://schemas.microsoft.com/office/drawing/2014/main" id="{0FF5F6EE-2046-431F-8B2B-C84B5EFBC2D0}"/>
                  </a:ext>
                </a:extLst>
              </p:cNvPr>
              <p:cNvSpPr/>
              <p:nvPr/>
            </p:nvSpPr>
            <p:spPr>
              <a:xfrm>
                <a:off x="9409650" y="928975"/>
                <a:ext cx="406325" cy="351075"/>
              </a:xfrm>
              <a:custGeom>
                <a:avLst/>
                <a:gdLst/>
                <a:ahLst/>
                <a:cxnLst/>
                <a:rect l="l" t="t" r="r" b="b"/>
                <a:pathLst>
                  <a:path w="16253" h="14043" extrusionOk="0">
                    <a:moveTo>
                      <a:pt x="11619" y="324"/>
                    </a:moveTo>
                    <a:cubicBezTo>
                      <a:pt x="11687" y="416"/>
                      <a:pt x="11573" y="895"/>
                      <a:pt x="11527" y="1100"/>
                    </a:cubicBezTo>
                    <a:cubicBezTo>
                      <a:pt x="11505" y="1237"/>
                      <a:pt x="11459" y="1351"/>
                      <a:pt x="11436" y="1488"/>
                    </a:cubicBezTo>
                    <a:cubicBezTo>
                      <a:pt x="11276" y="2401"/>
                      <a:pt x="11642" y="2881"/>
                      <a:pt x="11984" y="3109"/>
                    </a:cubicBezTo>
                    <a:cubicBezTo>
                      <a:pt x="12315" y="3349"/>
                      <a:pt x="12629" y="3423"/>
                      <a:pt x="12914" y="3423"/>
                    </a:cubicBezTo>
                    <a:cubicBezTo>
                      <a:pt x="13199" y="3423"/>
                      <a:pt x="13456" y="3349"/>
                      <a:pt x="13673" y="3292"/>
                    </a:cubicBezTo>
                    <a:cubicBezTo>
                      <a:pt x="13805" y="3242"/>
                      <a:pt x="13936" y="3205"/>
                      <a:pt x="14034" y="3205"/>
                    </a:cubicBezTo>
                    <a:cubicBezTo>
                      <a:pt x="14071" y="3205"/>
                      <a:pt x="14104" y="3210"/>
                      <a:pt x="14130" y="3223"/>
                    </a:cubicBezTo>
                    <a:cubicBezTo>
                      <a:pt x="14198" y="3269"/>
                      <a:pt x="14244" y="3360"/>
                      <a:pt x="14266" y="3520"/>
                    </a:cubicBezTo>
                    <a:cubicBezTo>
                      <a:pt x="14426" y="4159"/>
                      <a:pt x="14746" y="4501"/>
                      <a:pt x="15065" y="4844"/>
                    </a:cubicBezTo>
                    <a:cubicBezTo>
                      <a:pt x="15339" y="5140"/>
                      <a:pt x="15590" y="5414"/>
                      <a:pt x="15750" y="5894"/>
                    </a:cubicBezTo>
                    <a:cubicBezTo>
                      <a:pt x="15864" y="6213"/>
                      <a:pt x="15225" y="6601"/>
                      <a:pt x="14563" y="6966"/>
                    </a:cubicBezTo>
                    <a:cubicBezTo>
                      <a:pt x="14312" y="7103"/>
                      <a:pt x="14107" y="7332"/>
                      <a:pt x="14015" y="7606"/>
                    </a:cubicBezTo>
                    <a:cubicBezTo>
                      <a:pt x="13901" y="7879"/>
                      <a:pt x="13878" y="8153"/>
                      <a:pt x="13901" y="8473"/>
                    </a:cubicBezTo>
                    <a:cubicBezTo>
                      <a:pt x="13947" y="8815"/>
                      <a:pt x="13856" y="9135"/>
                      <a:pt x="13650" y="9363"/>
                    </a:cubicBezTo>
                    <a:cubicBezTo>
                      <a:pt x="13513" y="9546"/>
                      <a:pt x="13285" y="9637"/>
                      <a:pt x="13080" y="9637"/>
                    </a:cubicBezTo>
                    <a:cubicBezTo>
                      <a:pt x="13034" y="9637"/>
                      <a:pt x="12988" y="9637"/>
                      <a:pt x="12920" y="9614"/>
                    </a:cubicBezTo>
                    <a:cubicBezTo>
                      <a:pt x="12844" y="9614"/>
                      <a:pt x="12768" y="9604"/>
                      <a:pt x="12692" y="9604"/>
                    </a:cubicBezTo>
                    <a:cubicBezTo>
                      <a:pt x="12653" y="9604"/>
                      <a:pt x="12615" y="9607"/>
                      <a:pt x="12577" y="9614"/>
                    </a:cubicBezTo>
                    <a:cubicBezTo>
                      <a:pt x="12395" y="9637"/>
                      <a:pt x="12258" y="9728"/>
                      <a:pt x="12167" y="9842"/>
                    </a:cubicBezTo>
                    <a:cubicBezTo>
                      <a:pt x="12030" y="10048"/>
                      <a:pt x="11961" y="10345"/>
                      <a:pt x="11938" y="10755"/>
                    </a:cubicBezTo>
                    <a:cubicBezTo>
                      <a:pt x="11938" y="10984"/>
                      <a:pt x="11961" y="11212"/>
                      <a:pt x="11984" y="11440"/>
                    </a:cubicBezTo>
                    <a:cubicBezTo>
                      <a:pt x="12030" y="11760"/>
                      <a:pt x="12052" y="12102"/>
                      <a:pt x="12007" y="12422"/>
                    </a:cubicBezTo>
                    <a:cubicBezTo>
                      <a:pt x="11938" y="12855"/>
                      <a:pt x="11824" y="13631"/>
                      <a:pt x="11390" y="13723"/>
                    </a:cubicBezTo>
                    <a:cubicBezTo>
                      <a:pt x="11341" y="13731"/>
                      <a:pt x="11293" y="13734"/>
                      <a:pt x="11246" y="13734"/>
                    </a:cubicBezTo>
                    <a:cubicBezTo>
                      <a:pt x="10748" y="13734"/>
                      <a:pt x="10369" y="13312"/>
                      <a:pt x="9952" y="12833"/>
                    </a:cubicBezTo>
                    <a:cubicBezTo>
                      <a:pt x="9496" y="12330"/>
                      <a:pt x="9039" y="11828"/>
                      <a:pt x="8378" y="11828"/>
                    </a:cubicBezTo>
                    <a:lnTo>
                      <a:pt x="8172" y="11828"/>
                    </a:lnTo>
                    <a:cubicBezTo>
                      <a:pt x="7510" y="11942"/>
                      <a:pt x="7213" y="12079"/>
                      <a:pt x="6940" y="12193"/>
                    </a:cubicBezTo>
                    <a:cubicBezTo>
                      <a:pt x="6825" y="12239"/>
                      <a:pt x="6711" y="12285"/>
                      <a:pt x="6597" y="12330"/>
                    </a:cubicBezTo>
                    <a:cubicBezTo>
                      <a:pt x="6415" y="12376"/>
                      <a:pt x="6163" y="12467"/>
                      <a:pt x="5707" y="12513"/>
                    </a:cubicBezTo>
                    <a:cubicBezTo>
                      <a:pt x="5114" y="12581"/>
                      <a:pt x="4680" y="12924"/>
                      <a:pt x="4315" y="13198"/>
                    </a:cubicBezTo>
                    <a:cubicBezTo>
                      <a:pt x="3962" y="13474"/>
                      <a:pt x="3681" y="13688"/>
                      <a:pt x="3341" y="13688"/>
                    </a:cubicBezTo>
                    <a:cubicBezTo>
                      <a:pt x="3175" y="13688"/>
                      <a:pt x="2995" y="13637"/>
                      <a:pt x="2785" y="13517"/>
                    </a:cubicBezTo>
                    <a:cubicBezTo>
                      <a:pt x="2352" y="13266"/>
                      <a:pt x="2374" y="12559"/>
                      <a:pt x="2397" y="11828"/>
                    </a:cubicBezTo>
                    <a:cubicBezTo>
                      <a:pt x="2420" y="11463"/>
                      <a:pt x="2420" y="11052"/>
                      <a:pt x="2374" y="10710"/>
                    </a:cubicBezTo>
                    <a:cubicBezTo>
                      <a:pt x="2352" y="10641"/>
                      <a:pt x="2352" y="10550"/>
                      <a:pt x="2329" y="10482"/>
                    </a:cubicBezTo>
                    <a:cubicBezTo>
                      <a:pt x="2192" y="9934"/>
                      <a:pt x="1804" y="9683"/>
                      <a:pt x="1416" y="9454"/>
                    </a:cubicBezTo>
                    <a:lnTo>
                      <a:pt x="1256" y="9363"/>
                    </a:lnTo>
                    <a:cubicBezTo>
                      <a:pt x="822" y="9135"/>
                      <a:pt x="434" y="8907"/>
                      <a:pt x="389" y="8404"/>
                    </a:cubicBezTo>
                    <a:cubicBezTo>
                      <a:pt x="343" y="7948"/>
                      <a:pt x="868" y="7628"/>
                      <a:pt x="1484" y="7286"/>
                    </a:cubicBezTo>
                    <a:cubicBezTo>
                      <a:pt x="1758" y="7103"/>
                      <a:pt x="2078" y="6944"/>
                      <a:pt x="2329" y="6738"/>
                    </a:cubicBezTo>
                    <a:cubicBezTo>
                      <a:pt x="2740" y="6396"/>
                      <a:pt x="3196" y="6031"/>
                      <a:pt x="3219" y="5551"/>
                    </a:cubicBezTo>
                    <a:cubicBezTo>
                      <a:pt x="3219" y="5255"/>
                      <a:pt x="3493" y="4867"/>
                      <a:pt x="3790" y="4410"/>
                    </a:cubicBezTo>
                    <a:lnTo>
                      <a:pt x="3927" y="4205"/>
                    </a:lnTo>
                    <a:cubicBezTo>
                      <a:pt x="4634" y="3177"/>
                      <a:pt x="5342" y="2036"/>
                      <a:pt x="4977" y="1215"/>
                    </a:cubicBezTo>
                    <a:cubicBezTo>
                      <a:pt x="4794" y="781"/>
                      <a:pt x="4817" y="667"/>
                      <a:pt x="4817" y="621"/>
                    </a:cubicBezTo>
                    <a:cubicBezTo>
                      <a:pt x="4822" y="610"/>
                      <a:pt x="4840" y="606"/>
                      <a:pt x="4866" y="606"/>
                    </a:cubicBezTo>
                    <a:cubicBezTo>
                      <a:pt x="4954" y="606"/>
                      <a:pt x="5138" y="654"/>
                      <a:pt x="5296" y="690"/>
                    </a:cubicBezTo>
                    <a:cubicBezTo>
                      <a:pt x="5559" y="760"/>
                      <a:pt x="5916" y="857"/>
                      <a:pt x="6315" y="857"/>
                    </a:cubicBezTo>
                    <a:cubicBezTo>
                      <a:pt x="6436" y="857"/>
                      <a:pt x="6561" y="848"/>
                      <a:pt x="6688" y="826"/>
                    </a:cubicBezTo>
                    <a:cubicBezTo>
                      <a:pt x="6771" y="817"/>
                      <a:pt x="6849" y="812"/>
                      <a:pt x="6923" y="812"/>
                    </a:cubicBezTo>
                    <a:cubicBezTo>
                      <a:pt x="7359" y="812"/>
                      <a:pt x="7654" y="974"/>
                      <a:pt x="7967" y="1169"/>
                    </a:cubicBezTo>
                    <a:cubicBezTo>
                      <a:pt x="8288" y="1358"/>
                      <a:pt x="8625" y="1563"/>
                      <a:pt x="9133" y="1563"/>
                    </a:cubicBezTo>
                    <a:cubicBezTo>
                      <a:pt x="9239" y="1563"/>
                      <a:pt x="9351" y="1554"/>
                      <a:pt x="9473" y="1534"/>
                    </a:cubicBezTo>
                    <a:cubicBezTo>
                      <a:pt x="10158" y="1420"/>
                      <a:pt x="10409" y="1123"/>
                      <a:pt x="10614" y="872"/>
                    </a:cubicBezTo>
                    <a:cubicBezTo>
                      <a:pt x="10820" y="621"/>
                      <a:pt x="10980" y="416"/>
                      <a:pt x="11573" y="324"/>
                    </a:cubicBezTo>
                    <a:close/>
                    <a:moveTo>
                      <a:pt x="11589" y="0"/>
                    </a:moveTo>
                    <a:cubicBezTo>
                      <a:pt x="11569" y="0"/>
                      <a:pt x="11549" y="2"/>
                      <a:pt x="11527" y="5"/>
                    </a:cubicBezTo>
                    <a:cubicBezTo>
                      <a:pt x="10820" y="119"/>
                      <a:pt x="10569" y="416"/>
                      <a:pt x="10363" y="667"/>
                    </a:cubicBezTo>
                    <a:cubicBezTo>
                      <a:pt x="10158" y="918"/>
                      <a:pt x="9998" y="1123"/>
                      <a:pt x="9427" y="1215"/>
                    </a:cubicBezTo>
                    <a:cubicBezTo>
                      <a:pt x="9328" y="1230"/>
                      <a:pt x="9235" y="1237"/>
                      <a:pt x="9148" y="1237"/>
                    </a:cubicBezTo>
                    <a:cubicBezTo>
                      <a:pt x="8718" y="1237"/>
                      <a:pt x="8430" y="1066"/>
                      <a:pt x="8126" y="895"/>
                    </a:cubicBezTo>
                    <a:cubicBezTo>
                      <a:pt x="7814" y="700"/>
                      <a:pt x="7451" y="488"/>
                      <a:pt x="6924" y="488"/>
                    </a:cubicBezTo>
                    <a:cubicBezTo>
                      <a:pt x="6835" y="488"/>
                      <a:pt x="6742" y="494"/>
                      <a:pt x="6643" y="507"/>
                    </a:cubicBezTo>
                    <a:cubicBezTo>
                      <a:pt x="6541" y="522"/>
                      <a:pt x="6441" y="528"/>
                      <a:pt x="6343" y="528"/>
                    </a:cubicBezTo>
                    <a:cubicBezTo>
                      <a:pt x="5982" y="528"/>
                      <a:pt x="5652" y="442"/>
                      <a:pt x="5365" y="370"/>
                    </a:cubicBezTo>
                    <a:cubicBezTo>
                      <a:pt x="5192" y="327"/>
                      <a:pt x="5025" y="284"/>
                      <a:pt x="4882" y="284"/>
                    </a:cubicBezTo>
                    <a:cubicBezTo>
                      <a:pt x="4722" y="284"/>
                      <a:pt x="4592" y="338"/>
                      <a:pt x="4520" y="507"/>
                    </a:cubicBezTo>
                    <a:cubicBezTo>
                      <a:pt x="4452" y="667"/>
                      <a:pt x="4497" y="918"/>
                      <a:pt x="4703" y="1351"/>
                    </a:cubicBezTo>
                    <a:cubicBezTo>
                      <a:pt x="5022" y="2059"/>
                      <a:pt x="4132" y="3337"/>
                      <a:pt x="3676" y="4022"/>
                    </a:cubicBezTo>
                    <a:lnTo>
                      <a:pt x="3539" y="4227"/>
                    </a:lnTo>
                    <a:cubicBezTo>
                      <a:pt x="3196" y="4730"/>
                      <a:pt x="2899" y="5163"/>
                      <a:pt x="2899" y="5551"/>
                    </a:cubicBezTo>
                    <a:cubicBezTo>
                      <a:pt x="2877" y="5848"/>
                      <a:pt x="2557" y="6145"/>
                      <a:pt x="2123" y="6487"/>
                    </a:cubicBezTo>
                    <a:cubicBezTo>
                      <a:pt x="1895" y="6670"/>
                      <a:pt x="1598" y="6830"/>
                      <a:pt x="1325" y="7012"/>
                    </a:cubicBezTo>
                    <a:cubicBezTo>
                      <a:pt x="663" y="7377"/>
                      <a:pt x="1" y="7765"/>
                      <a:pt x="69" y="8427"/>
                    </a:cubicBezTo>
                    <a:cubicBezTo>
                      <a:pt x="138" y="9112"/>
                      <a:pt x="640" y="9386"/>
                      <a:pt x="1096" y="9637"/>
                    </a:cubicBezTo>
                    <a:lnTo>
                      <a:pt x="1256" y="9728"/>
                    </a:lnTo>
                    <a:cubicBezTo>
                      <a:pt x="1598" y="9934"/>
                      <a:pt x="1918" y="10139"/>
                      <a:pt x="2009" y="10573"/>
                    </a:cubicBezTo>
                    <a:cubicBezTo>
                      <a:pt x="2032" y="10619"/>
                      <a:pt x="2055" y="10687"/>
                      <a:pt x="2055" y="10755"/>
                    </a:cubicBezTo>
                    <a:cubicBezTo>
                      <a:pt x="2101" y="11075"/>
                      <a:pt x="2101" y="11463"/>
                      <a:pt x="2078" y="11828"/>
                    </a:cubicBezTo>
                    <a:cubicBezTo>
                      <a:pt x="2055" y="12627"/>
                      <a:pt x="2032" y="13449"/>
                      <a:pt x="2626" y="13791"/>
                    </a:cubicBezTo>
                    <a:cubicBezTo>
                      <a:pt x="2891" y="13946"/>
                      <a:pt x="3125" y="14008"/>
                      <a:pt x="3338" y="14008"/>
                    </a:cubicBezTo>
                    <a:cubicBezTo>
                      <a:pt x="3786" y="14008"/>
                      <a:pt x="4142" y="13735"/>
                      <a:pt x="4497" y="13472"/>
                    </a:cubicBezTo>
                    <a:cubicBezTo>
                      <a:pt x="4862" y="13175"/>
                      <a:pt x="5250" y="12901"/>
                      <a:pt x="5753" y="12833"/>
                    </a:cubicBezTo>
                    <a:cubicBezTo>
                      <a:pt x="6232" y="12764"/>
                      <a:pt x="6506" y="12696"/>
                      <a:pt x="6688" y="12627"/>
                    </a:cubicBezTo>
                    <a:cubicBezTo>
                      <a:pt x="6825" y="12581"/>
                      <a:pt x="6940" y="12536"/>
                      <a:pt x="7054" y="12490"/>
                    </a:cubicBezTo>
                    <a:cubicBezTo>
                      <a:pt x="7328" y="12376"/>
                      <a:pt x="7601" y="12262"/>
                      <a:pt x="8218" y="12148"/>
                    </a:cubicBezTo>
                    <a:cubicBezTo>
                      <a:pt x="8267" y="12140"/>
                      <a:pt x="8315" y="12137"/>
                      <a:pt x="8363" y="12137"/>
                    </a:cubicBezTo>
                    <a:cubicBezTo>
                      <a:pt x="8884" y="12137"/>
                      <a:pt x="9283" y="12580"/>
                      <a:pt x="9701" y="13061"/>
                    </a:cubicBezTo>
                    <a:cubicBezTo>
                      <a:pt x="10135" y="13540"/>
                      <a:pt x="10592" y="14042"/>
                      <a:pt x="11231" y="14042"/>
                    </a:cubicBezTo>
                    <a:cubicBezTo>
                      <a:pt x="11299" y="14042"/>
                      <a:pt x="11368" y="14042"/>
                      <a:pt x="11459" y="14019"/>
                    </a:cubicBezTo>
                    <a:cubicBezTo>
                      <a:pt x="12098" y="13905"/>
                      <a:pt x="12235" y="13015"/>
                      <a:pt x="12326" y="12467"/>
                    </a:cubicBezTo>
                    <a:cubicBezTo>
                      <a:pt x="12372" y="12102"/>
                      <a:pt x="12349" y="11737"/>
                      <a:pt x="12303" y="11395"/>
                    </a:cubicBezTo>
                    <a:cubicBezTo>
                      <a:pt x="12281" y="11189"/>
                      <a:pt x="12258" y="10961"/>
                      <a:pt x="12258" y="10755"/>
                    </a:cubicBezTo>
                    <a:cubicBezTo>
                      <a:pt x="12281" y="10413"/>
                      <a:pt x="12326" y="10185"/>
                      <a:pt x="12418" y="10048"/>
                    </a:cubicBezTo>
                    <a:cubicBezTo>
                      <a:pt x="12463" y="9979"/>
                      <a:pt x="12532" y="9957"/>
                      <a:pt x="12623" y="9934"/>
                    </a:cubicBezTo>
                    <a:lnTo>
                      <a:pt x="12897" y="9934"/>
                    </a:lnTo>
                    <a:cubicBezTo>
                      <a:pt x="12965" y="9957"/>
                      <a:pt x="13011" y="9957"/>
                      <a:pt x="13080" y="9957"/>
                    </a:cubicBezTo>
                    <a:cubicBezTo>
                      <a:pt x="13376" y="9957"/>
                      <a:pt x="13673" y="9820"/>
                      <a:pt x="13901" y="9569"/>
                    </a:cubicBezTo>
                    <a:cubicBezTo>
                      <a:pt x="14175" y="9272"/>
                      <a:pt x="14289" y="8861"/>
                      <a:pt x="14221" y="8404"/>
                    </a:cubicBezTo>
                    <a:cubicBezTo>
                      <a:pt x="14198" y="8176"/>
                      <a:pt x="14221" y="7948"/>
                      <a:pt x="14312" y="7720"/>
                    </a:cubicBezTo>
                    <a:cubicBezTo>
                      <a:pt x="14381" y="7514"/>
                      <a:pt x="14540" y="7332"/>
                      <a:pt x="14700" y="7240"/>
                    </a:cubicBezTo>
                    <a:cubicBezTo>
                      <a:pt x="15568" y="6784"/>
                      <a:pt x="16252" y="6350"/>
                      <a:pt x="16070" y="5780"/>
                    </a:cubicBezTo>
                    <a:cubicBezTo>
                      <a:pt x="15887" y="5255"/>
                      <a:pt x="15590" y="4935"/>
                      <a:pt x="15294" y="4615"/>
                    </a:cubicBezTo>
                    <a:cubicBezTo>
                      <a:pt x="14997" y="4296"/>
                      <a:pt x="14700" y="3999"/>
                      <a:pt x="14586" y="3451"/>
                    </a:cubicBezTo>
                    <a:cubicBezTo>
                      <a:pt x="14518" y="3200"/>
                      <a:pt x="14426" y="3041"/>
                      <a:pt x="14289" y="2949"/>
                    </a:cubicBezTo>
                    <a:cubicBezTo>
                      <a:pt x="14210" y="2905"/>
                      <a:pt x="14123" y="2888"/>
                      <a:pt x="14032" y="2888"/>
                    </a:cubicBezTo>
                    <a:cubicBezTo>
                      <a:pt x="13889" y="2888"/>
                      <a:pt x="13735" y="2930"/>
                      <a:pt x="13582" y="2972"/>
                    </a:cubicBezTo>
                    <a:cubicBezTo>
                      <a:pt x="13376" y="3041"/>
                      <a:pt x="13159" y="3103"/>
                      <a:pt x="12925" y="3103"/>
                    </a:cubicBezTo>
                    <a:cubicBezTo>
                      <a:pt x="12692" y="3103"/>
                      <a:pt x="12440" y="3041"/>
                      <a:pt x="12167" y="2858"/>
                    </a:cubicBezTo>
                    <a:cubicBezTo>
                      <a:pt x="11801" y="2584"/>
                      <a:pt x="11664" y="2150"/>
                      <a:pt x="11756" y="1511"/>
                    </a:cubicBezTo>
                    <a:cubicBezTo>
                      <a:pt x="11779" y="1420"/>
                      <a:pt x="11801" y="1283"/>
                      <a:pt x="11847" y="1169"/>
                    </a:cubicBezTo>
                    <a:cubicBezTo>
                      <a:pt x="11938" y="735"/>
                      <a:pt x="12030" y="324"/>
                      <a:pt x="11847" y="119"/>
                    </a:cubicBezTo>
                    <a:cubicBezTo>
                      <a:pt x="11807" y="60"/>
                      <a:pt x="11717" y="0"/>
                      <a:pt x="1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53;p32">
                <a:extLst>
                  <a:ext uri="{FF2B5EF4-FFF2-40B4-BE49-F238E27FC236}">
                    <a16:creationId xmlns:a16="http://schemas.microsoft.com/office/drawing/2014/main" id="{28BBA298-15D6-4D83-8865-39818EE33742}"/>
                  </a:ext>
                </a:extLst>
              </p:cNvPr>
              <p:cNvSpPr/>
              <p:nvPr/>
            </p:nvSpPr>
            <p:spPr>
              <a:xfrm>
                <a:off x="9496950" y="1004175"/>
                <a:ext cx="228850" cy="201125"/>
              </a:xfrm>
              <a:custGeom>
                <a:avLst/>
                <a:gdLst/>
                <a:ahLst/>
                <a:cxnLst/>
                <a:rect l="l" t="t" r="r" b="b"/>
                <a:pathLst>
                  <a:path w="9154" h="8045" extrusionOk="0">
                    <a:moveTo>
                      <a:pt x="2900" y="352"/>
                    </a:moveTo>
                    <a:cubicBezTo>
                      <a:pt x="2945" y="352"/>
                      <a:pt x="3037" y="375"/>
                      <a:pt x="3105" y="398"/>
                    </a:cubicBezTo>
                    <a:cubicBezTo>
                      <a:pt x="3289" y="459"/>
                      <a:pt x="3527" y="538"/>
                      <a:pt x="3803" y="538"/>
                    </a:cubicBezTo>
                    <a:cubicBezTo>
                      <a:pt x="3836" y="538"/>
                      <a:pt x="3870" y="537"/>
                      <a:pt x="3904" y="535"/>
                    </a:cubicBezTo>
                    <a:cubicBezTo>
                      <a:pt x="3933" y="532"/>
                      <a:pt x="3960" y="531"/>
                      <a:pt x="3986" y="531"/>
                    </a:cubicBezTo>
                    <a:cubicBezTo>
                      <a:pt x="4212" y="531"/>
                      <a:pt x="4357" y="615"/>
                      <a:pt x="4520" y="717"/>
                    </a:cubicBezTo>
                    <a:cubicBezTo>
                      <a:pt x="4698" y="816"/>
                      <a:pt x="4893" y="932"/>
                      <a:pt x="5193" y="932"/>
                    </a:cubicBezTo>
                    <a:cubicBezTo>
                      <a:pt x="5240" y="932"/>
                      <a:pt x="5290" y="929"/>
                      <a:pt x="5342" y="923"/>
                    </a:cubicBezTo>
                    <a:cubicBezTo>
                      <a:pt x="5730" y="877"/>
                      <a:pt x="5867" y="717"/>
                      <a:pt x="5981" y="603"/>
                    </a:cubicBezTo>
                    <a:cubicBezTo>
                      <a:pt x="6095" y="489"/>
                      <a:pt x="6164" y="421"/>
                      <a:pt x="6369" y="375"/>
                    </a:cubicBezTo>
                    <a:lnTo>
                      <a:pt x="6369" y="375"/>
                    </a:lnTo>
                    <a:cubicBezTo>
                      <a:pt x="6369" y="443"/>
                      <a:pt x="6346" y="558"/>
                      <a:pt x="6324" y="626"/>
                    </a:cubicBezTo>
                    <a:cubicBezTo>
                      <a:pt x="6324" y="717"/>
                      <a:pt x="6301" y="809"/>
                      <a:pt x="6301" y="900"/>
                    </a:cubicBezTo>
                    <a:cubicBezTo>
                      <a:pt x="6232" y="1311"/>
                      <a:pt x="6346" y="1630"/>
                      <a:pt x="6620" y="1813"/>
                    </a:cubicBezTo>
                    <a:cubicBezTo>
                      <a:pt x="6829" y="1960"/>
                      <a:pt x="7018" y="2002"/>
                      <a:pt x="7183" y="2002"/>
                    </a:cubicBezTo>
                    <a:cubicBezTo>
                      <a:pt x="7325" y="2002"/>
                      <a:pt x="7451" y="1971"/>
                      <a:pt x="7556" y="1950"/>
                    </a:cubicBezTo>
                    <a:cubicBezTo>
                      <a:pt x="7625" y="1927"/>
                      <a:pt x="7716" y="1904"/>
                      <a:pt x="7739" y="1904"/>
                    </a:cubicBezTo>
                    <a:cubicBezTo>
                      <a:pt x="7739" y="1904"/>
                      <a:pt x="7762" y="1927"/>
                      <a:pt x="7784" y="2018"/>
                    </a:cubicBezTo>
                    <a:cubicBezTo>
                      <a:pt x="7898" y="2406"/>
                      <a:pt x="8104" y="2680"/>
                      <a:pt x="8287" y="2954"/>
                    </a:cubicBezTo>
                    <a:cubicBezTo>
                      <a:pt x="8401" y="3114"/>
                      <a:pt x="8538" y="3274"/>
                      <a:pt x="8629" y="3456"/>
                    </a:cubicBezTo>
                    <a:cubicBezTo>
                      <a:pt x="8697" y="3570"/>
                      <a:pt x="8355" y="3776"/>
                      <a:pt x="8058" y="3936"/>
                    </a:cubicBezTo>
                    <a:cubicBezTo>
                      <a:pt x="7898" y="4027"/>
                      <a:pt x="7784" y="4187"/>
                      <a:pt x="7716" y="4347"/>
                    </a:cubicBezTo>
                    <a:cubicBezTo>
                      <a:pt x="7647" y="4506"/>
                      <a:pt x="7625" y="4689"/>
                      <a:pt x="7625" y="4849"/>
                    </a:cubicBezTo>
                    <a:cubicBezTo>
                      <a:pt x="7647" y="5145"/>
                      <a:pt x="7442" y="5396"/>
                      <a:pt x="7191" y="5419"/>
                    </a:cubicBezTo>
                    <a:lnTo>
                      <a:pt x="7122" y="5419"/>
                    </a:lnTo>
                    <a:cubicBezTo>
                      <a:pt x="7054" y="5419"/>
                      <a:pt x="6985" y="5419"/>
                      <a:pt x="6917" y="5442"/>
                    </a:cubicBezTo>
                    <a:cubicBezTo>
                      <a:pt x="6803" y="5465"/>
                      <a:pt x="6712" y="5533"/>
                      <a:pt x="6666" y="5602"/>
                    </a:cubicBezTo>
                    <a:cubicBezTo>
                      <a:pt x="6529" y="5784"/>
                      <a:pt x="6529" y="6013"/>
                      <a:pt x="6529" y="6173"/>
                    </a:cubicBezTo>
                    <a:cubicBezTo>
                      <a:pt x="6529" y="6287"/>
                      <a:pt x="6529" y="6378"/>
                      <a:pt x="6552" y="6492"/>
                    </a:cubicBezTo>
                    <a:cubicBezTo>
                      <a:pt x="6552" y="6698"/>
                      <a:pt x="6575" y="6880"/>
                      <a:pt x="6552" y="7063"/>
                    </a:cubicBezTo>
                    <a:cubicBezTo>
                      <a:pt x="6506" y="7268"/>
                      <a:pt x="6438" y="7656"/>
                      <a:pt x="6232" y="7679"/>
                    </a:cubicBezTo>
                    <a:cubicBezTo>
                      <a:pt x="6200" y="7689"/>
                      <a:pt x="6167" y="7693"/>
                      <a:pt x="6135" y="7693"/>
                    </a:cubicBezTo>
                    <a:cubicBezTo>
                      <a:pt x="5943" y="7693"/>
                      <a:pt x="5756" y="7526"/>
                      <a:pt x="5502" y="7291"/>
                    </a:cubicBezTo>
                    <a:cubicBezTo>
                      <a:pt x="5251" y="7040"/>
                      <a:pt x="4977" y="6766"/>
                      <a:pt x="4566" y="6766"/>
                    </a:cubicBezTo>
                    <a:lnTo>
                      <a:pt x="4452" y="6766"/>
                    </a:lnTo>
                    <a:cubicBezTo>
                      <a:pt x="4109" y="6812"/>
                      <a:pt x="3927" y="6880"/>
                      <a:pt x="3790" y="6926"/>
                    </a:cubicBezTo>
                    <a:cubicBezTo>
                      <a:pt x="3721" y="6949"/>
                      <a:pt x="3653" y="6971"/>
                      <a:pt x="3584" y="6994"/>
                    </a:cubicBezTo>
                    <a:cubicBezTo>
                      <a:pt x="3470" y="7017"/>
                      <a:pt x="3333" y="7040"/>
                      <a:pt x="3105" y="7063"/>
                    </a:cubicBezTo>
                    <a:cubicBezTo>
                      <a:pt x="2763" y="7086"/>
                      <a:pt x="2535" y="7222"/>
                      <a:pt x="2329" y="7337"/>
                    </a:cubicBezTo>
                    <a:cubicBezTo>
                      <a:pt x="2170" y="7438"/>
                      <a:pt x="2057" y="7511"/>
                      <a:pt x="1920" y="7511"/>
                    </a:cubicBezTo>
                    <a:cubicBezTo>
                      <a:pt x="1841" y="7511"/>
                      <a:pt x="1753" y="7487"/>
                      <a:pt x="1644" y="7428"/>
                    </a:cubicBezTo>
                    <a:cubicBezTo>
                      <a:pt x="1485" y="7314"/>
                      <a:pt x="1485" y="6926"/>
                      <a:pt x="1485" y="6561"/>
                    </a:cubicBezTo>
                    <a:cubicBezTo>
                      <a:pt x="1485" y="6332"/>
                      <a:pt x="1485" y="6104"/>
                      <a:pt x="1462" y="5899"/>
                    </a:cubicBezTo>
                    <a:cubicBezTo>
                      <a:pt x="1439" y="5853"/>
                      <a:pt x="1439" y="5807"/>
                      <a:pt x="1416" y="5762"/>
                    </a:cubicBezTo>
                    <a:cubicBezTo>
                      <a:pt x="1325" y="5442"/>
                      <a:pt x="1051" y="5282"/>
                      <a:pt x="868" y="5145"/>
                    </a:cubicBezTo>
                    <a:lnTo>
                      <a:pt x="777" y="5100"/>
                    </a:lnTo>
                    <a:cubicBezTo>
                      <a:pt x="526" y="4940"/>
                      <a:pt x="366" y="4849"/>
                      <a:pt x="366" y="4620"/>
                    </a:cubicBezTo>
                    <a:cubicBezTo>
                      <a:pt x="343" y="4438"/>
                      <a:pt x="572" y="4324"/>
                      <a:pt x="914" y="4141"/>
                    </a:cubicBezTo>
                    <a:cubicBezTo>
                      <a:pt x="1119" y="4027"/>
                      <a:pt x="1325" y="3913"/>
                      <a:pt x="1507" y="3753"/>
                    </a:cubicBezTo>
                    <a:lnTo>
                      <a:pt x="1644" y="3639"/>
                    </a:lnTo>
                    <a:cubicBezTo>
                      <a:pt x="1850" y="3456"/>
                      <a:pt x="2032" y="3297"/>
                      <a:pt x="2078" y="3091"/>
                    </a:cubicBezTo>
                    <a:cubicBezTo>
                      <a:pt x="2101" y="3000"/>
                      <a:pt x="2192" y="2886"/>
                      <a:pt x="2306" y="2749"/>
                    </a:cubicBezTo>
                    <a:cubicBezTo>
                      <a:pt x="2398" y="2635"/>
                      <a:pt x="2489" y="2520"/>
                      <a:pt x="2557" y="2384"/>
                    </a:cubicBezTo>
                    <a:cubicBezTo>
                      <a:pt x="3014" y="1699"/>
                      <a:pt x="3174" y="1014"/>
                      <a:pt x="2968" y="580"/>
                    </a:cubicBezTo>
                    <a:cubicBezTo>
                      <a:pt x="2923" y="443"/>
                      <a:pt x="2900" y="375"/>
                      <a:pt x="2900" y="352"/>
                    </a:cubicBezTo>
                    <a:close/>
                    <a:moveTo>
                      <a:pt x="2862" y="1"/>
                    </a:moveTo>
                    <a:cubicBezTo>
                      <a:pt x="2761" y="1"/>
                      <a:pt x="2669" y="37"/>
                      <a:pt x="2603" y="147"/>
                    </a:cubicBezTo>
                    <a:cubicBezTo>
                      <a:pt x="2489" y="306"/>
                      <a:pt x="2557" y="512"/>
                      <a:pt x="2649" y="717"/>
                    </a:cubicBezTo>
                    <a:cubicBezTo>
                      <a:pt x="2808" y="1037"/>
                      <a:pt x="2649" y="1630"/>
                      <a:pt x="2283" y="2201"/>
                    </a:cubicBezTo>
                    <a:cubicBezTo>
                      <a:pt x="2192" y="2315"/>
                      <a:pt x="2124" y="2429"/>
                      <a:pt x="2032" y="2520"/>
                    </a:cubicBezTo>
                    <a:cubicBezTo>
                      <a:pt x="1895" y="2703"/>
                      <a:pt x="1781" y="2863"/>
                      <a:pt x="1736" y="3000"/>
                    </a:cubicBezTo>
                    <a:cubicBezTo>
                      <a:pt x="1713" y="3114"/>
                      <a:pt x="1576" y="3251"/>
                      <a:pt x="1416" y="3388"/>
                    </a:cubicBezTo>
                    <a:lnTo>
                      <a:pt x="1279" y="3502"/>
                    </a:lnTo>
                    <a:cubicBezTo>
                      <a:pt x="1119" y="3639"/>
                      <a:pt x="937" y="3730"/>
                      <a:pt x="754" y="3822"/>
                    </a:cubicBezTo>
                    <a:cubicBezTo>
                      <a:pt x="389" y="4027"/>
                      <a:pt x="1" y="4210"/>
                      <a:pt x="24" y="4643"/>
                    </a:cubicBezTo>
                    <a:cubicBezTo>
                      <a:pt x="24" y="5054"/>
                      <a:pt x="366" y="5260"/>
                      <a:pt x="617" y="5396"/>
                    </a:cubicBezTo>
                    <a:lnTo>
                      <a:pt x="686" y="5442"/>
                    </a:lnTo>
                    <a:cubicBezTo>
                      <a:pt x="891" y="5579"/>
                      <a:pt x="1028" y="5670"/>
                      <a:pt x="1097" y="5876"/>
                    </a:cubicBezTo>
                    <a:cubicBezTo>
                      <a:pt x="1097" y="5899"/>
                      <a:pt x="1119" y="5921"/>
                      <a:pt x="1119" y="5967"/>
                    </a:cubicBezTo>
                    <a:cubicBezTo>
                      <a:pt x="1142" y="6127"/>
                      <a:pt x="1142" y="6332"/>
                      <a:pt x="1142" y="6561"/>
                    </a:cubicBezTo>
                    <a:cubicBezTo>
                      <a:pt x="1142" y="7017"/>
                      <a:pt x="1142" y="7519"/>
                      <a:pt x="1485" y="7725"/>
                    </a:cubicBezTo>
                    <a:cubicBezTo>
                      <a:pt x="1647" y="7814"/>
                      <a:pt x="1790" y="7849"/>
                      <a:pt x="1918" y="7849"/>
                    </a:cubicBezTo>
                    <a:cubicBezTo>
                      <a:pt x="2150" y="7849"/>
                      <a:pt x="2335" y="7736"/>
                      <a:pt x="2512" y="7633"/>
                    </a:cubicBezTo>
                    <a:cubicBezTo>
                      <a:pt x="2694" y="7542"/>
                      <a:pt x="2877" y="7428"/>
                      <a:pt x="3128" y="7405"/>
                    </a:cubicBezTo>
                    <a:cubicBezTo>
                      <a:pt x="3379" y="7382"/>
                      <a:pt x="3539" y="7359"/>
                      <a:pt x="3676" y="7314"/>
                    </a:cubicBezTo>
                    <a:cubicBezTo>
                      <a:pt x="3744" y="7291"/>
                      <a:pt x="3813" y="7268"/>
                      <a:pt x="3904" y="7245"/>
                    </a:cubicBezTo>
                    <a:cubicBezTo>
                      <a:pt x="4041" y="7200"/>
                      <a:pt x="4201" y="7154"/>
                      <a:pt x="4498" y="7108"/>
                    </a:cubicBezTo>
                    <a:cubicBezTo>
                      <a:pt x="4523" y="7104"/>
                      <a:pt x="4548" y="7102"/>
                      <a:pt x="4573" y="7102"/>
                    </a:cubicBezTo>
                    <a:cubicBezTo>
                      <a:pt x="4834" y="7102"/>
                      <a:pt x="5044" y="7313"/>
                      <a:pt x="5274" y="7542"/>
                    </a:cubicBezTo>
                    <a:cubicBezTo>
                      <a:pt x="5525" y="7770"/>
                      <a:pt x="5799" y="8044"/>
                      <a:pt x="6164" y="8044"/>
                    </a:cubicBezTo>
                    <a:cubicBezTo>
                      <a:pt x="6209" y="8044"/>
                      <a:pt x="6255" y="8044"/>
                      <a:pt x="6301" y="8021"/>
                    </a:cubicBezTo>
                    <a:cubicBezTo>
                      <a:pt x="6734" y="7930"/>
                      <a:pt x="6826" y="7405"/>
                      <a:pt x="6894" y="7131"/>
                    </a:cubicBezTo>
                    <a:cubicBezTo>
                      <a:pt x="6917" y="6903"/>
                      <a:pt x="6917" y="6675"/>
                      <a:pt x="6894" y="6469"/>
                    </a:cubicBezTo>
                    <a:cubicBezTo>
                      <a:pt x="6871" y="6378"/>
                      <a:pt x="6871" y="6264"/>
                      <a:pt x="6871" y="6173"/>
                    </a:cubicBezTo>
                    <a:cubicBezTo>
                      <a:pt x="6871" y="5990"/>
                      <a:pt x="6894" y="5876"/>
                      <a:pt x="6940" y="5807"/>
                    </a:cubicBezTo>
                    <a:cubicBezTo>
                      <a:pt x="6940" y="5784"/>
                      <a:pt x="6963" y="5784"/>
                      <a:pt x="7008" y="5762"/>
                    </a:cubicBezTo>
                    <a:lnTo>
                      <a:pt x="7237" y="5762"/>
                    </a:lnTo>
                    <a:cubicBezTo>
                      <a:pt x="7670" y="5716"/>
                      <a:pt x="7990" y="5305"/>
                      <a:pt x="7967" y="4826"/>
                    </a:cubicBezTo>
                    <a:cubicBezTo>
                      <a:pt x="7967" y="4712"/>
                      <a:pt x="7990" y="4598"/>
                      <a:pt x="8035" y="4483"/>
                    </a:cubicBezTo>
                    <a:cubicBezTo>
                      <a:pt x="8081" y="4369"/>
                      <a:pt x="8150" y="4301"/>
                      <a:pt x="8241" y="4232"/>
                    </a:cubicBezTo>
                    <a:cubicBezTo>
                      <a:pt x="8697" y="3958"/>
                      <a:pt x="9154" y="3707"/>
                      <a:pt x="8948" y="3297"/>
                    </a:cubicBezTo>
                    <a:cubicBezTo>
                      <a:pt x="8834" y="3091"/>
                      <a:pt x="8697" y="2909"/>
                      <a:pt x="8560" y="2749"/>
                    </a:cubicBezTo>
                    <a:cubicBezTo>
                      <a:pt x="8378" y="2498"/>
                      <a:pt x="8195" y="2247"/>
                      <a:pt x="8104" y="1904"/>
                    </a:cubicBezTo>
                    <a:cubicBezTo>
                      <a:pt x="8030" y="1637"/>
                      <a:pt x="7869" y="1573"/>
                      <a:pt x="7709" y="1573"/>
                    </a:cubicBezTo>
                    <a:cubicBezTo>
                      <a:pt x="7623" y="1573"/>
                      <a:pt x="7537" y="1591"/>
                      <a:pt x="7465" y="1607"/>
                    </a:cubicBezTo>
                    <a:cubicBezTo>
                      <a:pt x="7379" y="1629"/>
                      <a:pt x="7288" y="1651"/>
                      <a:pt x="7189" y="1651"/>
                    </a:cubicBezTo>
                    <a:cubicBezTo>
                      <a:pt x="7078" y="1651"/>
                      <a:pt x="6958" y="1623"/>
                      <a:pt x="6826" y="1539"/>
                    </a:cubicBezTo>
                    <a:cubicBezTo>
                      <a:pt x="6597" y="1379"/>
                      <a:pt x="6620" y="1128"/>
                      <a:pt x="6643" y="900"/>
                    </a:cubicBezTo>
                    <a:cubicBezTo>
                      <a:pt x="6643" y="854"/>
                      <a:pt x="6643" y="786"/>
                      <a:pt x="6666" y="694"/>
                    </a:cubicBezTo>
                    <a:cubicBezTo>
                      <a:pt x="6712" y="466"/>
                      <a:pt x="6757" y="261"/>
                      <a:pt x="6620" y="124"/>
                    </a:cubicBezTo>
                    <a:cubicBezTo>
                      <a:pt x="6601" y="84"/>
                      <a:pt x="6547" y="28"/>
                      <a:pt x="6444" y="28"/>
                    </a:cubicBezTo>
                    <a:cubicBezTo>
                      <a:pt x="6428" y="28"/>
                      <a:pt x="6411" y="29"/>
                      <a:pt x="6392" y="33"/>
                    </a:cubicBezTo>
                    <a:cubicBezTo>
                      <a:pt x="6004" y="78"/>
                      <a:pt x="5844" y="238"/>
                      <a:pt x="5730" y="352"/>
                    </a:cubicBezTo>
                    <a:cubicBezTo>
                      <a:pt x="5639" y="466"/>
                      <a:pt x="5570" y="558"/>
                      <a:pt x="5296" y="580"/>
                    </a:cubicBezTo>
                    <a:cubicBezTo>
                      <a:pt x="5247" y="589"/>
                      <a:pt x="5202" y="592"/>
                      <a:pt x="5160" y="592"/>
                    </a:cubicBezTo>
                    <a:cubicBezTo>
                      <a:pt x="4971" y="592"/>
                      <a:pt x="4849" y="514"/>
                      <a:pt x="4680" y="421"/>
                    </a:cubicBezTo>
                    <a:cubicBezTo>
                      <a:pt x="4502" y="302"/>
                      <a:pt x="4307" y="183"/>
                      <a:pt x="4006" y="183"/>
                    </a:cubicBezTo>
                    <a:cubicBezTo>
                      <a:pt x="3960" y="183"/>
                      <a:pt x="3910" y="186"/>
                      <a:pt x="3858" y="192"/>
                    </a:cubicBezTo>
                    <a:cubicBezTo>
                      <a:pt x="3828" y="195"/>
                      <a:pt x="3797" y="197"/>
                      <a:pt x="3766" y="197"/>
                    </a:cubicBezTo>
                    <a:cubicBezTo>
                      <a:pt x="3564" y="197"/>
                      <a:pt x="3355" y="137"/>
                      <a:pt x="3196" y="78"/>
                    </a:cubicBezTo>
                    <a:cubicBezTo>
                      <a:pt x="3090" y="43"/>
                      <a:pt x="2971" y="1"/>
                      <a:pt x="2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4;p32">
                <a:extLst>
                  <a:ext uri="{FF2B5EF4-FFF2-40B4-BE49-F238E27FC236}">
                    <a16:creationId xmlns:a16="http://schemas.microsoft.com/office/drawing/2014/main" id="{05EF6274-9148-4229-882A-2E95C09B0856}"/>
                  </a:ext>
                </a:extLst>
              </p:cNvPr>
              <p:cNvSpPr/>
              <p:nvPr/>
            </p:nvSpPr>
            <p:spPr>
              <a:xfrm>
                <a:off x="9581425" y="1071775"/>
                <a:ext cx="51375" cy="59325"/>
              </a:xfrm>
              <a:custGeom>
                <a:avLst/>
                <a:gdLst/>
                <a:ahLst/>
                <a:cxnLst/>
                <a:rect l="l" t="t" r="r" b="b"/>
                <a:pathLst>
                  <a:path w="2055" h="2373" extrusionOk="0">
                    <a:moveTo>
                      <a:pt x="1347" y="775"/>
                    </a:moveTo>
                    <a:cubicBezTo>
                      <a:pt x="1370" y="821"/>
                      <a:pt x="1415" y="866"/>
                      <a:pt x="1461" y="889"/>
                    </a:cubicBezTo>
                    <a:cubicBezTo>
                      <a:pt x="1484" y="935"/>
                      <a:pt x="1484" y="981"/>
                      <a:pt x="1484" y="1026"/>
                    </a:cubicBezTo>
                    <a:cubicBezTo>
                      <a:pt x="1507" y="1118"/>
                      <a:pt x="1529" y="1232"/>
                      <a:pt x="1575" y="1323"/>
                    </a:cubicBezTo>
                    <a:cubicBezTo>
                      <a:pt x="1575" y="1323"/>
                      <a:pt x="1552" y="1369"/>
                      <a:pt x="1552" y="1391"/>
                    </a:cubicBezTo>
                    <a:cubicBezTo>
                      <a:pt x="1529" y="1414"/>
                      <a:pt x="1529" y="1414"/>
                      <a:pt x="1484" y="1437"/>
                    </a:cubicBezTo>
                    <a:cubicBezTo>
                      <a:pt x="1415" y="1483"/>
                      <a:pt x="1324" y="1528"/>
                      <a:pt x="1255" y="1643"/>
                    </a:cubicBezTo>
                    <a:cubicBezTo>
                      <a:pt x="1210" y="1779"/>
                      <a:pt x="1210" y="1871"/>
                      <a:pt x="1210" y="1939"/>
                    </a:cubicBezTo>
                    <a:lnTo>
                      <a:pt x="1210" y="1962"/>
                    </a:lnTo>
                    <a:cubicBezTo>
                      <a:pt x="1168" y="1976"/>
                      <a:pt x="1084" y="1998"/>
                      <a:pt x="984" y="1998"/>
                    </a:cubicBezTo>
                    <a:cubicBezTo>
                      <a:pt x="919" y="1998"/>
                      <a:pt x="848" y="1989"/>
                      <a:pt x="776" y="1962"/>
                    </a:cubicBezTo>
                    <a:cubicBezTo>
                      <a:pt x="753" y="1962"/>
                      <a:pt x="730" y="1962"/>
                      <a:pt x="730" y="1848"/>
                    </a:cubicBezTo>
                    <a:cubicBezTo>
                      <a:pt x="730" y="1825"/>
                      <a:pt x="730" y="1757"/>
                      <a:pt x="708" y="1711"/>
                    </a:cubicBezTo>
                    <a:cubicBezTo>
                      <a:pt x="685" y="1391"/>
                      <a:pt x="662" y="1346"/>
                      <a:pt x="594" y="1277"/>
                    </a:cubicBezTo>
                    <a:cubicBezTo>
                      <a:pt x="571" y="1254"/>
                      <a:pt x="548" y="1254"/>
                      <a:pt x="502" y="1232"/>
                    </a:cubicBezTo>
                    <a:cubicBezTo>
                      <a:pt x="616" y="1209"/>
                      <a:pt x="753" y="1186"/>
                      <a:pt x="799" y="1049"/>
                    </a:cubicBezTo>
                    <a:lnTo>
                      <a:pt x="913" y="1049"/>
                    </a:lnTo>
                    <a:cubicBezTo>
                      <a:pt x="1027" y="1049"/>
                      <a:pt x="1233" y="1049"/>
                      <a:pt x="1324" y="866"/>
                    </a:cubicBezTo>
                    <a:cubicBezTo>
                      <a:pt x="1324" y="844"/>
                      <a:pt x="1347" y="798"/>
                      <a:pt x="1347" y="775"/>
                    </a:cubicBezTo>
                    <a:close/>
                    <a:moveTo>
                      <a:pt x="985" y="1"/>
                    </a:moveTo>
                    <a:cubicBezTo>
                      <a:pt x="942" y="1"/>
                      <a:pt x="895" y="13"/>
                      <a:pt x="845" y="45"/>
                    </a:cubicBezTo>
                    <a:cubicBezTo>
                      <a:pt x="776" y="68"/>
                      <a:pt x="730" y="136"/>
                      <a:pt x="708" y="205"/>
                    </a:cubicBezTo>
                    <a:cubicBezTo>
                      <a:pt x="685" y="341"/>
                      <a:pt x="776" y="456"/>
                      <a:pt x="867" y="593"/>
                    </a:cubicBezTo>
                    <a:cubicBezTo>
                      <a:pt x="890" y="615"/>
                      <a:pt x="913" y="638"/>
                      <a:pt x="936" y="684"/>
                    </a:cubicBezTo>
                    <a:lnTo>
                      <a:pt x="913" y="684"/>
                    </a:lnTo>
                    <a:cubicBezTo>
                      <a:pt x="799" y="684"/>
                      <a:pt x="594" y="684"/>
                      <a:pt x="525" y="844"/>
                    </a:cubicBezTo>
                    <a:cubicBezTo>
                      <a:pt x="502" y="866"/>
                      <a:pt x="479" y="866"/>
                      <a:pt x="457" y="866"/>
                    </a:cubicBezTo>
                    <a:cubicBezTo>
                      <a:pt x="365" y="866"/>
                      <a:pt x="183" y="889"/>
                      <a:pt x="91" y="1072"/>
                    </a:cubicBezTo>
                    <a:cubicBezTo>
                      <a:pt x="0" y="1232"/>
                      <a:pt x="160" y="1391"/>
                      <a:pt x="205" y="1437"/>
                    </a:cubicBezTo>
                    <a:cubicBezTo>
                      <a:pt x="228" y="1483"/>
                      <a:pt x="274" y="1506"/>
                      <a:pt x="320" y="1528"/>
                    </a:cubicBezTo>
                    <a:cubicBezTo>
                      <a:pt x="320" y="1574"/>
                      <a:pt x="320" y="1643"/>
                      <a:pt x="342" y="1779"/>
                    </a:cubicBezTo>
                    <a:lnTo>
                      <a:pt x="342" y="1894"/>
                    </a:lnTo>
                    <a:lnTo>
                      <a:pt x="365" y="1916"/>
                    </a:lnTo>
                    <a:cubicBezTo>
                      <a:pt x="388" y="2031"/>
                      <a:pt x="411" y="2236"/>
                      <a:pt x="639" y="2327"/>
                    </a:cubicBezTo>
                    <a:cubicBezTo>
                      <a:pt x="753" y="2350"/>
                      <a:pt x="867" y="2373"/>
                      <a:pt x="959" y="2373"/>
                    </a:cubicBezTo>
                    <a:cubicBezTo>
                      <a:pt x="1233" y="2373"/>
                      <a:pt x="1484" y="2282"/>
                      <a:pt x="1529" y="2145"/>
                    </a:cubicBezTo>
                    <a:cubicBezTo>
                      <a:pt x="1598" y="2031"/>
                      <a:pt x="1598" y="1939"/>
                      <a:pt x="1575" y="1871"/>
                    </a:cubicBezTo>
                    <a:lnTo>
                      <a:pt x="1598" y="1825"/>
                    </a:lnTo>
                    <a:cubicBezTo>
                      <a:pt x="1598" y="1779"/>
                      <a:pt x="1621" y="1779"/>
                      <a:pt x="1643" y="1757"/>
                    </a:cubicBezTo>
                    <a:cubicBezTo>
                      <a:pt x="1712" y="1734"/>
                      <a:pt x="1803" y="1688"/>
                      <a:pt x="1872" y="1551"/>
                    </a:cubicBezTo>
                    <a:cubicBezTo>
                      <a:pt x="1895" y="1506"/>
                      <a:pt x="1917" y="1483"/>
                      <a:pt x="1940" y="1460"/>
                    </a:cubicBezTo>
                    <a:cubicBezTo>
                      <a:pt x="1986" y="1414"/>
                      <a:pt x="2054" y="1323"/>
                      <a:pt x="2032" y="1209"/>
                    </a:cubicBezTo>
                    <a:cubicBezTo>
                      <a:pt x="2009" y="1140"/>
                      <a:pt x="1940" y="1095"/>
                      <a:pt x="1872" y="1072"/>
                    </a:cubicBezTo>
                    <a:cubicBezTo>
                      <a:pt x="1872" y="1049"/>
                      <a:pt x="1849" y="1003"/>
                      <a:pt x="1849" y="958"/>
                    </a:cubicBezTo>
                    <a:cubicBezTo>
                      <a:pt x="1826" y="821"/>
                      <a:pt x="1803" y="661"/>
                      <a:pt x="1666" y="593"/>
                    </a:cubicBezTo>
                    <a:cubicBezTo>
                      <a:pt x="1643" y="570"/>
                      <a:pt x="1575" y="478"/>
                      <a:pt x="1552" y="433"/>
                    </a:cubicBezTo>
                    <a:cubicBezTo>
                      <a:pt x="1461" y="341"/>
                      <a:pt x="1392" y="227"/>
                      <a:pt x="1301" y="182"/>
                    </a:cubicBezTo>
                    <a:cubicBezTo>
                      <a:pt x="1278" y="182"/>
                      <a:pt x="1255" y="159"/>
                      <a:pt x="1233" y="136"/>
                    </a:cubicBezTo>
                    <a:cubicBezTo>
                      <a:pt x="1183" y="86"/>
                      <a:pt x="1097"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b="1" dirty="0">
                <a:solidFill>
                  <a:srgbClr val="C00000"/>
                </a:solidFill>
                <a:latin typeface="Algerian" panose="04020705040A02060702" pitchFamily="82" charset="0"/>
              </a:rPr>
              <a:t>Dashboard 5</a:t>
            </a:r>
            <a:endParaRPr b="1" dirty="0">
              <a:solidFill>
                <a:srgbClr val="C00000"/>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fifth  dashboard  here total 7 objectives graph are present which represent my 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objective. My </a:t>
            </a:r>
            <a:r>
              <a:rPr lang="en-IN" baseline="30000" dirty="0">
                <a:latin typeface="Times New Roman" panose="02020603050405020304" pitchFamily="18" charset="0"/>
                <a:cs typeface="Times New Roman" panose="02020603050405020304" pitchFamily="18" charset="0"/>
              </a:rPr>
              <a:t>5th </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vaccination status country wise and India’s state wise</a:t>
            </a:r>
            <a:r>
              <a:rPr lang="en-IN"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Here I am showing my 2 objectives only. Which show the bottom and top country and state which used  most no of vaccination </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9E102A-F04F-4394-8792-FC18AABB68C4}"/>
              </a:ext>
            </a:extLst>
          </p:cNvPr>
          <p:cNvPicPr>
            <a:picLocks noChangeAspect="1"/>
          </p:cNvPicPr>
          <p:nvPr/>
        </p:nvPicPr>
        <p:blipFill>
          <a:blip r:embed="rId3"/>
          <a:stretch>
            <a:fillRect/>
          </a:stretch>
        </p:blipFill>
        <p:spPr>
          <a:xfrm>
            <a:off x="3312368" y="1105678"/>
            <a:ext cx="5705279" cy="3930520"/>
          </a:xfrm>
          <a:prstGeom prst="rect">
            <a:avLst/>
          </a:prstGeom>
        </p:spPr>
      </p:pic>
    </p:spTree>
    <p:extLst>
      <p:ext uri="{BB962C8B-B14F-4D97-AF65-F5344CB8AC3E}">
        <p14:creationId xmlns:p14="http://schemas.microsoft.com/office/powerpoint/2010/main" val="343429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b="1" dirty="0">
                <a:solidFill>
                  <a:schemeClr val="tx1">
                    <a:lumMod val="60000"/>
                    <a:lumOff val="40000"/>
                  </a:schemeClr>
                </a:solidFill>
                <a:latin typeface="Algerian" panose="04020705040A02060702" pitchFamily="82" charset="0"/>
              </a:rPr>
              <a:t>Dashboard 6</a:t>
            </a:r>
            <a:endParaRPr sz="6000" b="1" dirty="0">
              <a:solidFill>
                <a:schemeClr val="tx1">
                  <a:lumMod val="60000"/>
                  <a:lumOff val="40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last  dashboard  here total 2 objectives graph are present which represent my 6</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objective. My 6</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unemployment due to covid-19 in India </a:t>
            </a:r>
            <a:r>
              <a:rPr lang="en-IN"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And after the analysis the result is the month of </a:t>
            </a:r>
            <a:r>
              <a:rPr lang="en-IN" b="1" dirty="0">
                <a:latin typeface="Times New Roman" panose="02020603050405020304" pitchFamily="18" charset="0"/>
                <a:cs typeface="Times New Roman" panose="02020603050405020304" pitchFamily="18" charset="0"/>
              </a:rPr>
              <a:t>May</a:t>
            </a:r>
            <a:r>
              <a:rPr lang="en-IN" dirty="0">
                <a:latin typeface="Times New Roman" panose="02020603050405020304" pitchFamily="18" charset="0"/>
                <a:cs typeface="Times New Roman" panose="02020603050405020304" pitchFamily="18" charset="0"/>
              </a:rPr>
              <a:t> the unemployment rate is high in India.</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7B54C4-759C-47C8-BA55-7179BB076572}"/>
              </a:ext>
            </a:extLst>
          </p:cNvPr>
          <p:cNvPicPr>
            <a:picLocks noChangeAspect="1"/>
          </p:cNvPicPr>
          <p:nvPr/>
        </p:nvPicPr>
        <p:blipFill>
          <a:blip r:embed="rId3"/>
          <a:stretch>
            <a:fillRect/>
          </a:stretch>
        </p:blipFill>
        <p:spPr>
          <a:xfrm>
            <a:off x="3806890" y="1021434"/>
            <a:ext cx="5266820" cy="4238699"/>
          </a:xfrm>
          <a:prstGeom prst="rect">
            <a:avLst/>
          </a:prstGeom>
        </p:spPr>
      </p:pic>
    </p:spTree>
    <p:extLst>
      <p:ext uri="{BB962C8B-B14F-4D97-AF65-F5344CB8AC3E}">
        <p14:creationId xmlns:p14="http://schemas.microsoft.com/office/powerpoint/2010/main" val="37676554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36"/>
          <p:cNvSpPr txBox="1">
            <a:spLocks noGrp="1"/>
          </p:cNvSpPr>
          <p:nvPr>
            <p:ph type="title"/>
          </p:nvPr>
        </p:nvSpPr>
        <p:spPr>
          <a:xfrm>
            <a:off x="1819468" y="362125"/>
            <a:ext cx="4945225"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b="1" dirty="0">
                <a:latin typeface="Algerian" panose="04020705040A02060702" pitchFamily="82" charset="0"/>
              </a:rPr>
              <a:t>CONCLUSION</a:t>
            </a:r>
            <a:endParaRPr sz="4400" b="1" dirty="0">
              <a:latin typeface="Algerian" panose="04020705040A02060702" pitchFamily="82" charset="0"/>
            </a:endParaRPr>
          </a:p>
        </p:txBody>
      </p:sp>
      <p:sp>
        <p:nvSpPr>
          <p:cNvPr id="3190" name="Google Shape;3190;p36"/>
          <p:cNvSpPr txBox="1">
            <a:spLocks noGrp="1"/>
          </p:cNvSpPr>
          <p:nvPr>
            <p:ph type="subTitle" idx="1"/>
          </p:nvPr>
        </p:nvSpPr>
        <p:spPr>
          <a:xfrm>
            <a:off x="253468" y="1243224"/>
            <a:ext cx="7668222" cy="325823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latin typeface="Aldhabi" panose="01000000000000000000" pitchFamily="2" charset="-78"/>
                <a:cs typeface="Aldhabi" panose="01000000000000000000" pitchFamily="2" charset="-78"/>
              </a:rPr>
              <a:t>So this is end of my project here I had used pivot tables, graphs, slicers, operators, icons, links and also protected my datasets so nobody can change my data . And analysis a lot of things that are </a:t>
            </a:r>
          </a:p>
          <a:p>
            <a:pPr marL="285750" lvl="0" indent="-285750" algn="l" rtl="0">
              <a:spcBef>
                <a:spcPts val="0"/>
              </a:spcBef>
              <a:spcAft>
                <a:spcPts val="0"/>
              </a:spcAft>
              <a:buFont typeface="Wingdings" panose="05000000000000000000" pitchFamily="2" charset="2"/>
              <a:buChar char="§"/>
            </a:pPr>
            <a:r>
              <a:rPr lang="en-IN" sz="2400" dirty="0">
                <a:latin typeface="Aldhabi" panose="01000000000000000000" pitchFamily="2" charset="-78"/>
                <a:cs typeface="Aldhabi" panose="01000000000000000000" pitchFamily="2" charset="-78"/>
              </a:rPr>
              <a:t>Which Country is most affected by covid.</a:t>
            </a:r>
          </a:p>
          <a:p>
            <a:pPr marL="285750" lvl="0" indent="-285750" algn="l" rtl="0">
              <a:spcBef>
                <a:spcPts val="0"/>
              </a:spcBef>
              <a:spcAft>
                <a:spcPts val="0"/>
              </a:spcAft>
              <a:buFont typeface="Arial" panose="020B0604020202020204" pitchFamily="34" charset="0"/>
              <a:buChar char="•"/>
            </a:pPr>
            <a:r>
              <a:rPr lang="en-IN" sz="2400" dirty="0">
                <a:latin typeface="Aldhabi" panose="01000000000000000000" pitchFamily="2" charset="-78"/>
                <a:cs typeface="Aldhabi" panose="01000000000000000000" pitchFamily="2" charset="-78"/>
              </a:rPr>
              <a:t>How many states has taken the both the vaccination doses .</a:t>
            </a:r>
          </a:p>
          <a:p>
            <a:pPr marL="285750" lvl="0" indent="-285750" algn="l" rtl="0">
              <a:spcBef>
                <a:spcPts val="0"/>
              </a:spcBef>
              <a:spcAft>
                <a:spcPts val="0"/>
              </a:spcAft>
              <a:buFont typeface="Wingdings" panose="05000000000000000000" pitchFamily="2" charset="2"/>
              <a:buChar char="§"/>
            </a:pPr>
            <a:r>
              <a:rPr lang="en-IN" sz="2400" dirty="0">
                <a:latin typeface="Aldhabi" panose="01000000000000000000" pitchFamily="2" charset="-78"/>
                <a:cs typeface="Aldhabi" panose="01000000000000000000" pitchFamily="2" charset="-78"/>
              </a:rPr>
              <a:t>At which month unemployment is most in India. </a:t>
            </a:r>
          </a:p>
          <a:p>
            <a:pPr marL="285750" lvl="0" indent="-285750" algn="l" rtl="0">
              <a:spcBef>
                <a:spcPts val="0"/>
              </a:spcBef>
              <a:spcAft>
                <a:spcPts val="0"/>
              </a:spcAft>
              <a:buFont typeface="Wingdings" panose="05000000000000000000" pitchFamily="2" charset="2"/>
              <a:buChar char="§"/>
            </a:pPr>
            <a:r>
              <a:rPr lang="en-IN" sz="2400" dirty="0">
                <a:latin typeface="Aldhabi" panose="01000000000000000000" pitchFamily="2" charset="-78"/>
                <a:cs typeface="Aldhabi" panose="01000000000000000000" pitchFamily="2" charset="-78"/>
              </a:rPr>
              <a:t>and more analysis had been done. </a:t>
            </a:r>
          </a:p>
          <a:p>
            <a:pPr marL="0" lvl="0" indent="0" algn="l" rtl="0">
              <a:spcBef>
                <a:spcPts val="0"/>
              </a:spcBef>
              <a:spcAft>
                <a:spcPts val="0"/>
              </a:spcAft>
            </a:pPr>
            <a:r>
              <a:rPr lang="en-IN" sz="2400" dirty="0">
                <a:latin typeface="Aldhabi" panose="01000000000000000000" pitchFamily="2" charset="-78"/>
                <a:cs typeface="Aldhabi" panose="01000000000000000000" pitchFamily="2" charset="-78"/>
              </a:rPr>
              <a:t>There are total 22 objectives, 7 dashboard and many graphs.</a:t>
            </a:r>
          </a:p>
          <a:p>
            <a:pPr marL="0" lvl="0" indent="0" algn="l" rtl="0">
              <a:spcBef>
                <a:spcPts val="0"/>
              </a:spcBef>
              <a:spcAft>
                <a:spcPts val="0"/>
              </a:spcAft>
            </a:pPr>
            <a:r>
              <a:rPr lang="en-IN" sz="2400" dirty="0">
                <a:latin typeface="Aldhabi" panose="01000000000000000000" pitchFamily="2" charset="-78"/>
                <a:cs typeface="Aldhabi" panose="01000000000000000000" pitchFamily="2" charset="-78"/>
              </a:rPr>
              <a:t>Learnt a lot about the excel that which the help of 1 sheet we can create a lot more things</a:t>
            </a:r>
            <a:endParaRPr sz="2400" dirty="0">
              <a:latin typeface="Aldhabi" panose="01000000000000000000" pitchFamily="2" charset="-78"/>
              <a:cs typeface="Aldhabi" panose="01000000000000000000" pitchFamily="2"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1"/>
        <p:cNvGrpSpPr/>
        <p:nvPr/>
      </p:nvGrpSpPr>
      <p:grpSpPr>
        <a:xfrm>
          <a:off x="0" y="0"/>
          <a:ext cx="0" cy="0"/>
          <a:chOff x="0" y="0"/>
          <a:chExt cx="0" cy="0"/>
        </a:xfrm>
      </p:grpSpPr>
      <p:sp>
        <p:nvSpPr>
          <p:cNvPr id="3512" name="Google Shape;3512;p41"/>
          <p:cNvSpPr txBox="1">
            <a:spLocks noGrp="1"/>
          </p:cNvSpPr>
          <p:nvPr>
            <p:ph type="title"/>
          </p:nvPr>
        </p:nvSpPr>
        <p:spPr>
          <a:xfrm>
            <a:off x="989045" y="923731"/>
            <a:ext cx="7091265" cy="330303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8800" dirty="0">
                <a:solidFill>
                  <a:schemeClr val="tx1">
                    <a:lumMod val="75000"/>
                  </a:schemeClr>
                </a:solidFill>
                <a:latin typeface="Algerian" panose="04020705040A02060702" pitchFamily="82" charset="0"/>
              </a:rPr>
              <a:t>THANK  YOU </a:t>
            </a:r>
            <a:endParaRPr sz="8800" dirty="0">
              <a:solidFill>
                <a:schemeClr val="tx1">
                  <a:lumMod val="75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3"/>
        <p:cNvGrpSpPr/>
        <p:nvPr/>
      </p:nvGrpSpPr>
      <p:grpSpPr>
        <a:xfrm>
          <a:off x="0" y="0"/>
          <a:ext cx="0" cy="0"/>
          <a:chOff x="0" y="0"/>
          <a:chExt cx="0" cy="0"/>
        </a:xfrm>
      </p:grpSpPr>
      <p:sp>
        <p:nvSpPr>
          <p:cNvPr id="3134" name="Google Shape;3134;p31"/>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accent6">
                    <a:lumMod val="75000"/>
                  </a:schemeClr>
                </a:solidFill>
                <a:latin typeface="Aharoni" panose="020B0604020202020204" pitchFamily="2" charset="-79"/>
                <a:cs typeface="Aharoni" panose="020B0604020202020204" pitchFamily="2" charset="-79"/>
              </a:rPr>
              <a:t>CONTENT OF PROJECT</a:t>
            </a:r>
            <a:endParaRPr dirty="0">
              <a:solidFill>
                <a:schemeClr val="accent6">
                  <a:lumMod val="75000"/>
                </a:schemeClr>
              </a:solidFill>
              <a:latin typeface="Aharoni" panose="020B0604020202020204" pitchFamily="2" charset="-79"/>
              <a:cs typeface="Aharoni" panose="020B0604020202020204" pitchFamily="2" charset="-79"/>
            </a:endParaRPr>
          </a:p>
        </p:txBody>
      </p:sp>
      <p:sp>
        <p:nvSpPr>
          <p:cNvPr id="3135" name="Google Shape;3135;p31"/>
          <p:cNvSpPr txBox="1">
            <a:spLocks noGrp="1"/>
          </p:cNvSpPr>
          <p:nvPr>
            <p:ph type="body" idx="1"/>
          </p:nvPr>
        </p:nvSpPr>
        <p:spPr>
          <a:xfrm>
            <a:off x="617363" y="1336234"/>
            <a:ext cx="7704000" cy="3323100"/>
          </a:xfrm>
          <a:prstGeom prst="rect">
            <a:avLst/>
          </a:prstGeom>
        </p:spPr>
        <p:txBody>
          <a:bodyPr spcFirstLastPara="1" wrap="square" lIns="0" tIns="0" rIns="0" bIns="0" anchor="ctr" anchorCtr="0">
            <a:noAutofit/>
          </a:bodyPr>
          <a:lstStyle/>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MOTIVE OF THIS  PROJECT</a:t>
            </a:r>
          </a:p>
          <a:p>
            <a:pPr marL="228600" indent="-228600">
              <a:buFont typeface="Red Hat Text"/>
              <a:buAutoNum type="arabicPeriod"/>
            </a:pPr>
            <a:r>
              <a:rPr lang="en-IN" sz="1400" b="1" dirty="0">
                <a:latin typeface="Times New Roman" panose="02020603050405020304" pitchFamily="18" charset="0"/>
                <a:cs typeface="Times New Roman" panose="02020603050405020304" pitchFamily="18" charset="0"/>
              </a:rPr>
              <a:t> INTRODUCTION</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MAIN DASHBOARD</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1</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2</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3</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4</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5</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DASHBOARD 6</a:t>
            </a:r>
          </a:p>
          <a:p>
            <a:pPr marL="228600" lvl="0" indent="-228600" algn="l" rtl="0">
              <a:spcBef>
                <a:spcPts val="0"/>
              </a:spcBef>
              <a:spcAft>
                <a:spcPts val="0"/>
              </a:spcAft>
              <a:buAutoNum type="arabicPeriod"/>
            </a:pPr>
            <a:r>
              <a:rPr lang="en-IN" sz="1400" b="1" dirty="0">
                <a:latin typeface="Times New Roman" panose="02020603050405020304" pitchFamily="18" charset="0"/>
                <a:cs typeface="Times New Roman" panose="02020603050405020304" pitchFamily="18" charset="0"/>
              </a:rPr>
              <a:t>CONCLUSION</a:t>
            </a:r>
          </a:p>
          <a:p>
            <a:pPr marL="0" lvl="0" indent="0" algn="l" rtl="0">
              <a:spcBef>
                <a:spcPts val="0"/>
              </a:spcBef>
              <a:spcAft>
                <a:spcPts val="0"/>
              </a:spcAft>
              <a:buNone/>
            </a:pPr>
            <a:endParaRPr lang="en-IN" dirty="0"/>
          </a:p>
          <a:p>
            <a:pPr marL="228600" lvl="0" indent="-228600" algn="l" rtl="0">
              <a:spcBef>
                <a:spcPts val="0"/>
              </a:spcBef>
              <a:spcAft>
                <a:spcPts val="0"/>
              </a:spcAft>
              <a:buAutoNum type="arabicPeriod"/>
            </a:pPr>
            <a:endParaRPr lang="en-IN" dirty="0"/>
          </a:p>
          <a:p>
            <a:pPr marL="0" lvl="0" indent="0" algn="l" rtl="0">
              <a:spcBef>
                <a:spcPts val="0"/>
              </a:spcBef>
              <a:spcAft>
                <a:spcPts val="0"/>
              </a:spcAft>
              <a:buNone/>
            </a:pPr>
            <a:r>
              <a:rPr lang="en-IN" dirty="0"/>
              <a:t> </a:t>
            </a:r>
            <a:endParaRPr dirty="0"/>
          </a:p>
        </p:txBody>
      </p:sp>
      <p:grpSp>
        <p:nvGrpSpPr>
          <p:cNvPr id="4" name="Google Shape;4923;p60">
            <a:extLst>
              <a:ext uri="{FF2B5EF4-FFF2-40B4-BE49-F238E27FC236}">
                <a16:creationId xmlns:a16="http://schemas.microsoft.com/office/drawing/2014/main" id="{CAF8576A-D23C-4AC6-BB92-AF6465C244AF}"/>
              </a:ext>
            </a:extLst>
          </p:cNvPr>
          <p:cNvGrpSpPr/>
          <p:nvPr/>
        </p:nvGrpSpPr>
        <p:grpSpPr>
          <a:xfrm>
            <a:off x="8239148" y="913851"/>
            <a:ext cx="761590" cy="844765"/>
            <a:chOff x="1952475" y="2429550"/>
            <a:chExt cx="524800" cy="582075"/>
          </a:xfrm>
        </p:grpSpPr>
        <p:sp>
          <p:nvSpPr>
            <p:cNvPr id="5" name="Google Shape;4924;p60">
              <a:extLst>
                <a:ext uri="{FF2B5EF4-FFF2-40B4-BE49-F238E27FC236}">
                  <a16:creationId xmlns:a16="http://schemas.microsoft.com/office/drawing/2014/main" id="{7F8989A4-DC1C-412D-A6DB-C461FF6A16A1}"/>
                </a:ext>
              </a:extLst>
            </p:cNvPr>
            <p:cNvSpPr/>
            <p:nvPr/>
          </p:nvSpPr>
          <p:spPr>
            <a:xfrm>
              <a:off x="1952475" y="2429550"/>
              <a:ext cx="511825" cy="512275"/>
            </a:xfrm>
            <a:custGeom>
              <a:avLst/>
              <a:gdLst/>
              <a:ahLst/>
              <a:cxnLst/>
              <a:rect l="l" t="t" r="r" b="b"/>
              <a:pathLst>
                <a:path w="20473" h="20491" extrusionOk="0">
                  <a:moveTo>
                    <a:pt x="11059" y="1"/>
                  </a:moveTo>
                  <a:cubicBezTo>
                    <a:pt x="4939" y="1"/>
                    <a:pt x="0" y="4958"/>
                    <a:pt x="0" y="11078"/>
                  </a:cubicBezTo>
                  <a:cubicBezTo>
                    <a:pt x="0" y="15051"/>
                    <a:pt x="2094" y="18540"/>
                    <a:pt x="5244" y="20491"/>
                  </a:cubicBezTo>
                  <a:lnTo>
                    <a:pt x="20472" y="5262"/>
                  </a:lnTo>
                  <a:cubicBezTo>
                    <a:pt x="18522" y="2112"/>
                    <a:pt x="15032" y="1"/>
                    <a:pt x="1105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25;p60">
              <a:extLst>
                <a:ext uri="{FF2B5EF4-FFF2-40B4-BE49-F238E27FC236}">
                  <a16:creationId xmlns:a16="http://schemas.microsoft.com/office/drawing/2014/main" id="{97BA4701-13CF-429A-8686-445B68DC8E39}"/>
                </a:ext>
              </a:extLst>
            </p:cNvPr>
            <p:cNvSpPr/>
            <p:nvPr/>
          </p:nvSpPr>
          <p:spPr>
            <a:xfrm>
              <a:off x="2054925" y="2589725"/>
              <a:ext cx="422350" cy="421900"/>
            </a:xfrm>
            <a:custGeom>
              <a:avLst/>
              <a:gdLst/>
              <a:ahLst/>
              <a:cxnLst/>
              <a:rect l="l" t="t" r="r" b="b"/>
              <a:pathLst>
                <a:path w="16894" h="16876" extrusionOk="0">
                  <a:moveTo>
                    <a:pt x="15229" y="0"/>
                  </a:moveTo>
                  <a:lnTo>
                    <a:pt x="0" y="15229"/>
                  </a:lnTo>
                  <a:cubicBezTo>
                    <a:pt x="1700" y="16267"/>
                    <a:pt x="3687" y="16875"/>
                    <a:pt x="5816" y="16875"/>
                  </a:cubicBezTo>
                  <a:cubicBezTo>
                    <a:pt x="11936" y="16875"/>
                    <a:pt x="16893" y="11918"/>
                    <a:pt x="16893" y="5816"/>
                  </a:cubicBezTo>
                  <a:cubicBezTo>
                    <a:pt x="16893" y="3669"/>
                    <a:pt x="16285" y="1682"/>
                    <a:pt x="15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mportant Notices &amp;amp; Information for COVID-19 Corona Virus | Punjab  Engineering College">
            <a:extLst>
              <a:ext uri="{FF2B5EF4-FFF2-40B4-BE49-F238E27FC236}">
                <a16:creationId xmlns:a16="http://schemas.microsoft.com/office/drawing/2014/main" id="{D78AC850-0281-4B52-AC2B-0E834A429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732" y="2002324"/>
            <a:ext cx="3750905" cy="22535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8"/>
        <p:cNvGrpSpPr/>
        <p:nvPr/>
      </p:nvGrpSpPr>
      <p:grpSpPr>
        <a:xfrm>
          <a:off x="0" y="0"/>
          <a:ext cx="0" cy="0"/>
          <a:chOff x="0" y="0"/>
          <a:chExt cx="0" cy="0"/>
        </a:xfrm>
      </p:grpSpPr>
      <p:sp>
        <p:nvSpPr>
          <p:cNvPr id="3160" name="Google Shape;3160;p33"/>
          <p:cNvSpPr txBox="1">
            <a:spLocks noGrp="1"/>
          </p:cNvSpPr>
          <p:nvPr>
            <p:ph type="subTitle" idx="1"/>
          </p:nvPr>
        </p:nvSpPr>
        <p:spPr>
          <a:xfrm>
            <a:off x="1" y="93306"/>
            <a:ext cx="8994710" cy="479593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200" b="1" dirty="0">
                <a:latin typeface="Algerian" panose="04020705040A02060702" pitchFamily="82" charset="0"/>
                <a:cs typeface="Aldhabi" panose="020B0604020202020204" pitchFamily="2" charset="-78"/>
              </a:rPr>
              <a:t>Motive of this project</a:t>
            </a:r>
          </a:p>
          <a:p>
            <a:pPr marL="0" lvl="0" indent="0" algn="ctr" rtl="0">
              <a:spcBef>
                <a:spcPts val="0"/>
              </a:spcBef>
              <a:spcAft>
                <a:spcPts val="0"/>
              </a:spcAft>
              <a:buNone/>
            </a:pPr>
            <a:endParaRPr lang="en-IN" sz="2800" dirty="0">
              <a:latin typeface="Algerian" panose="04020705040A02060702" pitchFamily="82" charset="0"/>
              <a:cs typeface="Aldhabi" panose="020B0604020202020204" pitchFamily="2" charset="-78"/>
            </a:endParaRPr>
          </a:p>
          <a:p>
            <a:pPr marL="0" lvl="0" indent="0" algn="ctr" rtl="0">
              <a:spcBef>
                <a:spcPts val="0"/>
              </a:spcBef>
              <a:spcAft>
                <a:spcPts val="0"/>
              </a:spcAft>
              <a:buNone/>
            </a:pPr>
            <a:r>
              <a:rPr lang="en-IN" dirty="0">
                <a:solidFill>
                  <a:schemeClr val="tx1">
                    <a:lumMod val="75000"/>
                  </a:schemeClr>
                </a:solidFill>
                <a:latin typeface="Aldhabi" panose="01000000000000000000" pitchFamily="2" charset="-78"/>
                <a:cs typeface="Aldhabi" panose="01000000000000000000" pitchFamily="2" charset="-78"/>
              </a:rPr>
              <a:t>The main motive to choose this topic is that as corona is one of the leading topic of the world. Corona has effected thousands of people life so want to check which country is mostly effected by covid-19 and similarly see which state of India is mostly effected by covid-19.</a:t>
            </a:r>
          </a:p>
          <a:p>
            <a:pPr marL="0" indent="0"/>
            <a:r>
              <a:rPr lang="en-IN" dirty="0">
                <a:solidFill>
                  <a:schemeClr val="tx1">
                    <a:lumMod val="75000"/>
                  </a:schemeClr>
                </a:solidFill>
                <a:latin typeface="Aldhabi" panose="01000000000000000000" pitchFamily="2" charset="-78"/>
                <a:cs typeface="Aldhabi" panose="01000000000000000000" pitchFamily="2" charset="-78"/>
              </a:rPr>
              <a:t>In this project I had chosen different- different datasets which includes world dataset of covid cases and vaccination status data set of world. I had also taken India’s data set of both cases and the vaccination.</a:t>
            </a:r>
          </a:p>
          <a:p>
            <a:pPr marL="0" indent="0"/>
            <a:r>
              <a:rPr lang="en-IN" dirty="0">
                <a:solidFill>
                  <a:schemeClr val="tx1">
                    <a:lumMod val="75000"/>
                  </a:schemeClr>
                </a:solidFill>
                <a:latin typeface="Aldhabi" panose="01000000000000000000" pitchFamily="2" charset="-78"/>
                <a:cs typeface="Aldhabi" panose="01000000000000000000" pitchFamily="2" charset="-78"/>
              </a:rPr>
              <a:t>My last but not the least dataset is unemployment  dataset of urban and rural area of  India.</a:t>
            </a:r>
          </a:p>
          <a:p>
            <a:pPr marL="0" indent="0"/>
            <a:endParaRPr lang="en-IN" dirty="0">
              <a:solidFill>
                <a:schemeClr val="tx1">
                  <a:lumMod val="75000"/>
                </a:schemeClr>
              </a:solidFill>
              <a:latin typeface="Aldhabi" panose="01000000000000000000" pitchFamily="2" charset="-78"/>
              <a:cs typeface="Aldhabi" panose="01000000000000000000" pitchFamily="2" charset="-78"/>
            </a:endParaRPr>
          </a:p>
          <a:p>
            <a:pPr marL="0" lvl="0" indent="0" algn="ctr" rtl="0">
              <a:spcBef>
                <a:spcPts val="0"/>
              </a:spcBef>
              <a:spcAft>
                <a:spcPts val="0"/>
              </a:spcAft>
              <a:buNone/>
            </a:pPr>
            <a:endParaRPr dirty="0">
              <a:solidFill>
                <a:schemeClr val="tx1">
                  <a:lumMod val="75000"/>
                </a:schemeClr>
              </a:solidFill>
              <a:latin typeface="Aldhabi" panose="01000000000000000000" pitchFamily="2" charset="-78"/>
              <a:cs typeface="Aldhabi" panose="01000000000000000000" pitchFamily="2"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9"/>
        <p:cNvGrpSpPr/>
        <p:nvPr/>
      </p:nvGrpSpPr>
      <p:grpSpPr>
        <a:xfrm>
          <a:off x="0" y="0"/>
          <a:ext cx="0" cy="0"/>
          <a:chOff x="0" y="0"/>
          <a:chExt cx="0" cy="0"/>
        </a:xfrm>
      </p:grpSpPr>
      <p:sp>
        <p:nvSpPr>
          <p:cNvPr id="3140" name="Google Shape;3140;p32"/>
          <p:cNvSpPr txBox="1">
            <a:spLocks noGrp="1"/>
          </p:cNvSpPr>
          <p:nvPr>
            <p:ph type="title"/>
          </p:nvPr>
        </p:nvSpPr>
        <p:spPr>
          <a:xfrm>
            <a:off x="1763061" y="187544"/>
            <a:ext cx="4199199" cy="977953"/>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8800" dirty="0">
                <a:latin typeface="Aldhabi" panose="01000000000000000000" pitchFamily="2" charset="-78"/>
                <a:cs typeface="Aldhabi" panose="01000000000000000000" pitchFamily="2" charset="-78"/>
              </a:rPr>
              <a:t>Introduction</a:t>
            </a:r>
            <a:r>
              <a:rPr lang="en-IN" dirty="0"/>
              <a:t> </a:t>
            </a:r>
            <a:endParaRPr dirty="0"/>
          </a:p>
        </p:txBody>
      </p:sp>
      <p:sp>
        <p:nvSpPr>
          <p:cNvPr id="3141" name="Google Shape;3141;p32"/>
          <p:cNvSpPr txBox="1">
            <a:spLocks noGrp="1"/>
          </p:cNvSpPr>
          <p:nvPr>
            <p:ph type="subTitle" idx="1"/>
          </p:nvPr>
        </p:nvSpPr>
        <p:spPr>
          <a:xfrm>
            <a:off x="257094" y="1576393"/>
            <a:ext cx="8727668" cy="290212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2000" dirty="0">
                <a:solidFill>
                  <a:schemeClr val="tx1">
                    <a:lumMod val="75000"/>
                  </a:schemeClr>
                </a:solidFill>
                <a:latin typeface="DaunPenh" panose="020B0604020202020204" pitchFamily="2" charset="0"/>
                <a:cs typeface="DaunPenh" panose="020B0604020202020204" pitchFamily="2" charset="0"/>
              </a:rPr>
              <a:t>I</a:t>
            </a:r>
            <a:r>
              <a:rPr lang="en" sz="2000" dirty="0">
                <a:solidFill>
                  <a:schemeClr val="tx1">
                    <a:lumMod val="75000"/>
                  </a:schemeClr>
                </a:solidFill>
                <a:latin typeface="DaunPenh" panose="020B0604020202020204" pitchFamily="2" charset="0"/>
                <a:cs typeface="DaunPenh" panose="020B0604020202020204" pitchFamily="2" charset="0"/>
              </a:rPr>
              <a:t>n this project </a:t>
            </a:r>
            <a:r>
              <a:rPr lang="en-IN" sz="2000" dirty="0">
                <a:solidFill>
                  <a:schemeClr val="tx1">
                    <a:lumMod val="75000"/>
                  </a:schemeClr>
                </a:solidFill>
                <a:latin typeface="DaunPenh" panose="020B0604020202020204" pitchFamily="2" charset="0"/>
                <a:cs typeface="DaunPenh" panose="020B0604020202020204" pitchFamily="2" charset="0"/>
              </a:rPr>
              <a:t>I</a:t>
            </a:r>
            <a:r>
              <a:rPr lang="en" sz="2000" dirty="0">
                <a:solidFill>
                  <a:schemeClr val="tx1">
                    <a:lumMod val="75000"/>
                  </a:schemeClr>
                </a:solidFill>
                <a:latin typeface="DaunPenh" panose="020B0604020202020204" pitchFamily="2" charset="0"/>
                <a:cs typeface="DaunPenh" panose="020B0604020202020204" pitchFamily="2" charset="0"/>
              </a:rPr>
              <a:t> had created different-different dashboards to show my objectives in the  </a:t>
            </a:r>
            <a:r>
              <a:rPr lang="en-IN" sz="2000" dirty="0">
                <a:solidFill>
                  <a:schemeClr val="tx1">
                    <a:lumMod val="75000"/>
                  </a:schemeClr>
                </a:solidFill>
                <a:latin typeface="DaunPenh" panose="020B0604020202020204" pitchFamily="2" charset="0"/>
                <a:cs typeface="DaunPenh" panose="020B0604020202020204" pitchFamily="2" charset="0"/>
              </a:rPr>
              <a:t>summarise way. For creating the  dashboard I had used different-different graphs, shapes, icons and also created the links so that without scrolling much just one click on the icon we will reached to our destination or if we want to see the objectives or data set for that also different-different links are created.   . </a:t>
            </a:r>
          </a:p>
          <a:p>
            <a:pPr marL="0" lvl="0" indent="0" algn="r" rtl="0">
              <a:spcBef>
                <a:spcPts val="0"/>
              </a:spcBef>
              <a:spcAft>
                <a:spcPts val="0"/>
              </a:spcAft>
              <a:buNone/>
            </a:pPr>
            <a:endParaRPr lang="en-IN" sz="2000" dirty="0">
              <a:solidFill>
                <a:schemeClr val="tx1">
                  <a:lumMod val="75000"/>
                </a:schemeClr>
              </a:solidFill>
              <a:latin typeface="DaunPenh" panose="020B0604020202020204" pitchFamily="2" charset="0"/>
              <a:cs typeface="DaunPenh" panose="020B0604020202020204" pitchFamily="2" charset="0"/>
            </a:endParaRPr>
          </a:p>
          <a:p>
            <a:pPr marL="0" lvl="0" indent="0" algn="r" rtl="0">
              <a:spcBef>
                <a:spcPts val="0"/>
              </a:spcBef>
              <a:spcAft>
                <a:spcPts val="0"/>
              </a:spcAft>
              <a:buNone/>
            </a:pPr>
            <a:r>
              <a:rPr lang="en-IN" sz="2000" dirty="0">
                <a:solidFill>
                  <a:schemeClr val="tx1">
                    <a:lumMod val="75000"/>
                  </a:schemeClr>
                </a:solidFill>
                <a:latin typeface="DaunPenh" panose="020B0604020202020204" pitchFamily="2" charset="0"/>
                <a:cs typeface="DaunPenh" panose="020B0604020202020204" pitchFamily="2" charset="0"/>
              </a:rPr>
              <a:t>Lets see the glimpse of my project with the help of dashboards one by one.</a:t>
            </a:r>
            <a:r>
              <a:rPr lang="en" sz="2000" dirty="0">
                <a:solidFill>
                  <a:schemeClr val="tx1">
                    <a:lumMod val="75000"/>
                  </a:schemeClr>
                </a:solidFill>
                <a:latin typeface="DaunPenh" panose="020B0604020202020204" pitchFamily="2" charset="0"/>
                <a:cs typeface="DaunPenh" panose="020B0604020202020204" pitchFamily="2" charset="0"/>
              </a:rPr>
              <a:t> </a:t>
            </a:r>
            <a:r>
              <a:rPr lang="en" sz="2000" dirty="0">
                <a:solidFill>
                  <a:schemeClr val="tx1">
                    <a:lumMod val="75000"/>
                  </a:schemeClr>
                </a:solidFill>
              </a:rPr>
              <a:t>…</a:t>
            </a:r>
            <a:endParaRPr sz="2000" dirty="0">
              <a:solidFill>
                <a:schemeClr val="tx1">
                  <a:lumMod val="75000"/>
                </a:schemeClr>
              </a:solidFill>
            </a:endParaRPr>
          </a:p>
        </p:txBody>
      </p:sp>
      <p:grpSp>
        <p:nvGrpSpPr>
          <p:cNvPr id="3142" name="Google Shape;3142;p32"/>
          <p:cNvGrpSpPr/>
          <p:nvPr/>
        </p:nvGrpSpPr>
        <p:grpSpPr>
          <a:xfrm>
            <a:off x="7766192" y="158620"/>
            <a:ext cx="1315616" cy="1679511"/>
            <a:chOff x="719991" y="1511981"/>
            <a:chExt cx="2234488" cy="3091514"/>
          </a:xfrm>
        </p:grpSpPr>
        <p:sp>
          <p:nvSpPr>
            <p:cNvPr id="3143" name="Google Shape;3143;p32"/>
            <p:cNvSpPr/>
            <p:nvPr/>
          </p:nvSpPr>
          <p:spPr>
            <a:xfrm rot="10800000" flipH="1">
              <a:off x="983190" y="1511981"/>
              <a:ext cx="1971290" cy="1972032"/>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4" name="Google Shape;3144;p32"/>
            <p:cNvGrpSpPr/>
            <p:nvPr/>
          </p:nvGrpSpPr>
          <p:grpSpPr>
            <a:xfrm rot="10800000" flipH="1">
              <a:off x="719991" y="2755211"/>
              <a:ext cx="2139269" cy="1848284"/>
              <a:chOff x="8797375" y="398900"/>
              <a:chExt cx="1656550" cy="1431225"/>
            </a:xfrm>
          </p:grpSpPr>
          <p:sp>
            <p:nvSpPr>
              <p:cNvPr id="3145" name="Google Shape;3145;p32"/>
              <p:cNvSpPr/>
              <p:nvPr/>
            </p:nvSpPr>
            <p:spPr>
              <a:xfrm>
                <a:off x="8797375" y="398900"/>
                <a:ext cx="1656550" cy="1431225"/>
              </a:xfrm>
              <a:custGeom>
                <a:avLst/>
                <a:gdLst/>
                <a:ahLst/>
                <a:cxnLst/>
                <a:rect l="l" t="t" r="r" b="b"/>
                <a:pathLst>
                  <a:path w="66262" h="57249" extrusionOk="0">
                    <a:moveTo>
                      <a:pt x="47799" y="155"/>
                    </a:moveTo>
                    <a:cubicBezTo>
                      <a:pt x="48003" y="155"/>
                      <a:pt x="48162" y="216"/>
                      <a:pt x="48276" y="345"/>
                    </a:cubicBezTo>
                    <a:cubicBezTo>
                      <a:pt x="48869" y="985"/>
                      <a:pt x="48321" y="3016"/>
                      <a:pt x="47888" y="4637"/>
                    </a:cubicBezTo>
                    <a:cubicBezTo>
                      <a:pt x="47773" y="5070"/>
                      <a:pt x="47659" y="5458"/>
                      <a:pt x="47591" y="5824"/>
                    </a:cubicBezTo>
                    <a:lnTo>
                      <a:pt x="47568" y="5846"/>
                    </a:lnTo>
                    <a:cubicBezTo>
                      <a:pt x="47180" y="7513"/>
                      <a:pt x="46929" y="10571"/>
                      <a:pt x="49554" y="12374"/>
                    </a:cubicBezTo>
                    <a:cubicBezTo>
                      <a:pt x="50832" y="13255"/>
                      <a:pt x="52045" y="13545"/>
                      <a:pt x="53154" y="13545"/>
                    </a:cubicBezTo>
                    <a:cubicBezTo>
                      <a:pt x="54401" y="13545"/>
                      <a:pt x="55517" y="13179"/>
                      <a:pt x="56447" y="12877"/>
                    </a:cubicBezTo>
                    <a:cubicBezTo>
                      <a:pt x="57172" y="12645"/>
                      <a:pt x="57782" y="12445"/>
                      <a:pt x="58284" y="12445"/>
                    </a:cubicBezTo>
                    <a:cubicBezTo>
                      <a:pt x="58526" y="12445"/>
                      <a:pt x="58742" y="12492"/>
                      <a:pt x="58935" y="12603"/>
                    </a:cubicBezTo>
                    <a:cubicBezTo>
                      <a:pt x="59323" y="12831"/>
                      <a:pt x="59597" y="13379"/>
                      <a:pt x="59757" y="14246"/>
                    </a:cubicBezTo>
                    <a:cubicBezTo>
                      <a:pt x="60213" y="16688"/>
                      <a:pt x="61514" y="17738"/>
                      <a:pt x="62770" y="18765"/>
                    </a:cubicBezTo>
                    <a:cubicBezTo>
                      <a:pt x="64025" y="19747"/>
                      <a:pt x="65303" y="20774"/>
                      <a:pt x="65737" y="23171"/>
                    </a:cubicBezTo>
                    <a:cubicBezTo>
                      <a:pt x="66079" y="25065"/>
                      <a:pt x="63089" y="26800"/>
                      <a:pt x="60099" y="28238"/>
                    </a:cubicBezTo>
                    <a:cubicBezTo>
                      <a:pt x="58319" y="29105"/>
                      <a:pt x="57406" y="31411"/>
                      <a:pt x="57885" y="33716"/>
                    </a:cubicBezTo>
                    <a:lnTo>
                      <a:pt x="57908" y="33830"/>
                    </a:lnTo>
                    <a:cubicBezTo>
                      <a:pt x="58273" y="35496"/>
                      <a:pt x="57885" y="37140"/>
                      <a:pt x="56904" y="38235"/>
                    </a:cubicBezTo>
                    <a:cubicBezTo>
                      <a:pt x="56257" y="38943"/>
                      <a:pt x="55432" y="39328"/>
                      <a:pt x="54554" y="39328"/>
                    </a:cubicBezTo>
                    <a:cubicBezTo>
                      <a:pt x="54440" y="39328"/>
                      <a:pt x="54326" y="39321"/>
                      <a:pt x="54210" y="39308"/>
                    </a:cubicBezTo>
                    <a:cubicBezTo>
                      <a:pt x="53959" y="39285"/>
                      <a:pt x="53731" y="39240"/>
                      <a:pt x="53457" y="39194"/>
                    </a:cubicBezTo>
                    <a:cubicBezTo>
                      <a:pt x="53061" y="39119"/>
                      <a:pt x="52658" y="39043"/>
                      <a:pt x="52271" y="39043"/>
                    </a:cubicBezTo>
                    <a:cubicBezTo>
                      <a:pt x="51720" y="39043"/>
                      <a:pt x="51202" y="39196"/>
                      <a:pt x="50786" y="39719"/>
                    </a:cubicBezTo>
                    <a:cubicBezTo>
                      <a:pt x="50261" y="40358"/>
                      <a:pt x="49988" y="41454"/>
                      <a:pt x="49965" y="43074"/>
                    </a:cubicBezTo>
                    <a:cubicBezTo>
                      <a:pt x="49942" y="44056"/>
                      <a:pt x="50056" y="45106"/>
                      <a:pt x="50147" y="46087"/>
                    </a:cubicBezTo>
                    <a:cubicBezTo>
                      <a:pt x="50284" y="47388"/>
                      <a:pt x="50444" y="48735"/>
                      <a:pt x="50284" y="49968"/>
                    </a:cubicBezTo>
                    <a:cubicBezTo>
                      <a:pt x="50033" y="52113"/>
                      <a:pt x="49599" y="55674"/>
                      <a:pt x="47522" y="56062"/>
                    </a:cubicBezTo>
                    <a:cubicBezTo>
                      <a:pt x="47271" y="56107"/>
                      <a:pt x="47028" y="56129"/>
                      <a:pt x="46791" y="56129"/>
                    </a:cubicBezTo>
                    <a:cubicBezTo>
                      <a:pt x="44397" y="56129"/>
                      <a:pt x="42677" y="53935"/>
                      <a:pt x="40994" y="51816"/>
                    </a:cubicBezTo>
                    <a:cubicBezTo>
                      <a:pt x="39274" y="49661"/>
                      <a:pt x="37517" y="47431"/>
                      <a:pt x="35073" y="47431"/>
                    </a:cubicBezTo>
                    <a:cubicBezTo>
                      <a:pt x="34825" y="47431"/>
                      <a:pt x="34569" y="47454"/>
                      <a:pt x="34307" y="47502"/>
                    </a:cubicBezTo>
                    <a:cubicBezTo>
                      <a:pt x="31476" y="48027"/>
                      <a:pt x="30289" y="48598"/>
                      <a:pt x="29148" y="49169"/>
                    </a:cubicBezTo>
                    <a:cubicBezTo>
                      <a:pt x="28007" y="49739"/>
                      <a:pt x="26843" y="50310"/>
                      <a:pt x="24035" y="50835"/>
                    </a:cubicBezTo>
                    <a:cubicBezTo>
                      <a:pt x="21661" y="51269"/>
                      <a:pt x="19949" y="52821"/>
                      <a:pt x="18283" y="54304"/>
                    </a:cubicBezTo>
                    <a:cubicBezTo>
                      <a:pt x="16631" y="55779"/>
                      <a:pt x="15151" y="57103"/>
                      <a:pt x="13329" y="57103"/>
                    </a:cubicBezTo>
                    <a:cubicBezTo>
                      <a:pt x="12584" y="57103"/>
                      <a:pt x="11782" y="56882"/>
                      <a:pt x="10888" y="56359"/>
                    </a:cubicBezTo>
                    <a:cubicBezTo>
                      <a:pt x="8514" y="54966"/>
                      <a:pt x="8651" y="52022"/>
                      <a:pt x="8811" y="48895"/>
                    </a:cubicBezTo>
                    <a:cubicBezTo>
                      <a:pt x="8902" y="47160"/>
                      <a:pt x="8993" y="45334"/>
                      <a:pt x="8674" y="43622"/>
                    </a:cubicBezTo>
                    <a:cubicBezTo>
                      <a:pt x="8217" y="41157"/>
                      <a:pt x="6391" y="40221"/>
                      <a:pt x="4611" y="39308"/>
                    </a:cubicBezTo>
                    <a:cubicBezTo>
                      <a:pt x="2762" y="38350"/>
                      <a:pt x="1050" y="37459"/>
                      <a:pt x="616" y="35086"/>
                    </a:cubicBezTo>
                    <a:cubicBezTo>
                      <a:pt x="183" y="32712"/>
                      <a:pt x="3059" y="30909"/>
                      <a:pt x="5843" y="29197"/>
                    </a:cubicBezTo>
                    <a:cubicBezTo>
                      <a:pt x="8674" y="27439"/>
                      <a:pt x="11595" y="25613"/>
                      <a:pt x="11139" y="23125"/>
                    </a:cubicBezTo>
                    <a:cubicBezTo>
                      <a:pt x="10728" y="20843"/>
                      <a:pt x="13033" y="17761"/>
                      <a:pt x="15247" y="14794"/>
                    </a:cubicBezTo>
                    <a:cubicBezTo>
                      <a:pt x="17667" y="11553"/>
                      <a:pt x="20178" y="8220"/>
                      <a:pt x="19128" y="5869"/>
                    </a:cubicBezTo>
                    <a:cubicBezTo>
                      <a:pt x="18352" y="4112"/>
                      <a:pt x="18146" y="3176"/>
                      <a:pt x="18420" y="2833"/>
                    </a:cubicBezTo>
                    <a:cubicBezTo>
                      <a:pt x="18534" y="2674"/>
                      <a:pt x="18762" y="2628"/>
                      <a:pt x="19059" y="2628"/>
                    </a:cubicBezTo>
                    <a:cubicBezTo>
                      <a:pt x="19470" y="2628"/>
                      <a:pt x="19995" y="2719"/>
                      <a:pt x="20657" y="2856"/>
                    </a:cubicBezTo>
                    <a:cubicBezTo>
                      <a:pt x="21615" y="3042"/>
                      <a:pt x="22814" y="3269"/>
                      <a:pt x="24161" y="3269"/>
                    </a:cubicBezTo>
                    <a:cubicBezTo>
                      <a:pt x="24804" y="3269"/>
                      <a:pt x="25480" y="3217"/>
                      <a:pt x="26181" y="3085"/>
                    </a:cubicBezTo>
                    <a:cubicBezTo>
                      <a:pt x="26702" y="2990"/>
                      <a:pt x="27184" y="2948"/>
                      <a:pt x="27633" y="2948"/>
                    </a:cubicBezTo>
                    <a:cubicBezTo>
                      <a:pt x="29579" y="2948"/>
                      <a:pt x="30908" y="3739"/>
                      <a:pt x="32207" y="4500"/>
                    </a:cubicBezTo>
                    <a:cubicBezTo>
                      <a:pt x="33514" y="5273"/>
                      <a:pt x="34851" y="6061"/>
                      <a:pt x="36818" y="6061"/>
                    </a:cubicBezTo>
                    <a:cubicBezTo>
                      <a:pt x="37289" y="6061"/>
                      <a:pt x="37795" y="6016"/>
                      <a:pt x="38347" y="5915"/>
                    </a:cubicBezTo>
                    <a:cubicBezTo>
                      <a:pt x="41200" y="5390"/>
                      <a:pt x="42113" y="4203"/>
                      <a:pt x="42980" y="3016"/>
                    </a:cubicBezTo>
                    <a:cubicBezTo>
                      <a:pt x="43893" y="1829"/>
                      <a:pt x="44738" y="688"/>
                      <a:pt x="47522" y="186"/>
                    </a:cubicBezTo>
                    <a:cubicBezTo>
                      <a:pt x="47622" y="166"/>
                      <a:pt x="47714" y="155"/>
                      <a:pt x="47799" y="155"/>
                    </a:cubicBezTo>
                    <a:close/>
                    <a:moveTo>
                      <a:pt x="47771" y="1"/>
                    </a:moveTo>
                    <a:cubicBezTo>
                      <a:pt x="47686" y="1"/>
                      <a:pt x="47595" y="9"/>
                      <a:pt x="47500" y="26"/>
                    </a:cubicBezTo>
                    <a:cubicBezTo>
                      <a:pt x="44646" y="551"/>
                      <a:pt x="43733" y="1761"/>
                      <a:pt x="42866" y="2925"/>
                    </a:cubicBezTo>
                    <a:cubicBezTo>
                      <a:pt x="41953" y="4134"/>
                      <a:pt x="41108" y="5253"/>
                      <a:pt x="38324" y="5778"/>
                    </a:cubicBezTo>
                    <a:cubicBezTo>
                      <a:pt x="37802" y="5872"/>
                      <a:pt x="37320" y="5914"/>
                      <a:pt x="36870" y="5914"/>
                    </a:cubicBezTo>
                    <a:cubicBezTo>
                      <a:pt x="34918" y="5914"/>
                      <a:pt x="33578" y="5123"/>
                      <a:pt x="32298" y="4363"/>
                    </a:cubicBezTo>
                    <a:cubicBezTo>
                      <a:pt x="30990" y="3589"/>
                      <a:pt x="29653" y="2801"/>
                      <a:pt x="27687" y="2801"/>
                    </a:cubicBezTo>
                    <a:cubicBezTo>
                      <a:pt x="27216" y="2801"/>
                      <a:pt x="26709" y="2846"/>
                      <a:pt x="26158" y="2948"/>
                    </a:cubicBezTo>
                    <a:cubicBezTo>
                      <a:pt x="25488" y="3069"/>
                      <a:pt x="24840" y="3116"/>
                      <a:pt x="24223" y="3116"/>
                    </a:cubicBezTo>
                    <a:cubicBezTo>
                      <a:pt x="22864" y="3116"/>
                      <a:pt x="21653" y="2885"/>
                      <a:pt x="20680" y="2696"/>
                    </a:cubicBezTo>
                    <a:cubicBezTo>
                      <a:pt x="20012" y="2573"/>
                      <a:pt x="19472" y="2469"/>
                      <a:pt x="19062" y="2469"/>
                    </a:cubicBezTo>
                    <a:cubicBezTo>
                      <a:pt x="18716" y="2469"/>
                      <a:pt x="18463" y="2543"/>
                      <a:pt x="18306" y="2742"/>
                    </a:cubicBezTo>
                    <a:cubicBezTo>
                      <a:pt x="17964" y="3153"/>
                      <a:pt x="18169" y="4066"/>
                      <a:pt x="18991" y="5915"/>
                    </a:cubicBezTo>
                    <a:cubicBezTo>
                      <a:pt x="19995" y="8197"/>
                      <a:pt x="17530" y="11507"/>
                      <a:pt x="15133" y="14703"/>
                    </a:cubicBezTo>
                    <a:cubicBezTo>
                      <a:pt x="12874" y="17693"/>
                      <a:pt x="10545" y="20797"/>
                      <a:pt x="10979" y="23171"/>
                    </a:cubicBezTo>
                    <a:cubicBezTo>
                      <a:pt x="11413" y="25545"/>
                      <a:pt x="8537" y="27325"/>
                      <a:pt x="5752" y="29060"/>
                    </a:cubicBezTo>
                    <a:cubicBezTo>
                      <a:pt x="2922" y="30817"/>
                      <a:pt x="0" y="32643"/>
                      <a:pt x="457" y="35108"/>
                    </a:cubicBezTo>
                    <a:cubicBezTo>
                      <a:pt x="913" y="37573"/>
                      <a:pt x="2739" y="38532"/>
                      <a:pt x="4542" y="39445"/>
                    </a:cubicBezTo>
                    <a:cubicBezTo>
                      <a:pt x="6368" y="40381"/>
                      <a:pt x="8080" y="41271"/>
                      <a:pt x="8537" y="43668"/>
                    </a:cubicBezTo>
                    <a:cubicBezTo>
                      <a:pt x="8833" y="45357"/>
                      <a:pt x="8742" y="47160"/>
                      <a:pt x="8651" y="48895"/>
                    </a:cubicBezTo>
                    <a:cubicBezTo>
                      <a:pt x="8514" y="52068"/>
                      <a:pt x="8354" y="55058"/>
                      <a:pt x="10819" y="56496"/>
                    </a:cubicBezTo>
                    <a:cubicBezTo>
                      <a:pt x="11709" y="57021"/>
                      <a:pt x="12554" y="57249"/>
                      <a:pt x="13307" y="57249"/>
                    </a:cubicBezTo>
                    <a:cubicBezTo>
                      <a:pt x="15225" y="57249"/>
                      <a:pt x="16777" y="55857"/>
                      <a:pt x="18374" y="54419"/>
                    </a:cubicBezTo>
                    <a:cubicBezTo>
                      <a:pt x="20041" y="52935"/>
                      <a:pt x="21753" y="51406"/>
                      <a:pt x="24058" y="50995"/>
                    </a:cubicBezTo>
                    <a:cubicBezTo>
                      <a:pt x="26888" y="50470"/>
                      <a:pt x="28075" y="49876"/>
                      <a:pt x="29216" y="49306"/>
                    </a:cubicBezTo>
                    <a:cubicBezTo>
                      <a:pt x="30358" y="48758"/>
                      <a:pt x="31522" y="48164"/>
                      <a:pt x="34329" y="47662"/>
                    </a:cubicBezTo>
                    <a:cubicBezTo>
                      <a:pt x="34590" y="47613"/>
                      <a:pt x="34843" y="47590"/>
                      <a:pt x="35089" y="47590"/>
                    </a:cubicBezTo>
                    <a:cubicBezTo>
                      <a:pt x="37468" y="47590"/>
                      <a:pt x="39182" y="49777"/>
                      <a:pt x="40857" y="51908"/>
                    </a:cubicBezTo>
                    <a:cubicBezTo>
                      <a:pt x="42577" y="54063"/>
                      <a:pt x="44316" y="56293"/>
                      <a:pt x="46774" y="56293"/>
                    </a:cubicBezTo>
                    <a:cubicBezTo>
                      <a:pt x="47023" y="56293"/>
                      <a:pt x="47280" y="56270"/>
                      <a:pt x="47545" y="56222"/>
                    </a:cubicBezTo>
                    <a:cubicBezTo>
                      <a:pt x="49759" y="55811"/>
                      <a:pt x="50193" y="52182"/>
                      <a:pt x="50444" y="49990"/>
                    </a:cubicBezTo>
                    <a:cubicBezTo>
                      <a:pt x="50604" y="48735"/>
                      <a:pt x="50444" y="47388"/>
                      <a:pt x="50307" y="46087"/>
                    </a:cubicBezTo>
                    <a:cubicBezTo>
                      <a:pt x="50193" y="45083"/>
                      <a:pt x="50079" y="44056"/>
                      <a:pt x="50102" y="43074"/>
                    </a:cubicBezTo>
                    <a:cubicBezTo>
                      <a:pt x="50147" y="41499"/>
                      <a:pt x="50398" y="40404"/>
                      <a:pt x="50901" y="39810"/>
                    </a:cubicBezTo>
                    <a:cubicBezTo>
                      <a:pt x="51286" y="39345"/>
                      <a:pt x="51772" y="39205"/>
                      <a:pt x="52290" y="39205"/>
                    </a:cubicBezTo>
                    <a:cubicBezTo>
                      <a:pt x="52663" y="39205"/>
                      <a:pt x="53052" y="39278"/>
                      <a:pt x="53434" y="39354"/>
                    </a:cubicBezTo>
                    <a:cubicBezTo>
                      <a:pt x="53685" y="39400"/>
                      <a:pt x="53936" y="39445"/>
                      <a:pt x="54187" y="39468"/>
                    </a:cubicBezTo>
                    <a:cubicBezTo>
                      <a:pt x="54305" y="39481"/>
                      <a:pt x="54423" y="39487"/>
                      <a:pt x="54539" y="39487"/>
                    </a:cubicBezTo>
                    <a:cubicBezTo>
                      <a:pt x="55478" y="39487"/>
                      <a:pt x="56347" y="39081"/>
                      <a:pt x="57018" y="38350"/>
                    </a:cubicBezTo>
                    <a:cubicBezTo>
                      <a:pt x="58022" y="37208"/>
                      <a:pt x="58433" y="35519"/>
                      <a:pt x="58068" y="33784"/>
                    </a:cubicBezTo>
                    <a:lnTo>
                      <a:pt x="58045" y="33693"/>
                    </a:lnTo>
                    <a:cubicBezTo>
                      <a:pt x="57566" y="31433"/>
                      <a:pt x="58456" y="29219"/>
                      <a:pt x="60168" y="28375"/>
                    </a:cubicBezTo>
                    <a:cubicBezTo>
                      <a:pt x="63203" y="26914"/>
                      <a:pt x="66262" y="25134"/>
                      <a:pt x="65897" y="23148"/>
                    </a:cubicBezTo>
                    <a:cubicBezTo>
                      <a:pt x="65440" y="20683"/>
                      <a:pt x="64139" y="19656"/>
                      <a:pt x="62884" y="18629"/>
                    </a:cubicBezTo>
                    <a:cubicBezTo>
                      <a:pt x="61628" y="17647"/>
                      <a:pt x="60350" y="16620"/>
                      <a:pt x="59917" y="14223"/>
                    </a:cubicBezTo>
                    <a:cubicBezTo>
                      <a:pt x="59734" y="13287"/>
                      <a:pt x="59460" y="12740"/>
                      <a:pt x="59004" y="12466"/>
                    </a:cubicBezTo>
                    <a:cubicBezTo>
                      <a:pt x="58789" y="12335"/>
                      <a:pt x="58548" y="12282"/>
                      <a:pt x="58282" y="12282"/>
                    </a:cubicBezTo>
                    <a:cubicBezTo>
                      <a:pt x="57756" y="12282"/>
                      <a:pt x="57129" y="12489"/>
                      <a:pt x="56401" y="12717"/>
                    </a:cubicBezTo>
                    <a:cubicBezTo>
                      <a:pt x="55438" y="13042"/>
                      <a:pt x="54348" y="13399"/>
                      <a:pt x="53144" y="13399"/>
                    </a:cubicBezTo>
                    <a:cubicBezTo>
                      <a:pt x="52066" y="13399"/>
                      <a:pt x="50896" y="13112"/>
                      <a:pt x="49645" y="12260"/>
                    </a:cubicBezTo>
                    <a:cubicBezTo>
                      <a:pt x="47089" y="10503"/>
                      <a:pt x="47340" y="7513"/>
                      <a:pt x="47728" y="5892"/>
                    </a:cubicBezTo>
                    <a:lnTo>
                      <a:pt x="47728" y="5846"/>
                    </a:lnTo>
                    <a:cubicBezTo>
                      <a:pt x="47819" y="5504"/>
                      <a:pt x="47910" y="5093"/>
                      <a:pt x="48047" y="4659"/>
                    </a:cubicBezTo>
                    <a:cubicBezTo>
                      <a:pt x="48504" y="2925"/>
                      <a:pt x="49029" y="939"/>
                      <a:pt x="48390" y="254"/>
                    </a:cubicBezTo>
                    <a:cubicBezTo>
                      <a:pt x="48252" y="82"/>
                      <a:pt x="48036" y="1"/>
                      <a:pt x="47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2"/>
              <p:cNvSpPr/>
              <p:nvPr/>
            </p:nvSpPr>
            <p:spPr>
              <a:xfrm>
                <a:off x="8884675" y="474800"/>
                <a:ext cx="1477950" cy="1276575"/>
              </a:xfrm>
              <a:custGeom>
                <a:avLst/>
                <a:gdLst/>
                <a:ahLst/>
                <a:cxnLst/>
                <a:rect l="l" t="t" r="r" b="b"/>
                <a:pathLst>
                  <a:path w="59118" h="51063" extrusionOk="0">
                    <a:moveTo>
                      <a:pt x="42591" y="169"/>
                    </a:moveTo>
                    <a:cubicBezTo>
                      <a:pt x="42789" y="169"/>
                      <a:pt x="42945" y="224"/>
                      <a:pt x="43049" y="345"/>
                    </a:cubicBezTo>
                    <a:cubicBezTo>
                      <a:pt x="43551" y="893"/>
                      <a:pt x="43072" y="2696"/>
                      <a:pt x="42707" y="4134"/>
                    </a:cubicBezTo>
                    <a:cubicBezTo>
                      <a:pt x="42592" y="4522"/>
                      <a:pt x="42501" y="4865"/>
                      <a:pt x="42433" y="5184"/>
                    </a:cubicBezTo>
                    <a:lnTo>
                      <a:pt x="42410" y="5230"/>
                    </a:lnTo>
                    <a:cubicBezTo>
                      <a:pt x="41839" y="7786"/>
                      <a:pt x="42455" y="9863"/>
                      <a:pt x="44190" y="11050"/>
                    </a:cubicBezTo>
                    <a:cubicBezTo>
                      <a:pt x="45332" y="11837"/>
                      <a:pt x="46418" y="12094"/>
                      <a:pt x="47412" y="12094"/>
                    </a:cubicBezTo>
                    <a:cubicBezTo>
                      <a:pt x="48524" y="12094"/>
                      <a:pt x="49521" y="11772"/>
                      <a:pt x="50353" y="11507"/>
                    </a:cubicBezTo>
                    <a:cubicBezTo>
                      <a:pt x="50983" y="11292"/>
                      <a:pt x="51520" y="11118"/>
                      <a:pt x="51964" y="11118"/>
                    </a:cubicBezTo>
                    <a:cubicBezTo>
                      <a:pt x="52179" y="11118"/>
                      <a:pt x="52373" y="11159"/>
                      <a:pt x="52544" y="11256"/>
                    </a:cubicBezTo>
                    <a:cubicBezTo>
                      <a:pt x="52887" y="11461"/>
                      <a:pt x="53115" y="11940"/>
                      <a:pt x="53275" y="12694"/>
                    </a:cubicBezTo>
                    <a:cubicBezTo>
                      <a:pt x="53663" y="14885"/>
                      <a:pt x="54827" y="15844"/>
                      <a:pt x="55968" y="16757"/>
                    </a:cubicBezTo>
                    <a:cubicBezTo>
                      <a:pt x="57109" y="17692"/>
                      <a:pt x="58205" y="18583"/>
                      <a:pt x="58616" y="20683"/>
                    </a:cubicBezTo>
                    <a:cubicBezTo>
                      <a:pt x="58912" y="22372"/>
                      <a:pt x="56242" y="23901"/>
                      <a:pt x="53594" y="25202"/>
                    </a:cubicBezTo>
                    <a:cubicBezTo>
                      <a:pt x="52795" y="25590"/>
                      <a:pt x="52156" y="26320"/>
                      <a:pt x="51814" y="27256"/>
                    </a:cubicBezTo>
                    <a:cubicBezTo>
                      <a:pt x="51471" y="28146"/>
                      <a:pt x="51403" y="29128"/>
                      <a:pt x="51608" y="30109"/>
                    </a:cubicBezTo>
                    <a:lnTo>
                      <a:pt x="51631" y="30201"/>
                    </a:lnTo>
                    <a:cubicBezTo>
                      <a:pt x="51951" y="31662"/>
                      <a:pt x="51608" y="33145"/>
                      <a:pt x="50718" y="34104"/>
                    </a:cubicBezTo>
                    <a:cubicBezTo>
                      <a:pt x="50147" y="34736"/>
                      <a:pt x="49412" y="35077"/>
                      <a:pt x="48626" y="35077"/>
                    </a:cubicBezTo>
                    <a:cubicBezTo>
                      <a:pt x="48533" y="35077"/>
                      <a:pt x="48439" y="35072"/>
                      <a:pt x="48344" y="35062"/>
                    </a:cubicBezTo>
                    <a:cubicBezTo>
                      <a:pt x="48139" y="35040"/>
                      <a:pt x="47911" y="35017"/>
                      <a:pt x="47682" y="34971"/>
                    </a:cubicBezTo>
                    <a:cubicBezTo>
                      <a:pt x="47336" y="34910"/>
                      <a:pt x="46971" y="34831"/>
                      <a:pt x="46621" y="34831"/>
                    </a:cubicBezTo>
                    <a:cubicBezTo>
                      <a:pt x="46579" y="34831"/>
                      <a:pt x="46537" y="34832"/>
                      <a:pt x="46496" y="34834"/>
                    </a:cubicBezTo>
                    <a:cubicBezTo>
                      <a:pt x="45971" y="34880"/>
                      <a:pt x="45583" y="35062"/>
                      <a:pt x="45263" y="35450"/>
                    </a:cubicBezTo>
                    <a:cubicBezTo>
                      <a:pt x="44806" y="36021"/>
                      <a:pt x="44555" y="37003"/>
                      <a:pt x="44533" y="38441"/>
                    </a:cubicBezTo>
                    <a:cubicBezTo>
                      <a:pt x="44510" y="39331"/>
                      <a:pt x="44624" y="40244"/>
                      <a:pt x="44715" y="41134"/>
                    </a:cubicBezTo>
                    <a:cubicBezTo>
                      <a:pt x="44829" y="42298"/>
                      <a:pt x="44966" y="43485"/>
                      <a:pt x="44829" y="44603"/>
                    </a:cubicBezTo>
                    <a:cubicBezTo>
                      <a:pt x="44624" y="46384"/>
                      <a:pt x="44213" y="49671"/>
                      <a:pt x="42364" y="50013"/>
                    </a:cubicBezTo>
                    <a:cubicBezTo>
                      <a:pt x="42147" y="50051"/>
                      <a:pt x="41936" y="50069"/>
                      <a:pt x="41730" y="50069"/>
                    </a:cubicBezTo>
                    <a:cubicBezTo>
                      <a:pt x="39602" y="50069"/>
                      <a:pt x="38065" y="48120"/>
                      <a:pt x="36567" y="46247"/>
                    </a:cubicBezTo>
                    <a:cubicBezTo>
                      <a:pt x="35030" y="44316"/>
                      <a:pt x="33456" y="42328"/>
                      <a:pt x="31260" y="42328"/>
                    </a:cubicBezTo>
                    <a:cubicBezTo>
                      <a:pt x="31042" y="42328"/>
                      <a:pt x="30817" y="42348"/>
                      <a:pt x="30586" y="42389"/>
                    </a:cubicBezTo>
                    <a:cubicBezTo>
                      <a:pt x="28053" y="42846"/>
                      <a:pt x="27003" y="43371"/>
                      <a:pt x="25976" y="43873"/>
                    </a:cubicBezTo>
                    <a:cubicBezTo>
                      <a:pt x="25610" y="44056"/>
                      <a:pt x="25245" y="44238"/>
                      <a:pt x="24811" y="44421"/>
                    </a:cubicBezTo>
                    <a:cubicBezTo>
                      <a:pt x="23876" y="44809"/>
                      <a:pt x="22826" y="45106"/>
                      <a:pt x="21433" y="45357"/>
                    </a:cubicBezTo>
                    <a:cubicBezTo>
                      <a:pt x="19311" y="45722"/>
                      <a:pt x="17781" y="47114"/>
                      <a:pt x="16275" y="48438"/>
                    </a:cubicBezTo>
                    <a:cubicBezTo>
                      <a:pt x="14834" y="49733"/>
                      <a:pt x="13519" y="50902"/>
                      <a:pt x="11908" y="50902"/>
                    </a:cubicBezTo>
                    <a:cubicBezTo>
                      <a:pt x="11247" y="50902"/>
                      <a:pt x="10536" y="50706"/>
                      <a:pt x="9747" y="50241"/>
                    </a:cubicBezTo>
                    <a:cubicBezTo>
                      <a:pt x="7647" y="49009"/>
                      <a:pt x="7761" y="46384"/>
                      <a:pt x="7898" y="43599"/>
                    </a:cubicBezTo>
                    <a:cubicBezTo>
                      <a:pt x="7966" y="42298"/>
                      <a:pt x="8035" y="40974"/>
                      <a:pt x="7898" y="39673"/>
                    </a:cubicBezTo>
                    <a:cubicBezTo>
                      <a:pt x="7852" y="39399"/>
                      <a:pt x="7829" y="39148"/>
                      <a:pt x="7784" y="38897"/>
                    </a:cubicBezTo>
                    <a:cubicBezTo>
                      <a:pt x="7419" y="36911"/>
                      <a:pt x="6026" y="36021"/>
                      <a:pt x="4748" y="35336"/>
                    </a:cubicBezTo>
                    <a:cubicBezTo>
                      <a:pt x="4543" y="35245"/>
                      <a:pt x="4337" y="35131"/>
                      <a:pt x="4132" y="35017"/>
                    </a:cubicBezTo>
                    <a:cubicBezTo>
                      <a:pt x="2511" y="34172"/>
                      <a:pt x="959" y="33373"/>
                      <a:pt x="571" y="31273"/>
                    </a:cubicBezTo>
                    <a:cubicBezTo>
                      <a:pt x="206" y="29174"/>
                      <a:pt x="2762" y="27576"/>
                      <a:pt x="5205" y="26069"/>
                    </a:cubicBezTo>
                    <a:cubicBezTo>
                      <a:pt x="5935" y="25613"/>
                      <a:pt x="6665" y="25156"/>
                      <a:pt x="7327" y="24700"/>
                    </a:cubicBezTo>
                    <a:cubicBezTo>
                      <a:pt x="8834" y="23627"/>
                      <a:pt x="10317" y="22326"/>
                      <a:pt x="10021" y="20614"/>
                    </a:cubicBezTo>
                    <a:cubicBezTo>
                      <a:pt x="9724" y="19016"/>
                      <a:pt x="10957" y="16985"/>
                      <a:pt x="12212" y="15227"/>
                    </a:cubicBezTo>
                    <a:cubicBezTo>
                      <a:pt x="12668" y="14565"/>
                      <a:pt x="13171" y="13903"/>
                      <a:pt x="13650" y="13264"/>
                    </a:cubicBezTo>
                    <a:cubicBezTo>
                      <a:pt x="15818" y="10343"/>
                      <a:pt x="18055" y="7330"/>
                      <a:pt x="17119" y="5184"/>
                    </a:cubicBezTo>
                    <a:cubicBezTo>
                      <a:pt x="16549" y="3906"/>
                      <a:pt x="16320" y="3107"/>
                      <a:pt x="16412" y="2719"/>
                    </a:cubicBezTo>
                    <a:cubicBezTo>
                      <a:pt x="16457" y="2422"/>
                      <a:pt x="16663" y="2331"/>
                      <a:pt x="17028" y="2331"/>
                    </a:cubicBezTo>
                    <a:cubicBezTo>
                      <a:pt x="17370" y="2331"/>
                      <a:pt x="17827" y="2422"/>
                      <a:pt x="18466" y="2536"/>
                    </a:cubicBezTo>
                    <a:cubicBezTo>
                      <a:pt x="19329" y="2709"/>
                      <a:pt x="20430" y="2914"/>
                      <a:pt x="21656" y="2914"/>
                    </a:cubicBezTo>
                    <a:cubicBezTo>
                      <a:pt x="22214" y="2914"/>
                      <a:pt x="22797" y="2872"/>
                      <a:pt x="23396" y="2765"/>
                    </a:cubicBezTo>
                    <a:cubicBezTo>
                      <a:pt x="23886" y="2675"/>
                      <a:pt x="24334" y="2634"/>
                      <a:pt x="24748" y="2634"/>
                    </a:cubicBezTo>
                    <a:cubicBezTo>
                      <a:pt x="26436" y="2634"/>
                      <a:pt x="27569" y="3305"/>
                      <a:pt x="28760" y="4020"/>
                    </a:cubicBezTo>
                    <a:cubicBezTo>
                      <a:pt x="29928" y="4706"/>
                      <a:pt x="31127" y="5422"/>
                      <a:pt x="32905" y="5422"/>
                    </a:cubicBezTo>
                    <a:cubicBezTo>
                      <a:pt x="33316" y="5422"/>
                      <a:pt x="33758" y="5384"/>
                      <a:pt x="34238" y="5298"/>
                    </a:cubicBezTo>
                    <a:cubicBezTo>
                      <a:pt x="36772" y="4819"/>
                      <a:pt x="37571" y="3746"/>
                      <a:pt x="38370" y="2696"/>
                    </a:cubicBezTo>
                    <a:cubicBezTo>
                      <a:pt x="39169" y="1646"/>
                      <a:pt x="39922" y="642"/>
                      <a:pt x="42387" y="185"/>
                    </a:cubicBezTo>
                    <a:cubicBezTo>
                      <a:pt x="42459" y="174"/>
                      <a:pt x="42527" y="169"/>
                      <a:pt x="42591" y="169"/>
                    </a:cubicBezTo>
                    <a:close/>
                    <a:moveTo>
                      <a:pt x="42621" y="0"/>
                    </a:moveTo>
                    <a:cubicBezTo>
                      <a:pt x="42541" y="0"/>
                      <a:pt x="42455" y="9"/>
                      <a:pt x="42364" y="26"/>
                    </a:cubicBezTo>
                    <a:cubicBezTo>
                      <a:pt x="39808" y="482"/>
                      <a:pt x="39009" y="1555"/>
                      <a:pt x="38233" y="2605"/>
                    </a:cubicBezTo>
                    <a:cubicBezTo>
                      <a:pt x="37434" y="3655"/>
                      <a:pt x="36681" y="4659"/>
                      <a:pt x="34193" y="5116"/>
                    </a:cubicBezTo>
                    <a:cubicBezTo>
                      <a:pt x="33715" y="5204"/>
                      <a:pt x="33277" y="5244"/>
                      <a:pt x="32871" y="5244"/>
                    </a:cubicBezTo>
                    <a:cubicBezTo>
                      <a:pt x="31184" y="5244"/>
                      <a:pt x="30048" y="4560"/>
                      <a:pt x="28852" y="3860"/>
                    </a:cubicBezTo>
                    <a:cubicBezTo>
                      <a:pt x="27683" y="3174"/>
                      <a:pt x="26470" y="2458"/>
                      <a:pt x="24698" y="2458"/>
                    </a:cubicBezTo>
                    <a:cubicBezTo>
                      <a:pt x="24288" y="2458"/>
                      <a:pt x="23849" y="2496"/>
                      <a:pt x="23373" y="2582"/>
                    </a:cubicBezTo>
                    <a:cubicBezTo>
                      <a:pt x="22781" y="2689"/>
                      <a:pt x="22205" y="2731"/>
                      <a:pt x="21654" y="2731"/>
                    </a:cubicBezTo>
                    <a:cubicBezTo>
                      <a:pt x="20442" y="2731"/>
                      <a:pt x="19352" y="2526"/>
                      <a:pt x="18489" y="2354"/>
                    </a:cubicBezTo>
                    <a:cubicBezTo>
                      <a:pt x="17904" y="2239"/>
                      <a:pt x="17409" y="2143"/>
                      <a:pt x="17032" y="2143"/>
                    </a:cubicBezTo>
                    <a:cubicBezTo>
                      <a:pt x="16586" y="2143"/>
                      <a:pt x="16303" y="2277"/>
                      <a:pt x="16229" y="2673"/>
                    </a:cubicBezTo>
                    <a:cubicBezTo>
                      <a:pt x="16138" y="3130"/>
                      <a:pt x="16366" y="3929"/>
                      <a:pt x="16960" y="5253"/>
                    </a:cubicBezTo>
                    <a:cubicBezTo>
                      <a:pt x="17850" y="7307"/>
                      <a:pt x="15636" y="10274"/>
                      <a:pt x="13490" y="13150"/>
                    </a:cubicBezTo>
                    <a:cubicBezTo>
                      <a:pt x="13011" y="13789"/>
                      <a:pt x="12531" y="14474"/>
                      <a:pt x="12075" y="15113"/>
                    </a:cubicBezTo>
                    <a:cubicBezTo>
                      <a:pt x="10797" y="16916"/>
                      <a:pt x="9541" y="18993"/>
                      <a:pt x="9838" y="20637"/>
                    </a:cubicBezTo>
                    <a:cubicBezTo>
                      <a:pt x="10112" y="22257"/>
                      <a:pt x="8674" y="23513"/>
                      <a:pt x="7213" y="24540"/>
                    </a:cubicBezTo>
                    <a:cubicBezTo>
                      <a:pt x="6574" y="25019"/>
                      <a:pt x="5821" y="25476"/>
                      <a:pt x="5113" y="25910"/>
                    </a:cubicBezTo>
                    <a:cubicBezTo>
                      <a:pt x="2602" y="27462"/>
                      <a:pt x="0" y="29082"/>
                      <a:pt x="411" y="31296"/>
                    </a:cubicBezTo>
                    <a:cubicBezTo>
                      <a:pt x="799" y="33510"/>
                      <a:pt x="2465" y="34355"/>
                      <a:pt x="4040" y="35177"/>
                    </a:cubicBezTo>
                    <a:cubicBezTo>
                      <a:pt x="4269" y="35291"/>
                      <a:pt x="4474" y="35382"/>
                      <a:pt x="4680" y="35496"/>
                    </a:cubicBezTo>
                    <a:cubicBezTo>
                      <a:pt x="5958" y="36204"/>
                      <a:pt x="7259" y="37025"/>
                      <a:pt x="7601" y="38920"/>
                    </a:cubicBezTo>
                    <a:cubicBezTo>
                      <a:pt x="7647" y="39171"/>
                      <a:pt x="7692" y="39422"/>
                      <a:pt x="7715" y="39696"/>
                    </a:cubicBezTo>
                    <a:cubicBezTo>
                      <a:pt x="7852" y="40974"/>
                      <a:pt x="7784" y="42298"/>
                      <a:pt x="7715" y="43576"/>
                    </a:cubicBezTo>
                    <a:cubicBezTo>
                      <a:pt x="7578" y="46429"/>
                      <a:pt x="7464" y="49100"/>
                      <a:pt x="9655" y="50378"/>
                    </a:cubicBezTo>
                    <a:cubicBezTo>
                      <a:pt x="10454" y="50858"/>
                      <a:pt x="11208" y="51063"/>
                      <a:pt x="11892" y="51063"/>
                    </a:cubicBezTo>
                    <a:cubicBezTo>
                      <a:pt x="13581" y="51063"/>
                      <a:pt x="14974" y="49830"/>
                      <a:pt x="16389" y="48575"/>
                    </a:cubicBezTo>
                    <a:cubicBezTo>
                      <a:pt x="17873" y="47251"/>
                      <a:pt x="19402" y="45904"/>
                      <a:pt x="21456" y="45516"/>
                    </a:cubicBezTo>
                    <a:cubicBezTo>
                      <a:pt x="22871" y="45265"/>
                      <a:pt x="23944" y="44969"/>
                      <a:pt x="24880" y="44581"/>
                    </a:cubicBezTo>
                    <a:cubicBezTo>
                      <a:pt x="25314" y="44398"/>
                      <a:pt x="25702" y="44215"/>
                      <a:pt x="26067" y="44033"/>
                    </a:cubicBezTo>
                    <a:cubicBezTo>
                      <a:pt x="27071" y="43553"/>
                      <a:pt x="28121" y="43028"/>
                      <a:pt x="30609" y="42572"/>
                    </a:cubicBezTo>
                    <a:cubicBezTo>
                      <a:pt x="30836" y="42530"/>
                      <a:pt x="31056" y="42510"/>
                      <a:pt x="31271" y="42510"/>
                    </a:cubicBezTo>
                    <a:cubicBezTo>
                      <a:pt x="33385" y="42510"/>
                      <a:pt x="34917" y="44452"/>
                      <a:pt x="36430" y="46338"/>
                    </a:cubicBezTo>
                    <a:cubicBezTo>
                      <a:pt x="37939" y="48261"/>
                      <a:pt x="39504" y="50239"/>
                      <a:pt x="41685" y="50239"/>
                    </a:cubicBezTo>
                    <a:cubicBezTo>
                      <a:pt x="41912" y="50239"/>
                      <a:pt x="42146" y="50218"/>
                      <a:pt x="42387" y="50173"/>
                    </a:cubicBezTo>
                    <a:cubicBezTo>
                      <a:pt x="44373" y="49808"/>
                      <a:pt x="44761" y="46566"/>
                      <a:pt x="45012" y="44626"/>
                    </a:cubicBezTo>
                    <a:cubicBezTo>
                      <a:pt x="45149" y="43485"/>
                      <a:pt x="45012" y="42275"/>
                      <a:pt x="44875" y="41111"/>
                    </a:cubicBezTo>
                    <a:cubicBezTo>
                      <a:pt x="44784" y="40244"/>
                      <a:pt x="44692" y="39331"/>
                      <a:pt x="44715" y="38441"/>
                    </a:cubicBezTo>
                    <a:cubicBezTo>
                      <a:pt x="44738" y="37071"/>
                      <a:pt x="44966" y="36090"/>
                      <a:pt x="45400" y="35565"/>
                    </a:cubicBezTo>
                    <a:cubicBezTo>
                      <a:pt x="45697" y="35222"/>
                      <a:pt x="46039" y="35040"/>
                      <a:pt x="46496" y="35017"/>
                    </a:cubicBezTo>
                    <a:cubicBezTo>
                      <a:pt x="46548" y="35014"/>
                      <a:pt x="46599" y="35012"/>
                      <a:pt x="46651" y="35012"/>
                    </a:cubicBezTo>
                    <a:cubicBezTo>
                      <a:pt x="46988" y="35012"/>
                      <a:pt x="47324" y="35072"/>
                      <a:pt x="47660" y="35131"/>
                    </a:cubicBezTo>
                    <a:cubicBezTo>
                      <a:pt x="47865" y="35177"/>
                      <a:pt x="48093" y="35222"/>
                      <a:pt x="48322" y="35245"/>
                    </a:cubicBezTo>
                    <a:cubicBezTo>
                      <a:pt x="48418" y="35254"/>
                      <a:pt x="48514" y="35259"/>
                      <a:pt x="48609" y="35259"/>
                    </a:cubicBezTo>
                    <a:cubicBezTo>
                      <a:pt x="49458" y="35259"/>
                      <a:pt x="50239" y="34895"/>
                      <a:pt x="50855" y="34218"/>
                    </a:cubicBezTo>
                    <a:cubicBezTo>
                      <a:pt x="51768" y="33214"/>
                      <a:pt x="52133" y="31684"/>
                      <a:pt x="51814" y="30155"/>
                    </a:cubicBezTo>
                    <a:lnTo>
                      <a:pt x="51791" y="30064"/>
                    </a:lnTo>
                    <a:cubicBezTo>
                      <a:pt x="51586" y="29128"/>
                      <a:pt x="51654" y="28169"/>
                      <a:pt x="51974" y="27325"/>
                    </a:cubicBezTo>
                    <a:cubicBezTo>
                      <a:pt x="52316" y="26412"/>
                      <a:pt x="52909" y="25727"/>
                      <a:pt x="53685" y="25362"/>
                    </a:cubicBezTo>
                    <a:cubicBezTo>
                      <a:pt x="56516" y="23969"/>
                      <a:pt x="59118" y="22440"/>
                      <a:pt x="58776" y="20660"/>
                    </a:cubicBezTo>
                    <a:cubicBezTo>
                      <a:pt x="58365" y="18468"/>
                      <a:pt x="57201" y="17533"/>
                      <a:pt x="56082" y="16620"/>
                    </a:cubicBezTo>
                    <a:cubicBezTo>
                      <a:pt x="54918" y="15684"/>
                      <a:pt x="53822" y="14794"/>
                      <a:pt x="53434" y="12671"/>
                    </a:cubicBezTo>
                    <a:cubicBezTo>
                      <a:pt x="53297" y="11849"/>
                      <a:pt x="53024" y="11347"/>
                      <a:pt x="52636" y="11096"/>
                    </a:cubicBezTo>
                    <a:cubicBezTo>
                      <a:pt x="52434" y="10980"/>
                      <a:pt x="52212" y="10932"/>
                      <a:pt x="51967" y="10932"/>
                    </a:cubicBezTo>
                    <a:cubicBezTo>
                      <a:pt x="51492" y="10932"/>
                      <a:pt x="50933" y="11113"/>
                      <a:pt x="50285" y="11324"/>
                    </a:cubicBezTo>
                    <a:cubicBezTo>
                      <a:pt x="49432" y="11600"/>
                      <a:pt x="48473" y="11914"/>
                      <a:pt x="47413" y="11914"/>
                    </a:cubicBezTo>
                    <a:cubicBezTo>
                      <a:pt x="46457" y="11914"/>
                      <a:pt x="45419" y="11659"/>
                      <a:pt x="44304" y="10891"/>
                    </a:cubicBezTo>
                    <a:cubicBezTo>
                      <a:pt x="42638" y="9749"/>
                      <a:pt x="42022" y="7763"/>
                      <a:pt x="42592" y="5275"/>
                    </a:cubicBezTo>
                    <a:lnTo>
                      <a:pt x="42592" y="5230"/>
                    </a:lnTo>
                    <a:cubicBezTo>
                      <a:pt x="42661" y="4910"/>
                      <a:pt x="42775" y="4545"/>
                      <a:pt x="42866" y="4180"/>
                    </a:cubicBezTo>
                    <a:cubicBezTo>
                      <a:pt x="43277" y="2605"/>
                      <a:pt x="43756" y="847"/>
                      <a:pt x="43186" y="231"/>
                    </a:cubicBezTo>
                    <a:cubicBezTo>
                      <a:pt x="43049" y="77"/>
                      <a:pt x="42861" y="0"/>
                      <a:pt x="42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2"/>
              <p:cNvSpPr/>
              <p:nvPr/>
            </p:nvSpPr>
            <p:spPr>
              <a:xfrm>
                <a:off x="8972550" y="550400"/>
                <a:ext cx="1298775" cy="1122250"/>
              </a:xfrm>
              <a:custGeom>
                <a:avLst/>
                <a:gdLst/>
                <a:ahLst/>
                <a:cxnLst/>
                <a:rect l="l" t="t" r="r" b="b"/>
                <a:pathLst>
                  <a:path w="51951" h="44890" extrusionOk="0">
                    <a:moveTo>
                      <a:pt x="37423" y="203"/>
                    </a:moveTo>
                    <a:cubicBezTo>
                      <a:pt x="37592" y="203"/>
                      <a:pt x="37715" y="250"/>
                      <a:pt x="37799" y="334"/>
                    </a:cubicBezTo>
                    <a:cubicBezTo>
                      <a:pt x="38233" y="814"/>
                      <a:pt x="37822" y="2366"/>
                      <a:pt x="37502" y="3598"/>
                    </a:cubicBezTo>
                    <a:cubicBezTo>
                      <a:pt x="37388" y="3963"/>
                      <a:pt x="37320" y="4283"/>
                      <a:pt x="37251" y="4580"/>
                    </a:cubicBezTo>
                    <a:lnTo>
                      <a:pt x="37229" y="4602"/>
                    </a:lnTo>
                    <a:cubicBezTo>
                      <a:pt x="36726" y="6862"/>
                      <a:pt x="37297" y="8688"/>
                      <a:pt x="38803" y="9738"/>
                    </a:cubicBezTo>
                    <a:cubicBezTo>
                      <a:pt x="39814" y="10427"/>
                      <a:pt x="40770" y="10654"/>
                      <a:pt x="41641" y="10654"/>
                    </a:cubicBezTo>
                    <a:cubicBezTo>
                      <a:pt x="42618" y="10654"/>
                      <a:pt x="43489" y="10368"/>
                      <a:pt x="44213" y="10126"/>
                    </a:cubicBezTo>
                    <a:cubicBezTo>
                      <a:pt x="44771" y="9956"/>
                      <a:pt x="45244" y="9807"/>
                      <a:pt x="45626" y="9807"/>
                    </a:cubicBezTo>
                    <a:cubicBezTo>
                      <a:pt x="45807" y="9807"/>
                      <a:pt x="45968" y="9840"/>
                      <a:pt x="46108" y="9921"/>
                    </a:cubicBezTo>
                    <a:cubicBezTo>
                      <a:pt x="46427" y="10103"/>
                      <a:pt x="46633" y="10514"/>
                      <a:pt x="46747" y="11176"/>
                    </a:cubicBezTo>
                    <a:cubicBezTo>
                      <a:pt x="47112" y="13116"/>
                      <a:pt x="48139" y="13961"/>
                      <a:pt x="49121" y="14783"/>
                    </a:cubicBezTo>
                    <a:cubicBezTo>
                      <a:pt x="50148" y="15604"/>
                      <a:pt x="51083" y="16380"/>
                      <a:pt x="51449" y="18229"/>
                    </a:cubicBezTo>
                    <a:cubicBezTo>
                      <a:pt x="51745" y="19667"/>
                      <a:pt x="49394" y="21037"/>
                      <a:pt x="47066" y="22155"/>
                    </a:cubicBezTo>
                    <a:cubicBezTo>
                      <a:pt x="46381" y="22498"/>
                      <a:pt x="45811" y="23159"/>
                      <a:pt x="45491" y="23981"/>
                    </a:cubicBezTo>
                    <a:cubicBezTo>
                      <a:pt x="45195" y="24757"/>
                      <a:pt x="45149" y="25625"/>
                      <a:pt x="45332" y="26515"/>
                    </a:cubicBezTo>
                    <a:lnTo>
                      <a:pt x="45332" y="26583"/>
                    </a:lnTo>
                    <a:cubicBezTo>
                      <a:pt x="45605" y="27861"/>
                      <a:pt x="45286" y="29140"/>
                      <a:pt x="44533" y="29984"/>
                    </a:cubicBezTo>
                    <a:cubicBezTo>
                      <a:pt x="44036" y="30542"/>
                      <a:pt x="43372" y="30838"/>
                      <a:pt x="42674" y="30838"/>
                    </a:cubicBezTo>
                    <a:cubicBezTo>
                      <a:pt x="42602" y="30838"/>
                      <a:pt x="42529" y="30835"/>
                      <a:pt x="42456" y="30829"/>
                    </a:cubicBezTo>
                    <a:cubicBezTo>
                      <a:pt x="42273" y="30806"/>
                      <a:pt x="42068" y="30783"/>
                      <a:pt x="41885" y="30737"/>
                    </a:cubicBezTo>
                    <a:cubicBezTo>
                      <a:pt x="41570" y="30698"/>
                      <a:pt x="41271" y="30642"/>
                      <a:pt x="40975" y="30642"/>
                    </a:cubicBezTo>
                    <a:cubicBezTo>
                      <a:pt x="40929" y="30642"/>
                      <a:pt x="40882" y="30643"/>
                      <a:pt x="40835" y="30646"/>
                    </a:cubicBezTo>
                    <a:cubicBezTo>
                      <a:pt x="40378" y="30669"/>
                      <a:pt x="40013" y="30852"/>
                      <a:pt x="39739" y="31171"/>
                    </a:cubicBezTo>
                    <a:cubicBezTo>
                      <a:pt x="39328" y="31696"/>
                      <a:pt x="39123" y="32563"/>
                      <a:pt x="39077" y="33842"/>
                    </a:cubicBezTo>
                    <a:cubicBezTo>
                      <a:pt x="39077" y="34618"/>
                      <a:pt x="39146" y="35417"/>
                      <a:pt x="39237" y="36193"/>
                    </a:cubicBezTo>
                    <a:cubicBezTo>
                      <a:pt x="39351" y="37197"/>
                      <a:pt x="39465" y="38247"/>
                      <a:pt x="39351" y="39251"/>
                    </a:cubicBezTo>
                    <a:cubicBezTo>
                      <a:pt x="39146" y="40781"/>
                      <a:pt x="38803" y="43657"/>
                      <a:pt x="37183" y="43953"/>
                    </a:cubicBezTo>
                    <a:cubicBezTo>
                      <a:pt x="36976" y="43993"/>
                      <a:pt x="36776" y="44012"/>
                      <a:pt x="36582" y="44012"/>
                    </a:cubicBezTo>
                    <a:cubicBezTo>
                      <a:pt x="34780" y="44012"/>
                      <a:pt x="33476" y="42377"/>
                      <a:pt x="32116" y="40666"/>
                    </a:cubicBezTo>
                    <a:cubicBezTo>
                      <a:pt x="30769" y="38989"/>
                      <a:pt x="29386" y="37255"/>
                      <a:pt x="27436" y="37255"/>
                    </a:cubicBezTo>
                    <a:cubicBezTo>
                      <a:pt x="27237" y="37255"/>
                      <a:pt x="27032" y="37273"/>
                      <a:pt x="26820" y="37311"/>
                    </a:cubicBezTo>
                    <a:cubicBezTo>
                      <a:pt x="24606" y="37699"/>
                      <a:pt x="23693" y="38156"/>
                      <a:pt x="22780" y="38612"/>
                    </a:cubicBezTo>
                    <a:cubicBezTo>
                      <a:pt x="22461" y="38772"/>
                      <a:pt x="22141" y="38932"/>
                      <a:pt x="21753" y="39069"/>
                    </a:cubicBezTo>
                    <a:cubicBezTo>
                      <a:pt x="20931" y="39411"/>
                      <a:pt x="20018" y="39662"/>
                      <a:pt x="18786" y="39890"/>
                    </a:cubicBezTo>
                    <a:cubicBezTo>
                      <a:pt x="16937" y="40210"/>
                      <a:pt x="15567" y="41420"/>
                      <a:pt x="14266" y="42561"/>
                    </a:cubicBezTo>
                    <a:cubicBezTo>
                      <a:pt x="13005" y="43677"/>
                      <a:pt x="11858" y="44690"/>
                      <a:pt x="10452" y="44690"/>
                    </a:cubicBezTo>
                    <a:cubicBezTo>
                      <a:pt x="9873" y="44690"/>
                      <a:pt x="9252" y="44519"/>
                      <a:pt x="8560" y="44113"/>
                    </a:cubicBezTo>
                    <a:cubicBezTo>
                      <a:pt x="6734" y="43063"/>
                      <a:pt x="6848" y="40758"/>
                      <a:pt x="6962" y="38315"/>
                    </a:cubicBezTo>
                    <a:cubicBezTo>
                      <a:pt x="7031" y="37174"/>
                      <a:pt x="7076" y="35987"/>
                      <a:pt x="6962" y="34846"/>
                    </a:cubicBezTo>
                    <a:cubicBezTo>
                      <a:pt x="6939" y="34618"/>
                      <a:pt x="6894" y="34389"/>
                      <a:pt x="6848" y="34161"/>
                    </a:cubicBezTo>
                    <a:cubicBezTo>
                      <a:pt x="6529" y="32426"/>
                      <a:pt x="5296" y="31628"/>
                      <a:pt x="4177" y="31034"/>
                    </a:cubicBezTo>
                    <a:cubicBezTo>
                      <a:pt x="3995" y="30943"/>
                      <a:pt x="3812" y="30829"/>
                      <a:pt x="3630" y="30737"/>
                    </a:cubicBezTo>
                    <a:cubicBezTo>
                      <a:pt x="2215" y="30007"/>
                      <a:pt x="868" y="29299"/>
                      <a:pt x="525" y="27451"/>
                    </a:cubicBezTo>
                    <a:cubicBezTo>
                      <a:pt x="206" y="25647"/>
                      <a:pt x="2329" y="24324"/>
                      <a:pt x="4566" y="22931"/>
                    </a:cubicBezTo>
                    <a:cubicBezTo>
                      <a:pt x="5205" y="22543"/>
                      <a:pt x="5889" y="22132"/>
                      <a:pt x="6483" y="21699"/>
                    </a:cubicBezTo>
                    <a:cubicBezTo>
                      <a:pt x="7807" y="20763"/>
                      <a:pt x="9108" y="19599"/>
                      <a:pt x="8857" y="18092"/>
                    </a:cubicBezTo>
                    <a:cubicBezTo>
                      <a:pt x="8628" y="16723"/>
                      <a:pt x="9678" y="15034"/>
                      <a:pt x="10820" y="13390"/>
                    </a:cubicBezTo>
                    <a:cubicBezTo>
                      <a:pt x="11185" y="12842"/>
                      <a:pt x="11619" y="12295"/>
                      <a:pt x="12007" y="11747"/>
                    </a:cubicBezTo>
                    <a:cubicBezTo>
                      <a:pt x="13947" y="9145"/>
                      <a:pt x="15933" y="6429"/>
                      <a:pt x="15088" y="4534"/>
                    </a:cubicBezTo>
                    <a:cubicBezTo>
                      <a:pt x="14586" y="3393"/>
                      <a:pt x="14380" y="2708"/>
                      <a:pt x="14449" y="2366"/>
                    </a:cubicBezTo>
                    <a:cubicBezTo>
                      <a:pt x="14517" y="2137"/>
                      <a:pt x="14677" y="2046"/>
                      <a:pt x="14997" y="2046"/>
                    </a:cubicBezTo>
                    <a:cubicBezTo>
                      <a:pt x="15293" y="2046"/>
                      <a:pt x="15704" y="2115"/>
                      <a:pt x="16252" y="2229"/>
                    </a:cubicBezTo>
                    <a:cubicBezTo>
                      <a:pt x="17035" y="2388"/>
                      <a:pt x="18018" y="2582"/>
                      <a:pt x="19125" y="2582"/>
                    </a:cubicBezTo>
                    <a:cubicBezTo>
                      <a:pt x="19600" y="2582"/>
                      <a:pt x="20098" y="2546"/>
                      <a:pt x="20612" y="2457"/>
                    </a:cubicBezTo>
                    <a:cubicBezTo>
                      <a:pt x="21039" y="2375"/>
                      <a:pt x="21430" y="2339"/>
                      <a:pt x="21792" y="2339"/>
                    </a:cubicBezTo>
                    <a:cubicBezTo>
                      <a:pt x="23250" y="2339"/>
                      <a:pt x="24244" y="2931"/>
                      <a:pt x="25268" y="3553"/>
                    </a:cubicBezTo>
                    <a:cubicBezTo>
                      <a:pt x="26311" y="4148"/>
                      <a:pt x="27368" y="4774"/>
                      <a:pt x="28937" y="4774"/>
                    </a:cubicBezTo>
                    <a:cubicBezTo>
                      <a:pt x="29291" y="4774"/>
                      <a:pt x="29672" y="4742"/>
                      <a:pt x="30084" y="4671"/>
                    </a:cubicBezTo>
                    <a:cubicBezTo>
                      <a:pt x="32321" y="4260"/>
                      <a:pt x="33029" y="3324"/>
                      <a:pt x="33736" y="2411"/>
                    </a:cubicBezTo>
                    <a:cubicBezTo>
                      <a:pt x="34421" y="1475"/>
                      <a:pt x="35083" y="608"/>
                      <a:pt x="37229" y="220"/>
                    </a:cubicBezTo>
                    <a:cubicBezTo>
                      <a:pt x="37299" y="208"/>
                      <a:pt x="37364" y="203"/>
                      <a:pt x="37423" y="203"/>
                    </a:cubicBezTo>
                    <a:close/>
                    <a:moveTo>
                      <a:pt x="37393" y="1"/>
                    </a:moveTo>
                    <a:cubicBezTo>
                      <a:pt x="37333" y="1"/>
                      <a:pt x="37271" y="5"/>
                      <a:pt x="37206" y="15"/>
                    </a:cubicBezTo>
                    <a:cubicBezTo>
                      <a:pt x="34969" y="425"/>
                      <a:pt x="34261" y="1361"/>
                      <a:pt x="33576" y="2274"/>
                    </a:cubicBezTo>
                    <a:cubicBezTo>
                      <a:pt x="32869" y="3210"/>
                      <a:pt x="32207" y="4078"/>
                      <a:pt x="30061" y="4466"/>
                    </a:cubicBezTo>
                    <a:cubicBezTo>
                      <a:pt x="29646" y="4540"/>
                      <a:pt x="29266" y="4573"/>
                      <a:pt x="28914" y="4573"/>
                    </a:cubicBezTo>
                    <a:cubicBezTo>
                      <a:pt x="27427" y="4573"/>
                      <a:pt x="26434" y="3979"/>
                      <a:pt x="25382" y="3370"/>
                    </a:cubicBezTo>
                    <a:cubicBezTo>
                      <a:pt x="24349" y="2761"/>
                      <a:pt x="23301" y="2138"/>
                      <a:pt x="21756" y="2138"/>
                    </a:cubicBezTo>
                    <a:cubicBezTo>
                      <a:pt x="21390" y="2138"/>
                      <a:pt x="20995" y="2173"/>
                      <a:pt x="20566" y="2251"/>
                    </a:cubicBezTo>
                    <a:cubicBezTo>
                      <a:pt x="20066" y="2341"/>
                      <a:pt x="19580" y="2376"/>
                      <a:pt x="19115" y="2376"/>
                    </a:cubicBezTo>
                    <a:cubicBezTo>
                      <a:pt x="18032" y="2376"/>
                      <a:pt x="17064" y="2183"/>
                      <a:pt x="16298" y="2023"/>
                    </a:cubicBezTo>
                    <a:cubicBezTo>
                      <a:pt x="15795" y="1929"/>
                      <a:pt x="15354" y="1844"/>
                      <a:pt x="15012" y="1844"/>
                    </a:cubicBezTo>
                    <a:cubicBezTo>
                      <a:pt x="14608" y="1844"/>
                      <a:pt x="14340" y="1962"/>
                      <a:pt x="14266" y="2320"/>
                    </a:cubicBezTo>
                    <a:cubicBezTo>
                      <a:pt x="14175" y="2731"/>
                      <a:pt x="14358" y="3416"/>
                      <a:pt x="14905" y="4602"/>
                    </a:cubicBezTo>
                    <a:cubicBezTo>
                      <a:pt x="15704" y="6406"/>
                      <a:pt x="13741" y="9053"/>
                      <a:pt x="11847" y="11633"/>
                    </a:cubicBezTo>
                    <a:cubicBezTo>
                      <a:pt x="11436" y="12158"/>
                      <a:pt x="11025" y="12728"/>
                      <a:pt x="10660" y="13276"/>
                    </a:cubicBezTo>
                    <a:cubicBezTo>
                      <a:pt x="9473" y="14942"/>
                      <a:pt x="8423" y="16700"/>
                      <a:pt x="8674" y="18138"/>
                    </a:cubicBezTo>
                    <a:cubicBezTo>
                      <a:pt x="8902" y="19530"/>
                      <a:pt x="7624" y="20626"/>
                      <a:pt x="6369" y="21539"/>
                    </a:cubicBezTo>
                    <a:cubicBezTo>
                      <a:pt x="5775" y="21950"/>
                      <a:pt x="5091" y="22383"/>
                      <a:pt x="4451" y="22771"/>
                    </a:cubicBezTo>
                    <a:cubicBezTo>
                      <a:pt x="2260" y="24141"/>
                      <a:pt x="0" y="25533"/>
                      <a:pt x="343" y="27496"/>
                    </a:cubicBezTo>
                    <a:cubicBezTo>
                      <a:pt x="685" y="29436"/>
                      <a:pt x="2123" y="30190"/>
                      <a:pt x="3538" y="30920"/>
                    </a:cubicBezTo>
                    <a:cubicBezTo>
                      <a:pt x="3721" y="31011"/>
                      <a:pt x="3904" y="31103"/>
                      <a:pt x="4086" y="31217"/>
                    </a:cubicBezTo>
                    <a:cubicBezTo>
                      <a:pt x="5227" y="31810"/>
                      <a:pt x="6346" y="32563"/>
                      <a:pt x="6665" y="34207"/>
                    </a:cubicBezTo>
                    <a:cubicBezTo>
                      <a:pt x="6688" y="34412"/>
                      <a:pt x="6734" y="34641"/>
                      <a:pt x="6757" y="34869"/>
                    </a:cubicBezTo>
                    <a:cubicBezTo>
                      <a:pt x="6871" y="35987"/>
                      <a:pt x="6825" y="37174"/>
                      <a:pt x="6780" y="38293"/>
                    </a:cubicBezTo>
                    <a:cubicBezTo>
                      <a:pt x="6643" y="40803"/>
                      <a:pt x="6529" y="43154"/>
                      <a:pt x="8469" y="44296"/>
                    </a:cubicBezTo>
                    <a:cubicBezTo>
                      <a:pt x="9199" y="44706"/>
                      <a:pt x="9838" y="44889"/>
                      <a:pt x="10454" y="44889"/>
                    </a:cubicBezTo>
                    <a:cubicBezTo>
                      <a:pt x="11938" y="44889"/>
                      <a:pt x="13148" y="43816"/>
                      <a:pt x="14403" y="42721"/>
                    </a:cubicBezTo>
                    <a:cubicBezTo>
                      <a:pt x="15681" y="41579"/>
                      <a:pt x="17028" y="40393"/>
                      <a:pt x="18831" y="40073"/>
                    </a:cubicBezTo>
                    <a:cubicBezTo>
                      <a:pt x="20064" y="39868"/>
                      <a:pt x="21000" y="39616"/>
                      <a:pt x="21844" y="39274"/>
                    </a:cubicBezTo>
                    <a:cubicBezTo>
                      <a:pt x="22232" y="39114"/>
                      <a:pt x="22552" y="38955"/>
                      <a:pt x="22871" y="38795"/>
                    </a:cubicBezTo>
                    <a:cubicBezTo>
                      <a:pt x="23762" y="38361"/>
                      <a:pt x="24675" y="37905"/>
                      <a:pt x="26866" y="37517"/>
                    </a:cubicBezTo>
                    <a:cubicBezTo>
                      <a:pt x="27067" y="37480"/>
                      <a:pt x="27261" y="37463"/>
                      <a:pt x="27451" y="37463"/>
                    </a:cubicBezTo>
                    <a:cubicBezTo>
                      <a:pt x="29281" y="37463"/>
                      <a:pt x="30590" y="39086"/>
                      <a:pt x="31956" y="40803"/>
                    </a:cubicBezTo>
                    <a:cubicBezTo>
                      <a:pt x="33302" y="42481"/>
                      <a:pt x="34686" y="44215"/>
                      <a:pt x="36619" y="44215"/>
                    </a:cubicBezTo>
                    <a:cubicBezTo>
                      <a:pt x="36816" y="44215"/>
                      <a:pt x="37019" y="44197"/>
                      <a:pt x="37229" y="44159"/>
                    </a:cubicBezTo>
                    <a:cubicBezTo>
                      <a:pt x="38986" y="43839"/>
                      <a:pt x="39351" y="40872"/>
                      <a:pt x="39534" y="39274"/>
                    </a:cubicBezTo>
                    <a:cubicBezTo>
                      <a:pt x="39671" y="38270"/>
                      <a:pt x="39557" y="37197"/>
                      <a:pt x="39443" y="36170"/>
                    </a:cubicBezTo>
                    <a:cubicBezTo>
                      <a:pt x="39351" y="35394"/>
                      <a:pt x="39283" y="34595"/>
                      <a:pt x="39283" y="33842"/>
                    </a:cubicBezTo>
                    <a:cubicBezTo>
                      <a:pt x="39306" y="32632"/>
                      <a:pt x="39511" y="31765"/>
                      <a:pt x="39899" y="31308"/>
                    </a:cubicBezTo>
                    <a:cubicBezTo>
                      <a:pt x="40127" y="31011"/>
                      <a:pt x="40424" y="30874"/>
                      <a:pt x="40835" y="30852"/>
                    </a:cubicBezTo>
                    <a:cubicBezTo>
                      <a:pt x="40879" y="30848"/>
                      <a:pt x="40923" y="30847"/>
                      <a:pt x="40967" y="30847"/>
                    </a:cubicBezTo>
                    <a:cubicBezTo>
                      <a:pt x="41248" y="30847"/>
                      <a:pt x="41544" y="30903"/>
                      <a:pt x="41839" y="30943"/>
                    </a:cubicBezTo>
                    <a:cubicBezTo>
                      <a:pt x="42045" y="30989"/>
                      <a:pt x="42250" y="31011"/>
                      <a:pt x="42433" y="31034"/>
                    </a:cubicBezTo>
                    <a:cubicBezTo>
                      <a:pt x="42508" y="31040"/>
                      <a:pt x="42582" y="31043"/>
                      <a:pt x="42656" y="31043"/>
                    </a:cubicBezTo>
                    <a:cubicBezTo>
                      <a:pt x="43418" y="31043"/>
                      <a:pt x="44131" y="30724"/>
                      <a:pt x="44692" y="30121"/>
                    </a:cubicBezTo>
                    <a:cubicBezTo>
                      <a:pt x="45491" y="29231"/>
                      <a:pt x="45811" y="27884"/>
                      <a:pt x="45537" y="26538"/>
                    </a:cubicBezTo>
                    <a:lnTo>
                      <a:pt x="45514" y="26446"/>
                    </a:lnTo>
                    <a:cubicBezTo>
                      <a:pt x="45354" y="25647"/>
                      <a:pt x="45400" y="24803"/>
                      <a:pt x="45674" y="24050"/>
                    </a:cubicBezTo>
                    <a:cubicBezTo>
                      <a:pt x="45971" y="23274"/>
                      <a:pt x="46496" y="22657"/>
                      <a:pt x="47158" y="22338"/>
                    </a:cubicBezTo>
                    <a:cubicBezTo>
                      <a:pt x="49668" y="21105"/>
                      <a:pt x="51951" y="19758"/>
                      <a:pt x="51654" y="18184"/>
                    </a:cubicBezTo>
                    <a:cubicBezTo>
                      <a:pt x="51266" y="16266"/>
                      <a:pt x="50239" y="15422"/>
                      <a:pt x="49257" y="14623"/>
                    </a:cubicBezTo>
                    <a:cubicBezTo>
                      <a:pt x="48253" y="13778"/>
                      <a:pt x="47294" y="13002"/>
                      <a:pt x="46952" y="11131"/>
                    </a:cubicBezTo>
                    <a:cubicBezTo>
                      <a:pt x="46815" y="10400"/>
                      <a:pt x="46587" y="9966"/>
                      <a:pt x="46222" y="9761"/>
                    </a:cubicBezTo>
                    <a:cubicBezTo>
                      <a:pt x="46040" y="9650"/>
                      <a:pt x="45838" y="9605"/>
                      <a:pt x="45618" y="9605"/>
                    </a:cubicBezTo>
                    <a:cubicBezTo>
                      <a:pt x="45203" y="9605"/>
                      <a:pt x="44719" y="9765"/>
                      <a:pt x="44167" y="9944"/>
                    </a:cubicBezTo>
                    <a:cubicBezTo>
                      <a:pt x="43414" y="10183"/>
                      <a:pt x="42573" y="10453"/>
                      <a:pt x="41648" y="10453"/>
                    </a:cubicBezTo>
                    <a:cubicBezTo>
                      <a:pt x="40807" y="10453"/>
                      <a:pt x="39896" y="10230"/>
                      <a:pt x="38918" y="9556"/>
                    </a:cubicBezTo>
                    <a:cubicBezTo>
                      <a:pt x="37480" y="8574"/>
                      <a:pt x="36955" y="6817"/>
                      <a:pt x="37434" y="4648"/>
                    </a:cubicBezTo>
                    <a:lnTo>
                      <a:pt x="37434" y="4625"/>
                    </a:lnTo>
                    <a:cubicBezTo>
                      <a:pt x="37502" y="4329"/>
                      <a:pt x="37594" y="4009"/>
                      <a:pt x="37685" y="3667"/>
                    </a:cubicBezTo>
                    <a:cubicBezTo>
                      <a:pt x="38050" y="2297"/>
                      <a:pt x="38461" y="768"/>
                      <a:pt x="37936" y="197"/>
                    </a:cubicBezTo>
                    <a:cubicBezTo>
                      <a:pt x="37809" y="70"/>
                      <a:pt x="37624" y="1"/>
                      <a:pt x="37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2"/>
              <p:cNvSpPr/>
              <p:nvPr/>
            </p:nvSpPr>
            <p:spPr>
              <a:xfrm>
                <a:off x="9059850" y="626225"/>
                <a:ext cx="1120750" cy="967675"/>
              </a:xfrm>
              <a:custGeom>
                <a:avLst/>
                <a:gdLst/>
                <a:ahLst/>
                <a:cxnLst/>
                <a:rect l="l" t="t" r="r" b="b"/>
                <a:pathLst>
                  <a:path w="44830" h="38707" extrusionOk="0">
                    <a:moveTo>
                      <a:pt x="32267" y="228"/>
                    </a:moveTo>
                    <a:cubicBezTo>
                      <a:pt x="32393" y="228"/>
                      <a:pt x="32489" y="270"/>
                      <a:pt x="32572" y="337"/>
                    </a:cubicBezTo>
                    <a:cubicBezTo>
                      <a:pt x="32915" y="725"/>
                      <a:pt x="32572" y="2049"/>
                      <a:pt x="32299" y="3099"/>
                    </a:cubicBezTo>
                    <a:cubicBezTo>
                      <a:pt x="32230" y="3396"/>
                      <a:pt x="32139" y="3692"/>
                      <a:pt x="32093" y="3943"/>
                    </a:cubicBezTo>
                    <a:lnTo>
                      <a:pt x="32093" y="3989"/>
                    </a:lnTo>
                    <a:cubicBezTo>
                      <a:pt x="31659" y="5929"/>
                      <a:pt x="32139" y="7504"/>
                      <a:pt x="33463" y="8394"/>
                    </a:cubicBezTo>
                    <a:cubicBezTo>
                      <a:pt x="34333" y="9004"/>
                      <a:pt x="35162" y="9203"/>
                      <a:pt x="35920" y="9203"/>
                    </a:cubicBezTo>
                    <a:cubicBezTo>
                      <a:pt x="36752" y="9203"/>
                      <a:pt x="37498" y="8963"/>
                      <a:pt x="38119" y="8759"/>
                    </a:cubicBezTo>
                    <a:cubicBezTo>
                      <a:pt x="38582" y="8605"/>
                      <a:pt x="38982" y="8482"/>
                      <a:pt x="39306" y="8482"/>
                    </a:cubicBezTo>
                    <a:cubicBezTo>
                      <a:pt x="39461" y="8482"/>
                      <a:pt x="39598" y="8510"/>
                      <a:pt x="39717" y="8577"/>
                    </a:cubicBezTo>
                    <a:cubicBezTo>
                      <a:pt x="39968" y="8737"/>
                      <a:pt x="40150" y="9079"/>
                      <a:pt x="40265" y="9627"/>
                    </a:cubicBezTo>
                    <a:cubicBezTo>
                      <a:pt x="40584" y="11316"/>
                      <a:pt x="41474" y="12069"/>
                      <a:pt x="42319" y="12777"/>
                    </a:cubicBezTo>
                    <a:cubicBezTo>
                      <a:pt x="43186" y="13507"/>
                      <a:pt x="43985" y="14192"/>
                      <a:pt x="44327" y="15744"/>
                    </a:cubicBezTo>
                    <a:cubicBezTo>
                      <a:pt x="44579" y="16977"/>
                      <a:pt x="42661" y="18095"/>
                      <a:pt x="40584" y="19122"/>
                    </a:cubicBezTo>
                    <a:cubicBezTo>
                      <a:pt x="39968" y="19419"/>
                      <a:pt x="39466" y="19989"/>
                      <a:pt x="39215" y="20697"/>
                    </a:cubicBezTo>
                    <a:cubicBezTo>
                      <a:pt x="38941" y="21382"/>
                      <a:pt x="38895" y="22135"/>
                      <a:pt x="39032" y="22888"/>
                    </a:cubicBezTo>
                    <a:lnTo>
                      <a:pt x="39055" y="22957"/>
                    </a:lnTo>
                    <a:cubicBezTo>
                      <a:pt x="39260" y="24052"/>
                      <a:pt x="39009" y="25125"/>
                      <a:pt x="38370" y="25856"/>
                    </a:cubicBezTo>
                    <a:cubicBezTo>
                      <a:pt x="37939" y="26327"/>
                      <a:pt x="37380" y="26596"/>
                      <a:pt x="36790" y="26596"/>
                    </a:cubicBezTo>
                    <a:cubicBezTo>
                      <a:pt x="36724" y="26596"/>
                      <a:pt x="36657" y="26593"/>
                      <a:pt x="36590" y="26586"/>
                    </a:cubicBezTo>
                    <a:cubicBezTo>
                      <a:pt x="36430" y="26563"/>
                      <a:pt x="36270" y="26540"/>
                      <a:pt x="36088" y="26518"/>
                    </a:cubicBezTo>
                    <a:cubicBezTo>
                      <a:pt x="35791" y="26472"/>
                      <a:pt x="35494" y="26426"/>
                      <a:pt x="35197" y="26426"/>
                    </a:cubicBezTo>
                    <a:cubicBezTo>
                      <a:pt x="34787" y="26449"/>
                      <a:pt x="34467" y="26609"/>
                      <a:pt x="34239" y="26906"/>
                    </a:cubicBezTo>
                    <a:cubicBezTo>
                      <a:pt x="33873" y="27362"/>
                      <a:pt x="33691" y="28115"/>
                      <a:pt x="33668" y="29211"/>
                    </a:cubicBezTo>
                    <a:cubicBezTo>
                      <a:pt x="33645" y="29873"/>
                      <a:pt x="33714" y="30558"/>
                      <a:pt x="33805" y="31242"/>
                    </a:cubicBezTo>
                    <a:cubicBezTo>
                      <a:pt x="33896" y="32110"/>
                      <a:pt x="33988" y="33023"/>
                      <a:pt x="33873" y="33867"/>
                    </a:cubicBezTo>
                    <a:cubicBezTo>
                      <a:pt x="33714" y="35282"/>
                      <a:pt x="33417" y="37656"/>
                      <a:pt x="32047" y="37907"/>
                    </a:cubicBezTo>
                    <a:cubicBezTo>
                      <a:pt x="31870" y="37940"/>
                      <a:pt x="31699" y="37956"/>
                      <a:pt x="31533" y="37956"/>
                    </a:cubicBezTo>
                    <a:cubicBezTo>
                      <a:pt x="29966" y="37956"/>
                      <a:pt x="28864" y="36565"/>
                      <a:pt x="27688" y="35100"/>
                    </a:cubicBezTo>
                    <a:cubicBezTo>
                      <a:pt x="26504" y="33646"/>
                      <a:pt x="25302" y="32155"/>
                      <a:pt x="23617" y="32155"/>
                    </a:cubicBezTo>
                    <a:cubicBezTo>
                      <a:pt x="23450" y="32155"/>
                      <a:pt x="23277" y="32170"/>
                      <a:pt x="23100" y="32201"/>
                    </a:cubicBezTo>
                    <a:cubicBezTo>
                      <a:pt x="21205" y="32543"/>
                      <a:pt x="20384" y="32954"/>
                      <a:pt x="19608" y="33319"/>
                    </a:cubicBezTo>
                    <a:cubicBezTo>
                      <a:pt x="19334" y="33456"/>
                      <a:pt x="19060" y="33593"/>
                      <a:pt x="18740" y="33730"/>
                    </a:cubicBezTo>
                    <a:cubicBezTo>
                      <a:pt x="18010" y="34004"/>
                      <a:pt x="17234" y="34232"/>
                      <a:pt x="16184" y="34415"/>
                    </a:cubicBezTo>
                    <a:cubicBezTo>
                      <a:pt x="14563" y="34689"/>
                      <a:pt x="13354" y="35762"/>
                      <a:pt x="12281" y="36698"/>
                    </a:cubicBezTo>
                    <a:cubicBezTo>
                      <a:pt x="11198" y="37635"/>
                      <a:pt x="10230" y="38492"/>
                      <a:pt x="9037" y="38492"/>
                    </a:cubicBezTo>
                    <a:cubicBezTo>
                      <a:pt x="8544" y="38492"/>
                      <a:pt x="8013" y="38345"/>
                      <a:pt x="7419" y="37999"/>
                    </a:cubicBezTo>
                    <a:cubicBezTo>
                      <a:pt x="5867" y="37086"/>
                      <a:pt x="5958" y="35100"/>
                      <a:pt x="6072" y="33000"/>
                    </a:cubicBezTo>
                    <a:cubicBezTo>
                      <a:pt x="6118" y="32018"/>
                      <a:pt x="6164" y="30991"/>
                      <a:pt x="6049" y="30010"/>
                    </a:cubicBezTo>
                    <a:cubicBezTo>
                      <a:pt x="6027" y="29827"/>
                      <a:pt x="5981" y="29622"/>
                      <a:pt x="5958" y="29416"/>
                    </a:cubicBezTo>
                    <a:cubicBezTo>
                      <a:pt x="5661" y="27933"/>
                      <a:pt x="4657" y="27271"/>
                      <a:pt x="3630" y="26700"/>
                    </a:cubicBezTo>
                    <a:cubicBezTo>
                      <a:pt x="3470" y="26632"/>
                      <a:pt x="3310" y="26540"/>
                      <a:pt x="3173" y="26472"/>
                    </a:cubicBezTo>
                    <a:cubicBezTo>
                      <a:pt x="1941" y="25833"/>
                      <a:pt x="777" y="25216"/>
                      <a:pt x="503" y="23642"/>
                    </a:cubicBezTo>
                    <a:cubicBezTo>
                      <a:pt x="252" y="22089"/>
                      <a:pt x="2032" y="20994"/>
                      <a:pt x="3950" y="19807"/>
                    </a:cubicBezTo>
                    <a:cubicBezTo>
                      <a:pt x="4520" y="19465"/>
                      <a:pt x="5114" y="19076"/>
                      <a:pt x="5639" y="18711"/>
                    </a:cubicBezTo>
                    <a:cubicBezTo>
                      <a:pt x="6803" y="17890"/>
                      <a:pt x="7944" y="16885"/>
                      <a:pt x="7739" y="15584"/>
                    </a:cubicBezTo>
                    <a:cubicBezTo>
                      <a:pt x="7556" y="14443"/>
                      <a:pt x="8446" y="12959"/>
                      <a:pt x="9450" y="11544"/>
                    </a:cubicBezTo>
                    <a:cubicBezTo>
                      <a:pt x="9747" y="11110"/>
                      <a:pt x="10067" y="10677"/>
                      <a:pt x="10386" y="10220"/>
                    </a:cubicBezTo>
                    <a:cubicBezTo>
                      <a:pt x="12075" y="7938"/>
                      <a:pt x="13810" y="5564"/>
                      <a:pt x="13057" y="3852"/>
                    </a:cubicBezTo>
                    <a:cubicBezTo>
                      <a:pt x="12646" y="2893"/>
                      <a:pt x="12463" y="2300"/>
                      <a:pt x="12532" y="2003"/>
                    </a:cubicBezTo>
                    <a:cubicBezTo>
                      <a:pt x="12577" y="1821"/>
                      <a:pt x="12714" y="1752"/>
                      <a:pt x="12988" y="1752"/>
                    </a:cubicBezTo>
                    <a:cubicBezTo>
                      <a:pt x="13239" y="1752"/>
                      <a:pt x="13605" y="1821"/>
                      <a:pt x="14061" y="1912"/>
                    </a:cubicBezTo>
                    <a:cubicBezTo>
                      <a:pt x="14731" y="2055"/>
                      <a:pt x="15580" y="2233"/>
                      <a:pt x="16537" y="2233"/>
                    </a:cubicBezTo>
                    <a:cubicBezTo>
                      <a:pt x="16949" y="2233"/>
                      <a:pt x="17381" y="2200"/>
                      <a:pt x="17827" y="2117"/>
                    </a:cubicBezTo>
                    <a:cubicBezTo>
                      <a:pt x="18175" y="2057"/>
                      <a:pt x="18493" y="2030"/>
                      <a:pt x="18789" y="2030"/>
                    </a:cubicBezTo>
                    <a:cubicBezTo>
                      <a:pt x="20066" y="2030"/>
                      <a:pt x="20914" y="2534"/>
                      <a:pt x="21822" y="3053"/>
                    </a:cubicBezTo>
                    <a:cubicBezTo>
                      <a:pt x="22711" y="3591"/>
                      <a:pt x="23616" y="4128"/>
                      <a:pt x="24963" y="4128"/>
                    </a:cubicBezTo>
                    <a:cubicBezTo>
                      <a:pt x="25275" y="4128"/>
                      <a:pt x="25611" y="4099"/>
                      <a:pt x="25976" y="4035"/>
                    </a:cubicBezTo>
                    <a:cubicBezTo>
                      <a:pt x="27893" y="3692"/>
                      <a:pt x="28510" y="2871"/>
                      <a:pt x="29103" y="2094"/>
                    </a:cubicBezTo>
                    <a:cubicBezTo>
                      <a:pt x="29696" y="1318"/>
                      <a:pt x="30267" y="565"/>
                      <a:pt x="32116" y="246"/>
                    </a:cubicBezTo>
                    <a:cubicBezTo>
                      <a:pt x="32171" y="233"/>
                      <a:pt x="32221" y="228"/>
                      <a:pt x="32267" y="228"/>
                    </a:cubicBezTo>
                    <a:close/>
                    <a:moveTo>
                      <a:pt x="32271" y="1"/>
                    </a:moveTo>
                    <a:cubicBezTo>
                      <a:pt x="32209" y="1"/>
                      <a:pt x="32142" y="6"/>
                      <a:pt x="32070" y="17"/>
                    </a:cubicBezTo>
                    <a:cubicBezTo>
                      <a:pt x="30153" y="360"/>
                      <a:pt x="29537" y="1181"/>
                      <a:pt x="28920" y="1958"/>
                    </a:cubicBezTo>
                    <a:cubicBezTo>
                      <a:pt x="28327" y="2734"/>
                      <a:pt x="27779" y="3487"/>
                      <a:pt x="25930" y="3806"/>
                    </a:cubicBezTo>
                    <a:cubicBezTo>
                      <a:pt x="25566" y="3874"/>
                      <a:pt x="25233" y="3904"/>
                      <a:pt x="24924" y="3904"/>
                    </a:cubicBezTo>
                    <a:cubicBezTo>
                      <a:pt x="23666" y="3904"/>
                      <a:pt x="22816" y="3402"/>
                      <a:pt x="21936" y="2871"/>
                    </a:cubicBezTo>
                    <a:cubicBezTo>
                      <a:pt x="21042" y="2349"/>
                      <a:pt x="20134" y="1798"/>
                      <a:pt x="18776" y="1798"/>
                    </a:cubicBezTo>
                    <a:cubicBezTo>
                      <a:pt x="18469" y="1798"/>
                      <a:pt x="18139" y="1826"/>
                      <a:pt x="17782" y="1889"/>
                    </a:cubicBezTo>
                    <a:cubicBezTo>
                      <a:pt x="17348" y="1965"/>
                      <a:pt x="16928" y="1995"/>
                      <a:pt x="16528" y="1995"/>
                    </a:cubicBezTo>
                    <a:cubicBezTo>
                      <a:pt x="15601" y="1995"/>
                      <a:pt x="14776" y="1834"/>
                      <a:pt x="14107" y="1706"/>
                    </a:cubicBezTo>
                    <a:cubicBezTo>
                      <a:pt x="13663" y="1611"/>
                      <a:pt x="13273" y="1531"/>
                      <a:pt x="12970" y="1531"/>
                    </a:cubicBezTo>
                    <a:cubicBezTo>
                      <a:pt x="12620" y="1531"/>
                      <a:pt x="12388" y="1639"/>
                      <a:pt x="12326" y="1958"/>
                    </a:cubicBezTo>
                    <a:cubicBezTo>
                      <a:pt x="12235" y="2323"/>
                      <a:pt x="12395" y="2916"/>
                      <a:pt x="12851" y="3966"/>
                    </a:cubicBezTo>
                    <a:cubicBezTo>
                      <a:pt x="13559" y="5518"/>
                      <a:pt x="11847" y="7846"/>
                      <a:pt x="10204" y="10106"/>
                    </a:cubicBezTo>
                    <a:cubicBezTo>
                      <a:pt x="9884" y="10540"/>
                      <a:pt x="9565" y="10974"/>
                      <a:pt x="9268" y="11430"/>
                    </a:cubicBezTo>
                    <a:cubicBezTo>
                      <a:pt x="8081" y="13096"/>
                      <a:pt x="7328" y="14466"/>
                      <a:pt x="7510" y="15607"/>
                    </a:cubicBezTo>
                    <a:cubicBezTo>
                      <a:pt x="7693" y="16794"/>
                      <a:pt x="6597" y="17753"/>
                      <a:pt x="5524" y="18529"/>
                    </a:cubicBezTo>
                    <a:cubicBezTo>
                      <a:pt x="4999" y="18894"/>
                      <a:pt x="4406" y="19259"/>
                      <a:pt x="3813" y="19624"/>
                    </a:cubicBezTo>
                    <a:cubicBezTo>
                      <a:pt x="1941" y="20788"/>
                      <a:pt x="1" y="21975"/>
                      <a:pt x="275" y="23687"/>
                    </a:cubicBezTo>
                    <a:cubicBezTo>
                      <a:pt x="571" y="25376"/>
                      <a:pt x="1827" y="26038"/>
                      <a:pt x="3059" y="26654"/>
                    </a:cubicBezTo>
                    <a:cubicBezTo>
                      <a:pt x="3219" y="26746"/>
                      <a:pt x="3379" y="26814"/>
                      <a:pt x="3516" y="26906"/>
                    </a:cubicBezTo>
                    <a:cubicBezTo>
                      <a:pt x="4497" y="27431"/>
                      <a:pt x="5456" y="28070"/>
                      <a:pt x="5730" y="29462"/>
                    </a:cubicBezTo>
                    <a:cubicBezTo>
                      <a:pt x="5776" y="29667"/>
                      <a:pt x="5798" y="29850"/>
                      <a:pt x="5821" y="30055"/>
                    </a:cubicBezTo>
                    <a:cubicBezTo>
                      <a:pt x="5935" y="31014"/>
                      <a:pt x="5890" y="32018"/>
                      <a:pt x="5844" y="33000"/>
                    </a:cubicBezTo>
                    <a:cubicBezTo>
                      <a:pt x="5730" y="35168"/>
                      <a:pt x="5639" y="37223"/>
                      <a:pt x="7305" y="38181"/>
                    </a:cubicBezTo>
                    <a:cubicBezTo>
                      <a:pt x="7944" y="38569"/>
                      <a:pt x="8515" y="38706"/>
                      <a:pt x="9040" y="38706"/>
                    </a:cubicBezTo>
                    <a:cubicBezTo>
                      <a:pt x="10318" y="38706"/>
                      <a:pt x="11345" y="37816"/>
                      <a:pt x="12418" y="36857"/>
                    </a:cubicBezTo>
                    <a:cubicBezTo>
                      <a:pt x="13536" y="35899"/>
                      <a:pt x="14677" y="34894"/>
                      <a:pt x="16230" y="34620"/>
                    </a:cubicBezTo>
                    <a:cubicBezTo>
                      <a:pt x="17279" y="34438"/>
                      <a:pt x="18078" y="34232"/>
                      <a:pt x="18809" y="33936"/>
                    </a:cubicBezTo>
                    <a:cubicBezTo>
                      <a:pt x="19151" y="33799"/>
                      <a:pt x="19448" y="33662"/>
                      <a:pt x="19722" y="33525"/>
                    </a:cubicBezTo>
                    <a:cubicBezTo>
                      <a:pt x="20475" y="33160"/>
                      <a:pt x="21274" y="32772"/>
                      <a:pt x="23146" y="32429"/>
                    </a:cubicBezTo>
                    <a:cubicBezTo>
                      <a:pt x="23311" y="32400"/>
                      <a:pt x="23471" y="32387"/>
                      <a:pt x="23626" y="32387"/>
                    </a:cubicBezTo>
                    <a:cubicBezTo>
                      <a:pt x="25195" y="32387"/>
                      <a:pt x="26322" y="33783"/>
                      <a:pt x="27505" y="35237"/>
                    </a:cubicBezTo>
                    <a:cubicBezTo>
                      <a:pt x="28663" y="36684"/>
                      <a:pt x="29858" y="38186"/>
                      <a:pt x="31530" y="38186"/>
                    </a:cubicBezTo>
                    <a:cubicBezTo>
                      <a:pt x="31705" y="38186"/>
                      <a:pt x="31885" y="38170"/>
                      <a:pt x="32070" y="38136"/>
                    </a:cubicBezTo>
                    <a:cubicBezTo>
                      <a:pt x="33622" y="37839"/>
                      <a:pt x="33919" y="35374"/>
                      <a:pt x="34102" y="33913"/>
                    </a:cubicBezTo>
                    <a:cubicBezTo>
                      <a:pt x="34216" y="33023"/>
                      <a:pt x="34125" y="32110"/>
                      <a:pt x="34010" y="31220"/>
                    </a:cubicBezTo>
                    <a:cubicBezTo>
                      <a:pt x="33942" y="30558"/>
                      <a:pt x="33873" y="29873"/>
                      <a:pt x="33896" y="29211"/>
                    </a:cubicBezTo>
                    <a:cubicBezTo>
                      <a:pt x="33919" y="28184"/>
                      <a:pt x="34079" y="27453"/>
                      <a:pt x="34398" y="27042"/>
                    </a:cubicBezTo>
                    <a:cubicBezTo>
                      <a:pt x="34604" y="26814"/>
                      <a:pt x="34855" y="26677"/>
                      <a:pt x="35197" y="26654"/>
                    </a:cubicBezTo>
                    <a:cubicBezTo>
                      <a:pt x="35235" y="26651"/>
                      <a:pt x="35273" y="26650"/>
                      <a:pt x="35311" y="26650"/>
                    </a:cubicBezTo>
                    <a:cubicBezTo>
                      <a:pt x="35552" y="26650"/>
                      <a:pt x="35809" y="26706"/>
                      <a:pt x="36065" y="26746"/>
                    </a:cubicBezTo>
                    <a:cubicBezTo>
                      <a:pt x="36224" y="26769"/>
                      <a:pt x="36407" y="26791"/>
                      <a:pt x="36567" y="26814"/>
                    </a:cubicBezTo>
                    <a:cubicBezTo>
                      <a:pt x="36636" y="26821"/>
                      <a:pt x="36705" y="26824"/>
                      <a:pt x="36774" y="26824"/>
                    </a:cubicBezTo>
                    <a:cubicBezTo>
                      <a:pt x="37430" y="26824"/>
                      <a:pt x="38055" y="26532"/>
                      <a:pt x="38530" y="26015"/>
                    </a:cubicBezTo>
                    <a:cubicBezTo>
                      <a:pt x="39237" y="25239"/>
                      <a:pt x="39511" y="24075"/>
                      <a:pt x="39283" y="22911"/>
                    </a:cubicBezTo>
                    <a:lnTo>
                      <a:pt x="39260" y="22843"/>
                    </a:lnTo>
                    <a:cubicBezTo>
                      <a:pt x="39123" y="22135"/>
                      <a:pt x="39169" y="21427"/>
                      <a:pt x="39420" y="20788"/>
                    </a:cubicBezTo>
                    <a:cubicBezTo>
                      <a:pt x="39671" y="20126"/>
                      <a:pt x="40105" y="19601"/>
                      <a:pt x="40675" y="19328"/>
                    </a:cubicBezTo>
                    <a:cubicBezTo>
                      <a:pt x="42844" y="18255"/>
                      <a:pt x="44830" y="17068"/>
                      <a:pt x="44533" y="15698"/>
                    </a:cubicBezTo>
                    <a:cubicBezTo>
                      <a:pt x="44191" y="14055"/>
                      <a:pt x="43323" y="13325"/>
                      <a:pt x="42456" y="12617"/>
                    </a:cubicBezTo>
                    <a:cubicBezTo>
                      <a:pt x="41611" y="11887"/>
                      <a:pt x="40790" y="11202"/>
                      <a:pt x="40470" y="9604"/>
                    </a:cubicBezTo>
                    <a:cubicBezTo>
                      <a:pt x="40356" y="8965"/>
                      <a:pt x="40150" y="8577"/>
                      <a:pt x="39831" y="8394"/>
                    </a:cubicBezTo>
                    <a:cubicBezTo>
                      <a:pt x="39675" y="8301"/>
                      <a:pt x="39501" y="8263"/>
                      <a:pt x="39311" y="8263"/>
                    </a:cubicBezTo>
                    <a:cubicBezTo>
                      <a:pt x="38943" y="8263"/>
                      <a:pt x="38517" y="8404"/>
                      <a:pt x="38051" y="8554"/>
                    </a:cubicBezTo>
                    <a:cubicBezTo>
                      <a:pt x="37420" y="8756"/>
                      <a:pt x="36710" y="8983"/>
                      <a:pt x="35925" y="8983"/>
                    </a:cubicBezTo>
                    <a:cubicBezTo>
                      <a:pt x="35203" y="8983"/>
                      <a:pt x="34419" y="8791"/>
                      <a:pt x="33577" y="8212"/>
                    </a:cubicBezTo>
                    <a:cubicBezTo>
                      <a:pt x="32344" y="7367"/>
                      <a:pt x="31888" y="5883"/>
                      <a:pt x="32299" y="4035"/>
                    </a:cubicBezTo>
                    <a:lnTo>
                      <a:pt x="32321" y="3989"/>
                    </a:lnTo>
                    <a:cubicBezTo>
                      <a:pt x="32367" y="3738"/>
                      <a:pt x="32435" y="3464"/>
                      <a:pt x="32527" y="3144"/>
                    </a:cubicBezTo>
                    <a:cubicBezTo>
                      <a:pt x="32824" y="1980"/>
                      <a:pt x="33166" y="679"/>
                      <a:pt x="32732" y="177"/>
                    </a:cubicBezTo>
                    <a:cubicBezTo>
                      <a:pt x="32611" y="56"/>
                      <a:pt x="32464" y="1"/>
                      <a:pt x="32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9147175" y="702125"/>
                <a:ext cx="941550" cy="813025"/>
              </a:xfrm>
              <a:custGeom>
                <a:avLst/>
                <a:gdLst/>
                <a:ahLst/>
                <a:cxnLst/>
                <a:rect l="l" t="t" r="r" b="b"/>
                <a:pathLst>
                  <a:path w="37662" h="32521" extrusionOk="0">
                    <a:moveTo>
                      <a:pt x="27085" y="237"/>
                    </a:moveTo>
                    <a:cubicBezTo>
                      <a:pt x="27191" y="237"/>
                      <a:pt x="27270" y="267"/>
                      <a:pt x="27322" y="337"/>
                    </a:cubicBezTo>
                    <a:cubicBezTo>
                      <a:pt x="27619" y="633"/>
                      <a:pt x="27322" y="1775"/>
                      <a:pt x="27116" y="2574"/>
                    </a:cubicBezTo>
                    <a:cubicBezTo>
                      <a:pt x="27048" y="2847"/>
                      <a:pt x="26980" y="3099"/>
                      <a:pt x="26934" y="3327"/>
                    </a:cubicBezTo>
                    <a:lnTo>
                      <a:pt x="26934" y="3350"/>
                    </a:lnTo>
                    <a:cubicBezTo>
                      <a:pt x="26569" y="4993"/>
                      <a:pt x="26980" y="6317"/>
                      <a:pt x="28098" y="7070"/>
                    </a:cubicBezTo>
                    <a:cubicBezTo>
                      <a:pt x="28832" y="7585"/>
                      <a:pt x="29529" y="7753"/>
                      <a:pt x="30167" y="7753"/>
                    </a:cubicBezTo>
                    <a:cubicBezTo>
                      <a:pt x="30858" y="7753"/>
                      <a:pt x="31479" y="7556"/>
                      <a:pt x="32001" y="7390"/>
                    </a:cubicBezTo>
                    <a:cubicBezTo>
                      <a:pt x="32394" y="7264"/>
                      <a:pt x="32732" y="7149"/>
                      <a:pt x="33002" y="7149"/>
                    </a:cubicBezTo>
                    <a:cubicBezTo>
                      <a:pt x="33124" y="7149"/>
                      <a:pt x="33232" y="7173"/>
                      <a:pt x="33325" y="7230"/>
                    </a:cubicBezTo>
                    <a:cubicBezTo>
                      <a:pt x="33530" y="7367"/>
                      <a:pt x="33667" y="7641"/>
                      <a:pt x="33759" y="8097"/>
                    </a:cubicBezTo>
                    <a:cubicBezTo>
                      <a:pt x="34033" y="9512"/>
                      <a:pt x="34786" y="10152"/>
                      <a:pt x="35516" y="10791"/>
                    </a:cubicBezTo>
                    <a:cubicBezTo>
                      <a:pt x="36224" y="11407"/>
                      <a:pt x="36886" y="11978"/>
                      <a:pt x="37182" y="13279"/>
                    </a:cubicBezTo>
                    <a:cubicBezTo>
                      <a:pt x="37411" y="14260"/>
                      <a:pt x="35813" y="15196"/>
                      <a:pt x="34078" y="16063"/>
                    </a:cubicBezTo>
                    <a:cubicBezTo>
                      <a:pt x="33553" y="16337"/>
                      <a:pt x="33142" y="16817"/>
                      <a:pt x="32914" y="17433"/>
                    </a:cubicBezTo>
                    <a:cubicBezTo>
                      <a:pt x="32686" y="18003"/>
                      <a:pt x="32640" y="18643"/>
                      <a:pt x="32754" y="19259"/>
                    </a:cubicBezTo>
                    <a:lnTo>
                      <a:pt x="32777" y="19327"/>
                    </a:lnTo>
                    <a:cubicBezTo>
                      <a:pt x="32937" y="20240"/>
                      <a:pt x="32731" y="21131"/>
                      <a:pt x="32184" y="21724"/>
                    </a:cubicBezTo>
                    <a:cubicBezTo>
                      <a:pt x="31828" y="22121"/>
                      <a:pt x="31358" y="22346"/>
                      <a:pt x="30861" y="22346"/>
                    </a:cubicBezTo>
                    <a:cubicBezTo>
                      <a:pt x="30815" y="22346"/>
                      <a:pt x="30769" y="22344"/>
                      <a:pt x="30723" y="22340"/>
                    </a:cubicBezTo>
                    <a:cubicBezTo>
                      <a:pt x="30586" y="22340"/>
                      <a:pt x="30449" y="22317"/>
                      <a:pt x="30312" y="22295"/>
                    </a:cubicBezTo>
                    <a:cubicBezTo>
                      <a:pt x="30107" y="22257"/>
                      <a:pt x="29887" y="22220"/>
                      <a:pt x="29676" y="22220"/>
                    </a:cubicBezTo>
                    <a:cubicBezTo>
                      <a:pt x="29629" y="22220"/>
                      <a:pt x="29582" y="22222"/>
                      <a:pt x="29536" y="22226"/>
                    </a:cubicBezTo>
                    <a:cubicBezTo>
                      <a:pt x="29194" y="22249"/>
                      <a:pt x="28920" y="22386"/>
                      <a:pt x="28714" y="22637"/>
                    </a:cubicBezTo>
                    <a:cubicBezTo>
                      <a:pt x="28418" y="23025"/>
                      <a:pt x="28258" y="23664"/>
                      <a:pt x="28235" y="24600"/>
                    </a:cubicBezTo>
                    <a:cubicBezTo>
                      <a:pt x="28235" y="25148"/>
                      <a:pt x="28281" y="25718"/>
                      <a:pt x="28349" y="26266"/>
                    </a:cubicBezTo>
                    <a:cubicBezTo>
                      <a:pt x="28418" y="27019"/>
                      <a:pt x="28509" y="27773"/>
                      <a:pt x="28418" y="28503"/>
                    </a:cubicBezTo>
                    <a:cubicBezTo>
                      <a:pt x="28258" y="29667"/>
                      <a:pt x="28007" y="31630"/>
                      <a:pt x="26888" y="31858"/>
                    </a:cubicBezTo>
                    <a:cubicBezTo>
                      <a:pt x="26745" y="31884"/>
                      <a:pt x="26606" y="31896"/>
                      <a:pt x="26471" y="31896"/>
                    </a:cubicBezTo>
                    <a:cubicBezTo>
                      <a:pt x="25166" y="31896"/>
                      <a:pt x="24231" y="30751"/>
                      <a:pt x="23259" y="29530"/>
                    </a:cubicBezTo>
                    <a:cubicBezTo>
                      <a:pt x="22264" y="28328"/>
                      <a:pt x="21251" y="27070"/>
                      <a:pt x="19826" y="27070"/>
                    </a:cubicBezTo>
                    <a:cubicBezTo>
                      <a:pt x="19682" y="27070"/>
                      <a:pt x="19532" y="27083"/>
                      <a:pt x="19379" y="27111"/>
                    </a:cubicBezTo>
                    <a:cubicBezTo>
                      <a:pt x="17781" y="27385"/>
                      <a:pt x="17096" y="27727"/>
                      <a:pt x="16457" y="28024"/>
                    </a:cubicBezTo>
                    <a:cubicBezTo>
                      <a:pt x="16229" y="28138"/>
                      <a:pt x="15978" y="28252"/>
                      <a:pt x="15704" y="28366"/>
                    </a:cubicBezTo>
                    <a:cubicBezTo>
                      <a:pt x="15088" y="28594"/>
                      <a:pt x="14448" y="28777"/>
                      <a:pt x="13558" y="28914"/>
                    </a:cubicBezTo>
                    <a:cubicBezTo>
                      <a:pt x="12212" y="29165"/>
                      <a:pt x="11184" y="30032"/>
                      <a:pt x="10294" y="30808"/>
                    </a:cubicBezTo>
                    <a:cubicBezTo>
                      <a:pt x="9411" y="31580"/>
                      <a:pt x="8606" y="32272"/>
                      <a:pt x="7626" y="32272"/>
                    </a:cubicBezTo>
                    <a:cubicBezTo>
                      <a:pt x="7214" y="32272"/>
                      <a:pt x="6770" y="32149"/>
                      <a:pt x="6277" y="31858"/>
                    </a:cubicBezTo>
                    <a:cubicBezTo>
                      <a:pt x="4999" y="31128"/>
                      <a:pt x="5067" y="29462"/>
                      <a:pt x="5159" y="27704"/>
                    </a:cubicBezTo>
                    <a:cubicBezTo>
                      <a:pt x="5181" y="26882"/>
                      <a:pt x="5227" y="26015"/>
                      <a:pt x="5136" y="25193"/>
                    </a:cubicBezTo>
                    <a:cubicBezTo>
                      <a:pt x="5113" y="25011"/>
                      <a:pt x="5090" y="24851"/>
                      <a:pt x="5044" y="24691"/>
                    </a:cubicBezTo>
                    <a:cubicBezTo>
                      <a:pt x="4793" y="23413"/>
                      <a:pt x="3949" y="22865"/>
                      <a:pt x="3081" y="22386"/>
                    </a:cubicBezTo>
                    <a:cubicBezTo>
                      <a:pt x="2944" y="22317"/>
                      <a:pt x="2830" y="22249"/>
                      <a:pt x="2693" y="22180"/>
                    </a:cubicBezTo>
                    <a:cubicBezTo>
                      <a:pt x="1666" y="21633"/>
                      <a:pt x="685" y="21131"/>
                      <a:pt x="479" y="19829"/>
                    </a:cubicBezTo>
                    <a:cubicBezTo>
                      <a:pt x="274" y="18551"/>
                      <a:pt x="1758" y="17638"/>
                      <a:pt x="3310" y="16680"/>
                    </a:cubicBezTo>
                    <a:cubicBezTo>
                      <a:pt x="3835" y="16360"/>
                      <a:pt x="4360" y="16040"/>
                      <a:pt x="4816" y="15698"/>
                    </a:cubicBezTo>
                    <a:cubicBezTo>
                      <a:pt x="5843" y="14968"/>
                      <a:pt x="6756" y="14146"/>
                      <a:pt x="6619" y="13050"/>
                    </a:cubicBezTo>
                    <a:cubicBezTo>
                      <a:pt x="6482" y="12092"/>
                      <a:pt x="7304" y="10813"/>
                      <a:pt x="8080" y="9695"/>
                    </a:cubicBezTo>
                    <a:cubicBezTo>
                      <a:pt x="8308" y="9375"/>
                      <a:pt x="8537" y="9056"/>
                      <a:pt x="8788" y="8714"/>
                    </a:cubicBezTo>
                    <a:cubicBezTo>
                      <a:pt x="10226" y="6728"/>
                      <a:pt x="11709" y="4673"/>
                      <a:pt x="11047" y="3190"/>
                    </a:cubicBezTo>
                    <a:cubicBezTo>
                      <a:pt x="10705" y="2391"/>
                      <a:pt x="10545" y="1889"/>
                      <a:pt x="10614" y="1638"/>
                    </a:cubicBezTo>
                    <a:cubicBezTo>
                      <a:pt x="10659" y="1501"/>
                      <a:pt x="10774" y="1455"/>
                      <a:pt x="10956" y="1455"/>
                    </a:cubicBezTo>
                    <a:cubicBezTo>
                      <a:pt x="11162" y="1455"/>
                      <a:pt x="11481" y="1524"/>
                      <a:pt x="11869" y="1592"/>
                    </a:cubicBezTo>
                    <a:cubicBezTo>
                      <a:pt x="12461" y="1724"/>
                      <a:pt x="13206" y="1879"/>
                      <a:pt x="14037" y="1879"/>
                    </a:cubicBezTo>
                    <a:cubicBezTo>
                      <a:pt x="14360" y="1879"/>
                      <a:pt x="14696" y="1855"/>
                      <a:pt x="15042" y="1798"/>
                    </a:cubicBezTo>
                    <a:cubicBezTo>
                      <a:pt x="15339" y="1744"/>
                      <a:pt x="15611" y="1720"/>
                      <a:pt x="15863" y="1720"/>
                    </a:cubicBezTo>
                    <a:cubicBezTo>
                      <a:pt x="16911" y="1720"/>
                      <a:pt x="17620" y="2132"/>
                      <a:pt x="18374" y="2574"/>
                    </a:cubicBezTo>
                    <a:cubicBezTo>
                      <a:pt x="19114" y="3018"/>
                      <a:pt x="19869" y="3477"/>
                      <a:pt x="20992" y="3477"/>
                    </a:cubicBezTo>
                    <a:cubicBezTo>
                      <a:pt x="21254" y="3477"/>
                      <a:pt x="21537" y="3452"/>
                      <a:pt x="21844" y="3395"/>
                    </a:cubicBezTo>
                    <a:cubicBezTo>
                      <a:pt x="23464" y="3121"/>
                      <a:pt x="23989" y="2437"/>
                      <a:pt x="24492" y="1775"/>
                    </a:cubicBezTo>
                    <a:cubicBezTo>
                      <a:pt x="24994" y="1136"/>
                      <a:pt x="25450" y="519"/>
                      <a:pt x="26980" y="245"/>
                    </a:cubicBezTo>
                    <a:cubicBezTo>
                      <a:pt x="27017" y="240"/>
                      <a:pt x="27052" y="237"/>
                      <a:pt x="27085" y="237"/>
                    </a:cubicBezTo>
                    <a:close/>
                    <a:moveTo>
                      <a:pt x="27113" y="0"/>
                    </a:moveTo>
                    <a:cubicBezTo>
                      <a:pt x="27057" y="0"/>
                      <a:pt x="26997" y="6"/>
                      <a:pt x="26934" y="17"/>
                    </a:cubicBezTo>
                    <a:cubicBezTo>
                      <a:pt x="25313" y="291"/>
                      <a:pt x="24788" y="976"/>
                      <a:pt x="24286" y="1638"/>
                    </a:cubicBezTo>
                    <a:cubicBezTo>
                      <a:pt x="23807" y="2277"/>
                      <a:pt x="23327" y="2893"/>
                      <a:pt x="21798" y="3144"/>
                    </a:cubicBezTo>
                    <a:cubicBezTo>
                      <a:pt x="21501" y="3197"/>
                      <a:pt x="21229" y="3221"/>
                      <a:pt x="20977" y="3221"/>
                    </a:cubicBezTo>
                    <a:cubicBezTo>
                      <a:pt x="19930" y="3221"/>
                      <a:pt x="19224" y="2810"/>
                      <a:pt x="18489" y="2368"/>
                    </a:cubicBezTo>
                    <a:cubicBezTo>
                      <a:pt x="17743" y="1921"/>
                      <a:pt x="16967" y="1474"/>
                      <a:pt x="15825" y="1474"/>
                    </a:cubicBezTo>
                    <a:cubicBezTo>
                      <a:pt x="15569" y="1474"/>
                      <a:pt x="15294" y="1496"/>
                      <a:pt x="14996" y="1546"/>
                    </a:cubicBezTo>
                    <a:cubicBezTo>
                      <a:pt x="14660" y="1605"/>
                      <a:pt x="14331" y="1628"/>
                      <a:pt x="14015" y="1628"/>
                    </a:cubicBezTo>
                    <a:cubicBezTo>
                      <a:pt x="13214" y="1628"/>
                      <a:pt x="12494" y="1478"/>
                      <a:pt x="11938" y="1364"/>
                    </a:cubicBezTo>
                    <a:cubicBezTo>
                      <a:pt x="11551" y="1280"/>
                      <a:pt x="11216" y="1211"/>
                      <a:pt x="10955" y="1211"/>
                    </a:cubicBezTo>
                    <a:cubicBezTo>
                      <a:pt x="10645" y="1211"/>
                      <a:pt x="10437" y="1308"/>
                      <a:pt x="10363" y="1592"/>
                    </a:cubicBezTo>
                    <a:cubicBezTo>
                      <a:pt x="10294" y="1889"/>
                      <a:pt x="10431" y="2414"/>
                      <a:pt x="10819" y="3304"/>
                    </a:cubicBezTo>
                    <a:cubicBezTo>
                      <a:pt x="11413" y="4628"/>
                      <a:pt x="9975" y="6636"/>
                      <a:pt x="8582" y="8577"/>
                    </a:cubicBezTo>
                    <a:cubicBezTo>
                      <a:pt x="8331" y="8896"/>
                      <a:pt x="8103" y="9239"/>
                      <a:pt x="7875" y="9558"/>
                    </a:cubicBezTo>
                    <a:cubicBezTo>
                      <a:pt x="6848" y="11042"/>
                      <a:pt x="6231" y="12137"/>
                      <a:pt x="6368" y="13096"/>
                    </a:cubicBezTo>
                    <a:cubicBezTo>
                      <a:pt x="6505" y="14055"/>
                      <a:pt x="5638" y="14808"/>
                      <a:pt x="4679" y="15493"/>
                    </a:cubicBezTo>
                    <a:cubicBezTo>
                      <a:pt x="4223" y="15835"/>
                      <a:pt x="3698" y="16155"/>
                      <a:pt x="3196" y="16474"/>
                    </a:cubicBezTo>
                    <a:cubicBezTo>
                      <a:pt x="1552" y="17478"/>
                      <a:pt x="0" y="18437"/>
                      <a:pt x="228" y="19852"/>
                    </a:cubicBezTo>
                    <a:cubicBezTo>
                      <a:pt x="479" y="21290"/>
                      <a:pt x="1529" y="21861"/>
                      <a:pt x="2579" y="22409"/>
                    </a:cubicBezTo>
                    <a:cubicBezTo>
                      <a:pt x="2693" y="22477"/>
                      <a:pt x="2830" y="22546"/>
                      <a:pt x="2967" y="22614"/>
                    </a:cubicBezTo>
                    <a:cubicBezTo>
                      <a:pt x="3766" y="23048"/>
                      <a:pt x="4588" y="23573"/>
                      <a:pt x="4816" y="24737"/>
                    </a:cubicBezTo>
                    <a:cubicBezTo>
                      <a:pt x="4839" y="24897"/>
                      <a:pt x="4862" y="25056"/>
                      <a:pt x="4885" y="25216"/>
                    </a:cubicBezTo>
                    <a:cubicBezTo>
                      <a:pt x="4976" y="26015"/>
                      <a:pt x="4930" y="26860"/>
                      <a:pt x="4907" y="27704"/>
                    </a:cubicBezTo>
                    <a:cubicBezTo>
                      <a:pt x="4816" y="29530"/>
                      <a:pt x="4748" y="31265"/>
                      <a:pt x="6140" y="32087"/>
                    </a:cubicBezTo>
                    <a:cubicBezTo>
                      <a:pt x="6688" y="32406"/>
                      <a:pt x="7167" y="32520"/>
                      <a:pt x="7624" y="32520"/>
                    </a:cubicBezTo>
                    <a:cubicBezTo>
                      <a:pt x="8696" y="32520"/>
                      <a:pt x="9541" y="31790"/>
                      <a:pt x="10454" y="30991"/>
                    </a:cubicBezTo>
                    <a:cubicBezTo>
                      <a:pt x="11367" y="30215"/>
                      <a:pt x="12326" y="29393"/>
                      <a:pt x="13604" y="29165"/>
                    </a:cubicBezTo>
                    <a:cubicBezTo>
                      <a:pt x="14494" y="29028"/>
                      <a:pt x="15179" y="28845"/>
                      <a:pt x="15795" y="28594"/>
                    </a:cubicBezTo>
                    <a:cubicBezTo>
                      <a:pt x="16069" y="28480"/>
                      <a:pt x="16320" y="28366"/>
                      <a:pt x="16548" y="28252"/>
                    </a:cubicBezTo>
                    <a:cubicBezTo>
                      <a:pt x="17187" y="27955"/>
                      <a:pt x="17849" y="27636"/>
                      <a:pt x="19424" y="27362"/>
                    </a:cubicBezTo>
                    <a:cubicBezTo>
                      <a:pt x="19568" y="27336"/>
                      <a:pt x="19706" y="27324"/>
                      <a:pt x="19841" y="27324"/>
                    </a:cubicBezTo>
                    <a:cubicBezTo>
                      <a:pt x="21146" y="27324"/>
                      <a:pt x="22081" y="28469"/>
                      <a:pt x="23054" y="29690"/>
                    </a:cubicBezTo>
                    <a:cubicBezTo>
                      <a:pt x="24041" y="30884"/>
                      <a:pt x="25048" y="32133"/>
                      <a:pt x="26458" y="32133"/>
                    </a:cubicBezTo>
                    <a:cubicBezTo>
                      <a:pt x="26611" y="32133"/>
                      <a:pt x="26770" y="32118"/>
                      <a:pt x="26934" y="32087"/>
                    </a:cubicBezTo>
                    <a:cubicBezTo>
                      <a:pt x="28235" y="31858"/>
                      <a:pt x="28509" y="29781"/>
                      <a:pt x="28669" y="28526"/>
                    </a:cubicBezTo>
                    <a:cubicBezTo>
                      <a:pt x="28760" y="27795"/>
                      <a:pt x="28669" y="26997"/>
                      <a:pt x="28600" y="26243"/>
                    </a:cubicBezTo>
                    <a:cubicBezTo>
                      <a:pt x="28532" y="25696"/>
                      <a:pt x="28486" y="25125"/>
                      <a:pt x="28486" y="24600"/>
                    </a:cubicBezTo>
                    <a:cubicBezTo>
                      <a:pt x="28509" y="23733"/>
                      <a:pt x="28646" y="23116"/>
                      <a:pt x="28920" y="22797"/>
                    </a:cubicBezTo>
                    <a:cubicBezTo>
                      <a:pt x="29079" y="22591"/>
                      <a:pt x="29285" y="22500"/>
                      <a:pt x="29559" y="22477"/>
                    </a:cubicBezTo>
                    <a:cubicBezTo>
                      <a:pt x="29602" y="22473"/>
                      <a:pt x="29647" y="22471"/>
                      <a:pt x="29692" y="22471"/>
                    </a:cubicBezTo>
                    <a:cubicBezTo>
                      <a:pt x="29882" y="22471"/>
                      <a:pt x="30082" y="22504"/>
                      <a:pt x="30266" y="22523"/>
                    </a:cubicBezTo>
                    <a:cubicBezTo>
                      <a:pt x="30403" y="22546"/>
                      <a:pt x="30563" y="22569"/>
                      <a:pt x="30700" y="22591"/>
                    </a:cubicBezTo>
                    <a:cubicBezTo>
                      <a:pt x="30750" y="22595"/>
                      <a:pt x="30799" y="22597"/>
                      <a:pt x="30848" y="22597"/>
                    </a:cubicBezTo>
                    <a:cubicBezTo>
                      <a:pt x="31430" y="22597"/>
                      <a:pt x="31968" y="22347"/>
                      <a:pt x="32389" y="21884"/>
                    </a:cubicBezTo>
                    <a:cubicBezTo>
                      <a:pt x="32960" y="21245"/>
                      <a:pt x="33211" y="20263"/>
                      <a:pt x="33028" y="19282"/>
                    </a:cubicBezTo>
                    <a:lnTo>
                      <a:pt x="33005" y="19213"/>
                    </a:lnTo>
                    <a:cubicBezTo>
                      <a:pt x="32891" y="18643"/>
                      <a:pt x="32937" y="18049"/>
                      <a:pt x="33142" y="17501"/>
                    </a:cubicBezTo>
                    <a:cubicBezTo>
                      <a:pt x="33348" y="16953"/>
                      <a:pt x="33713" y="16520"/>
                      <a:pt x="34192" y="16292"/>
                    </a:cubicBezTo>
                    <a:cubicBezTo>
                      <a:pt x="36315" y="15242"/>
                      <a:pt x="37662" y="14306"/>
                      <a:pt x="37434" y="13233"/>
                    </a:cubicBezTo>
                    <a:cubicBezTo>
                      <a:pt x="37114" y="11841"/>
                      <a:pt x="36384" y="11202"/>
                      <a:pt x="35676" y="10585"/>
                    </a:cubicBezTo>
                    <a:cubicBezTo>
                      <a:pt x="34946" y="9969"/>
                      <a:pt x="34261" y="9375"/>
                      <a:pt x="34010" y="8052"/>
                    </a:cubicBezTo>
                    <a:cubicBezTo>
                      <a:pt x="33896" y="7504"/>
                      <a:pt x="33736" y="7184"/>
                      <a:pt x="33462" y="7024"/>
                    </a:cubicBezTo>
                    <a:cubicBezTo>
                      <a:pt x="33325" y="6944"/>
                      <a:pt x="33171" y="6912"/>
                      <a:pt x="33002" y="6912"/>
                    </a:cubicBezTo>
                    <a:cubicBezTo>
                      <a:pt x="32692" y="6912"/>
                      <a:pt x="32332" y="7020"/>
                      <a:pt x="31933" y="7139"/>
                    </a:cubicBezTo>
                    <a:cubicBezTo>
                      <a:pt x="31405" y="7306"/>
                      <a:pt x="30809" y="7499"/>
                      <a:pt x="30153" y="7499"/>
                    </a:cubicBezTo>
                    <a:cubicBezTo>
                      <a:pt x="29559" y="7499"/>
                      <a:pt x="28918" y="7342"/>
                      <a:pt x="28235" y="6865"/>
                    </a:cubicBezTo>
                    <a:cubicBezTo>
                      <a:pt x="27208" y="6157"/>
                      <a:pt x="26843" y="4947"/>
                      <a:pt x="27185" y="3395"/>
                    </a:cubicBezTo>
                    <a:lnTo>
                      <a:pt x="27185" y="3372"/>
                    </a:lnTo>
                    <a:cubicBezTo>
                      <a:pt x="27231" y="3144"/>
                      <a:pt x="27299" y="2916"/>
                      <a:pt x="27368" y="2642"/>
                    </a:cubicBezTo>
                    <a:cubicBezTo>
                      <a:pt x="27619" y="1615"/>
                      <a:pt x="27893" y="565"/>
                      <a:pt x="27505" y="154"/>
                    </a:cubicBezTo>
                    <a:cubicBezTo>
                      <a:pt x="27419" y="51"/>
                      <a:pt x="27282" y="0"/>
                      <a:pt x="27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2"/>
              <p:cNvSpPr/>
              <p:nvPr/>
            </p:nvSpPr>
            <p:spPr>
              <a:xfrm>
                <a:off x="9234475" y="777725"/>
                <a:ext cx="764100" cy="658675"/>
              </a:xfrm>
              <a:custGeom>
                <a:avLst/>
                <a:gdLst/>
                <a:ahLst/>
                <a:cxnLst/>
                <a:rect l="l" t="t" r="r" b="b"/>
                <a:pathLst>
                  <a:path w="30564" h="26347" extrusionOk="0">
                    <a:moveTo>
                      <a:pt x="21935" y="274"/>
                    </a:moveTo>
                    <a:cubicBezTo>
                      <a:pt x="22043" y="274"/>
                      <a:pt x="22077" y="307"/>
                      <a:pt x="22095" y="326"/>
                    </a:cubicBezTo>
                    <a:cubicBezTo>
                      <a:pt x="22323" y="554"/>
                      <a:pt x="22095" y="1444"/>
                      <a:pt x="21935" y="2083"/>
                    </a:cubicBezTo>
                    <a:cubicBezTo>
                      <a:pt x="21867" y="2311"/>
                      <a:pt x="21821" y="2517"/>
                      <a:pt x="21776" y="2722"/>
                    </a:cubicBezTo>
                    <a:cubicBezTo>
                      <a:pt x="21502" y="4069"/>
                      <a:pt x="21844" y="5142"/>
                      <a:pt x="22734" y="5758"/>
                    </a:cubicBezTo>
                    <a:cubicBezTo>
                      <a:pt x="23337" y="6175"/>
                      <a:pt x="23904" y="6312"/>
                      <a:pt x="24420" y="6312"/>
                    </a:cubicBezTo>
                    <a:cubicBezTo>
                      <a:pt x="24979" y="6312"/>
                      <a:pt x="25480" y="6151"/>
                      <a:pt x="25907" y="6009"/>
                    </a:cubicBezTo>
                    <a:cubicBezTo>
                      <a:pt x="26218" y="5916"/>
                      <a:pt x="26476" y="5833"/>
                      <a:pt x="26681" y="5833"/>
                    </a:cubicBezTo>
                    <a:cubicBezTo>
                      <a:pt x="26777" y="5833"/>
                      <a:pt x="26861" y="5851"/>
                      <a:pt x="26934" y="5895"/>
                    </a:cubicBezTo>
                    <a:cubicBezTo>
                      <a:pt x="27094" y="5986"/>
                      <a:pt x="27208" y="6215"/>
                      <a:pt x="27277" y="6557"/>
                    </a:cubicBezTo>
                    <a:cubicBezTo>
                      <a:pt x="27505" y="7721"/>
                      <a:pt x="28121" y="8269"/>
                      <a:pt x="28692" y="8794"/>
                    </a:cubicBezTo>
                    <a:cubicBezTo>
                      <a:pt x="29262" y="9319"/>
                      <a:pt x="29810" y="9798"/>
                      <a:pt x="30038" y="10802"/>
                    </a:cubicBezTo>
                    <a:cubicBezTo>
                      <a:pt x="30221" y="11578"/>
                      <a:pt x="28966" y="12332"/>
                      <a:pt x="27573" y="13039"/>
                    </a:cubicBezTo>
                    <a:cubicBezTo>
                      <a:pt x="27140" y="13245"/>
                      <a:pt x="26820" y="13656"/>
                      <a:pt x="26615" y="14158"/>
                    </a:cubicBezTo>
                    <a:cubicBezTo>
                      <a:pt x="26432" y="14637"/>
                      <a:pt x="26386" y="15139"/>
                      <a:pt x="26478" y="15664"/>
                    </a:cubicBezTo>
                    <a:lnTo>
                      <a:pt x="26500" y="15710"/>
                    </a:lnTo>
                    <a:cubicBezTo>
                      <a:pt x="26615" y="16417"/>
                      <a:pt x="26455" y="17125"/>
                      <a:pt x="26021" y="17604"/>
                    </a:cubicBezTo>
                    <a:cubicBezTo>
                      <a:pt x="25721" y="17947"/>
                      <a:pt x="25342" y="18109"/>
                      <a:pt x="24938" y="18109"/>
                    </a:cubicBezTo>
                    <a:cubicBezTo>
                      <a:pt x="24911" y="18109"/>
                      <a:pt x="24884" y="18108"/>
                      <a:pt x="24857" y="18107"/>
                    </a:cubicBezTo>
                    <a:cubicBezTo>
                      <a:pt x="24743" y="18107"/>
                      <a:pt x="24629" y="18084"/>
                      <a:pt x="24515" y="18061"/>
                    </a:cubicBezTo>
                    <a:cubicBezTo>
                      <a:pt x="24348" y="18042"/>
                      <a:pt x="24182" y="18009"/>
                      <a:pt x="24016" y="18009"/>
                    </a:cubicBezTo>
                    <a:cubicBezTo>
                      <a:pt x="23977" y="18009"/>
                      <a:pt x="23938" y="18011"/>
                      <a:pt x="23898" y="18015"/>
                    </a:cubicBezTo>
                    <a:cubicBezTo>
                      <a:pt x="23602" y="18038"/>
                      <a:pt x="23373" y="18152"/>
                      <a:pt x="23214" y="18380"/>
                    </a:cubicBezTo>
                    <a:cubicBezTo>
                      <a:pt x="22963" y="18700"/>
                      <a:pt x="22826" y="19225"/>
                      <a:pt x="22826" y="19978"/>
                    </a:cubicBezTo>
                    <a:cubicBezTo>
                      <a:pt x="22803" y="20435"/>
                      <a:pt x="22848" y="20891"/>
                      <a:pt x="22894" y="21325"/>
                    </a:cubicBezTo>
                    <a:cubicBezTo>
                      <a:pt x="22963" y="21941"/>
                      <a:pt x="23031" y="22557"/>
                      <a:pt x="22963" y="23151"/>
                    </a:cubicBezTo>
                    <a:cubicBezTo>
                      <a:pt x="22848" y="24018"/>
                      <a:pt x="22620" y="25639"/>
                      <a:pt x="21730" y="25799"/>
                    </a:cubicBezTo>
                    <a:cubicBezTo>
                      <a:pt x="21612" y="25821"/>
                      <a:pt x="21499" y="25831"/>
                      <a:pt x="21388" y="25831"/>
                    </a:cubicBezTo>
                    <a:cubicBezTo>
                      <a:pt x="20360" y="25831"/>
                      <a:pt x="19614" y="24921"/>
                      <a:pt x="18831" y="23973"/>
                    </a:cubicBezTo>
                    <a:cubicBezTo>
                      <a:pt x="18020" y="22995"/>
                      <a:pt x="17171" y="21980"/>
                      <a:pt x="15991" y="21980"/>
                    </a:cubicBezTo>
                    <a:cubicBezTo>
                      <a:pt x="15875" y="21980"/>
                      <a:pt x="15757" y="21989"/>
                      <a:pt x="15636" y="22010"/>
                    </a:cubicBezTo>
                    <a:cubicBezTo>
                      <a:pt x="14357" y="22238"/>
                      <a:pt x="13810" y="22512"/>
                      <a:pt x="13285" y="22740"/>
                    </a:cubicBezTo>
                    <a:cubicBezTo>
                      <a:pt x="13079" y="22854"/>
                      <a:pt x="12897" y="22923"/>
                      <a:pt x="12668" y="23014"/>
                    </a:cubicBezTo>
                    <a:cubicBezTo>
                      <a:pt x="12189" y="23197"/>
                      <a:pt x="11664" y="23333"/>
                      <a:pt x="10956" y="23448"/>
                    </a:cubicBezTo>
                    <a:cubicBezTo>
                      <a:pt x="9861" y="23630"/>
                      <a:pt x="9016" y="24338"/>
                      <a:pt x="8309" y="24954"/>
                    </a:cubicBezTo>
                    <a:cubicBezTo>
                      <a:pt x="7576" y="25559"/>
                      <a:pt x="6955" y="26087"/>
                      <a:pt x="6196" y="26087"/>
                    </a:cubicBezTo>
                    <a:cubicBezTo>
                      <a:pt x="5868" y="26087"/>
                      <a:pt x="5513" y="25988"/>
                      <a:pt x="5113" y="25753"/>
                    </a:cubicBezTo>
                    <a:cubicBezTo>
                      <a:pt x="4132" y="25160"/>
                      <a:pt x="4177" y="23836"/>
                      <a:pt x="4246" y="22420"/>
                    </a:cubicBezTo>
                    <a:cubicBezTo>
                      <a:pt x="4269" y="21736"/>
                      <a:pt x="4291" y="21028"/>
                      <a:pt x="4223" y="20366"/>
                    </a:cubicBezTo>
                    <a:cubicBezTo>
                      <a:pt x="4200" y="20229"/>
                      <a:pt x="4177" y="20092"/>
                      <a:pt x="4154" y="19955"/>
                    </a:cubicBezTo>
                    <a:cubicBezTo>
                      <a:pt x="3949" y="18928"/>
                      <a:pt x="3241" y="18472"/>
                      <a:pt x="2534" y="18084"/>
                    </a:cubicBezTo>
                    <a:cubicBezTo>
                      <a:pt x="2420" y="18015"/>
                      <a:pt x="2328" y="17970"/>
                      <a:pt x="2214" y="17901"/>
                    </a:cubicBezTo>
                    <a:cubicBezTo>
                      <a:pt x="1393" y="17467"/>
                      <a:pt x="617" y="17057"/>
                      <a:pt x="457" y="16007"/>
                    </a:cubicBezTo>
                    <a:cubicBezTo>
                      <a:pt x="297" y="15025"/>
                      <a:pt x="1484" y="14295"/>
                      <a:pt x="2716" y="13541"/>
                    </a:cubicBezTo>
                    <a:cubicBezTo>
                      <a:pt x="3150" y="13290"/>
                      <a:pt x="3607" y="13016"/>
                      <a:pt x="3995" y="12720"/>
                    </a:cubicBezTo>
                    <a:cubicBezTo>
                      <a:pt x="4953" y="12012"/>
                      <a:pt x="5570" y="11373"/>
                      <a:pt x="5478" y="10551"/>
                    </a:cubicBezTo>
                    <a:cubicBezTo>
                      <a:pt x="5410" y="9821"/>
                      <a:pt x="6003" y="8862"/>
                      <a:pt x="6711" y="7881"/>
                    </a:cubicBezTo>
                    <a:cubicBezTo>
                      <a:pt x="6848" y="7653"/>
                      <a:pt x="7008" y="7447"/>
                      <a:pt x="7145" y="7242"/>
                    </a:cubicBezTo>
                    <a:cubicBezTo>
                      <a:pt x="8354" y="5553"/>
                      <a:pt x="9587" y="3795"/>
                      <a:pt x="9039" y="2540"/>
                    </a:cubicBezTo>
                    <a:cubicBezTo>
                      <a:pt x="8765" y="1901"/>
                      <a:pt x="8651" y="1490"/>
                      <a:pt x="8697" y="1307"/>
                    </a:cubicBezTo>
                    <a:cubicBezTo>
                      <a:pt x="8720" y="1216"/>
                      <a:pt x="8788" y="1170"/>
                      <a:pt x="8948" y="1170"/>
                    </a:cubicBezTo>
                    <a:cubicBezTo>
                      <a:pt x="9085" y="1170"/>
                      <a:pt x="9336" y="1216"/>
                      <a:pt x="9678" y="1307"/>
                    </a:cubicBezTo>
                    <a:cubicBezTo>
                      <a:pt x="10153" y="1405"/>
                      <a:pt x="10758" y="1539"/>
                      <a:pt x="11433" y="1539"/>
                    </a:cubicBezTo>
                    <a:cubicBezTo>
                      <a:pt x="11698" y="1539"/>
                      <a:pt x="11974" y="1518"/>
                      <a:pt x="12257" y="1467"/>
                    </a:cubicBezTo>
                    <a:cubicBezTo>
                      <a:pt x="12483" y="1429"/>
                      <a:pt x="12690" y="1412"/>
                      <a:pt x="12882" y="1412"/>
                    </a:cubicBezTo>
                    <a:cubicBezTo>
                      <a:pt x="13742" y="1412"/>
                      <a:pt x="14308" y="1752"/>
                      <a:pt x="14905" y="2106"/>
                    </a:cubicBezTo>
                    <a:cubicBezTo>
                      <a:pt x="15520" y="2460"/>
                      <a:pt x="16134" y="2829"/>
                      <a:pt x="17059" y="2829"/>
                    </a:cubicBezTo>
                    <a:cubicBezTo>
                      <a:pt x="17267" y="2829"/>
                      <a:pt x="17492" y="2810"/>
                      <a:pt x="17736" y="2768"/>
                    </a:cubicBezTo>
                    <a:cubicBezTo>
                      <a:pt x="19037" y="2540"/>
                      <a:pt x="19470" y="2015"/>
                      <a:pt x="19881" y="1467"/>
                    </a:cubicBezTo>
                    <a:cubicBezTo>
                      <a:pt x="20269" y="965"/>
                      <a:pt x="20634" y="485"/>
                      <a:pt x="21844" y="280"/>
                    </a:cubicBezTo>
                    <a:cubicBezTo>
                      <a:pt x="21879" y="276"/>
                      <a:pt x="21909" y="274"/>
                      <a:pt x="21935" y="274"/>
                    </a:cubicBezTo>
                    <a:close/>
                    <a:moveTo>
                      <a:pt x="21907" y="0"/>
                    </a:moveTo>
                    <a:cubicBezTo>
                      <a:pt x="21873" y="0"/>
                      <a:pt x="21836" y="2"/>
                      <a:pt x="21798" y="6"/>
                    </a:cubicBezTo>
                    <a:cubicBezTo>
                      <a:pt x="20497" y="234"/>
                      <a:pt x="20064" y="782"/>
                      <a:pt x="19653" y="1307"/>
                    </a:cubicBezTo>
                    <a:cubicBezTo>
                      <a:pt x="19265" y="1809"/>
                      <a:pt x="18900" y="2289"/>
                      <a:pt x="17690" y="2517"/>
                    </a:cubicBezTo>
                    <a:cubicBezTo>
                      <a:pt x="17469" y="2554"/>
                      <a:pt x="17265" y="2571"/>
                      <a:pt x="17074" y="2571"/>
                    </a:cubicBezTo>
                    <a:cubicBezTo>
                      <a:pt x="16221" y="2571"/>
                      <a:pt x="15639" y="2232"/>
                      <a:pt x="15042" y="1878"/>
                    </a:cubicBezTo>
                    <a:cubicBezTo>
                      <a:pt x="14436" y="1518"/>
                      <a:pt x="13798" y="1142"/>
                      <a:pt x="12842" y="1142"/>
                    </a:cubicBezTo>
                    <a:cubicBezTo>
                      <a:pt x="12646" y="1142"/>
                      <a:pt x="12437" y="1158"/>
                      <a:pt x="12212" y="1193"/>
                    </a:cubicBezTo>
                    <a:cubicBezTo>
                      <a:pt x="11947" y="1237"/>
                      <a:pt x="11688" y="1255"/>
                      <a:pt x="11440" y="1255"/>
                    </a:cubicBezTo>
                    <a:cubicBezTo>
                      <a:pt x="10791" y="1255"/>
                      <a:pt x="10209" y="1132"/>
                      <a:pt x="9747" y="1033"/>
                    </a:cubicBezTo>
                    <a:cubicBezTo>
                      <a:pt x="9442" y="970"/>
                      <a:pt x="9167" y="912"/>
                      <a:pt x="8944" y="912"/>
                    </a:cubicBezTo>
                    <a:cubicBezTo>
                      <a:pt x="8684" y="912"/>
                      <a:pt x="8497" y="992"/>
                      <a:pt x="8423" y="1239"/>
                    </a:cubicBezTo>
                    <a:cubicBezTo>
                      <a:pt x="8354" y="1490"/>
                      <a:pt x="8468" y="1923"/>
                      <a:pt x="8788" y="2654"/>
                    </a:cubicBezTo>
                    <a:cubicBezTo>
                      <a:pt x="9290" y="3749"/>
                      <a:pt x="8080" y="5438"/>
                      <a:pt x="6939" y="7082"/>
                    </a:cubicBezTo>
                    <a:cubicBezTo>
                      <a:pt x="6779" y="7287"/>
                      <a:pt x="6620" y="7516"/>
                      <a:pt x="6483" y="7721"/>
                    </a:cubicBezTo>
                    <a:cubicBezTo>
                      <a:pt x="5752" y="8748"/>
                      <a:pt x="5113" y="9752"/>
                      <a:pt x="5204" y="10574"/>
                    </a:cubicBezTo>
                    <a:cubicBezTo>
                      <a:pt x="5296" y="11282"/>
                      <a:pt x="4725" y="11852"/>
                      <a:pt x="3835" y="12491"/>
                    </a:cubicBezTo>
                    <a:cubicBezTo>
                      <a:pt x="3447" y="12788"/>
                      <a:pt x="2990" y="13062"/>
                      <a:pt x="2580" y="13313"/>
                    </a:cubicBezTo>
                    <a:cubicBezTo>
                      <a:pt x="1256" y="14112"/>
                      <a:pt x="0" y="14888"/>
                      <a:pt x="183" y="16052"/>
                    </a:cubicBezTo>
                    <a:cubicBezTo>
                      <a:pt x="365" y="17239"/>
                      <a:pt x="1233" y="17696"/>
                      <a:pt x="2100" y="18152"/>
                    </a:cubicBezTo>
                    <a:cubicBezTo>
                      <a:pt x="2192" y="18198"/>
                      <a:pt x="2306" y="18266"/>
                      <a:pt x="2397" y="18312"/>
                    </a:cubicBezTo>
                    <a:cubicBezTo>
                      <a:pt x="3036" y="18677"/>
                      <a:pt x="3698" y="19088"/>
                      <a:pt x="3881" y="20001"/>
                    </a:cubicBezTo>
                    <a:cubicBezTo>
                      <a:pt x="3903" y="20138"/>
                      <a:pt x="3926" y="20275"/>
                      <a:pt x="3949" y="20389"/>
                    </a:cubicBezTo>
                    <a:cubicBezTo>
                      <a:pt x="4018" y="21028"/>
                      <a:pt x="3995" y="21736"/>
                      <a:pt x="3972" y="22398"/>
                    </a:cubicBezTo>
                    <a:cubicBezTo>
                      <a:pt x="3903" y="23904"/>
                      <a:pt x="3835" y="25319"/>
                      <a:pt x="4976" y="25981"/>
                    </a:cubicBezTo>
                    <a:cubicBezTo>
                      <a:pt x="5433" y="26255"/>
                      <a:pt x="5821" y="26346"/>
                      <a:pt x="6186" y="26346"/>
                    </a:cubicBezTo>
                    <a:cubicBezTo>
                      <a:pt x="7053" y="26346"/>
                      <a:pt x="7761" y="25776"/>
                      <a:pt x="8468" y="25160"/>
                    </a:cubicBezTo>
                    <a:cubicBezTo>
                      <a:pt x="9222" y="24543"/>
                      <a:pt x="9975" y="23904"/>
                      <a:pt x="11002" y="23722"/>
                    </a:cubicBezTo>
                    <a:cubicBezTo>
                      <a:pt x="11710" y="23607"/>
                      <a:pt x="12257" y="23470"/>
                      <a:pt x="12760" y="23265"/>
                    </a:cubicBezTo>
                    <a:cubicBezTo>
                      <a:pt x="13011" y="23174"/>
                      <a:pt x="13216" y="23082"/>
                      <a:pt x="13399" y="22991"/>
                    </a:cubicBezTo>
                    <a:cubicBezTo>
                      <a:pt x="13924" y="22763"/>
                      <a:pt x="14449" y="22512"/>
                      <a:pt x="15704" y="22284"/>
                    </a:cubicBezTo>
                    <a:cubicBezTo>
                      <a:pt x="15811" y="22265"/>
                      <a:pt x="15916" y="22257"/>
                      <a:pt x="16017" y="22257"/>
                    </a:cubicBezTo>
                    <a:cubicBezTo>
                      <a:pt x="17060" y="22257"/>
                      <a:pt x="17814" y="23176"/>
                      <a:pt x="18626" y="24132"/>
                    </a:cubicBezTo>
                    <a:cubicBezTo>
                      <a:pt x="19409" y="25102"/>
                      <a:pt x="20249" y="26108"/>
                      <a:pt x="21397" y="26108"/>
                    </a:cubicBezTo>
                    <a:cubicBezTo>
                      <a:pt x="21520" y="26108"/>
                      <a:pt x="21646" y="26097"/>
                      <a:pt x="21776" y="26073"/>
                    </a:cubicBezTo>
                    <a:cubicBezTo>
                      <a:pt x="22871" y="25867"/>
                      <a:pt x="23099" y="24178"/>
                      <a:pt x="23214" y="23174"/>
                    </a:cubicBezTo>
                    <a:cubicBezTo>
                      <a:pt x="23305" y="22557"/>
                      <a:pt x="23236" y="21918"/>
                      <a:pt x="23168" y="21302"/>
                    </a:cubicBezTo>
                    <a:cubicBezTo>
                      <a:pt x="23122" y="20868"/>
                      <a:pt x="23077" y="20412"/>
                      <a:pt x="23099" y="19978"/>
                    </a:cubicBezTo>
                    <a:cubicBezTo>
                      <a:pt x="23099" y="19293"/>
                      <a:pt x="23214" y="18814"/>
                      <a:pt x="23419" y="18540"/>
                    </a:cubicBezTo>
                    <a:cubicBezTo>
                      <a:pt x="23556" y="18380"/>
                      <a:pt x="23716" y="18312"/>
                      <a:pt x="23921" y="18289"/>
                    </a:cubicBezTo>
                    <a:cubicBezTo>
                      <a:pt x="23956" y="18285"/>
                      <a:pt x="23991" y="18283"/>
                      <a:pt x="24026" y="18283"/>
                    </a:cubicBezTo>
                    <a:cubicBezTo>
                      <a:pt x="24174" y="18283"/>
                      <a:pt x="24321" y="18316"/>
                      <a:pt x="24469" y="18335"/>
                    </a:cubicBezTo>
                    <a:cubicBezTo>
                      <a:pt x="24606" y="18358"/>
                      <a:pt x="24720" y="18380"/>
                      <a:pt x="24834" y="18380"/>
                    </a:cubicBezTo>
                    <a:cubicBezTo>
                      <a:pt x="24879" y="18384"/>
                      <a:pt x="24923" y="18386"/>
                      <a:pt x="24967" y="18386"/>
                    </a:cubicBezTo>
                    <a:cubicBezTo>
                      <a:pt x="25443" y="18386"/>
                      <a:pt x="25892" y="18163"/>
                      <a:pt x="26227" y="17787"/>
                    </a:cubicBezTo>
                    <a:cubicBezTo>
                      <a:pt x="26706" y="17262"/>
                      <a:pt x="26911" y="16463"/>
                      <a:pt x="26774" y="15664"/>
                    </a:cubicBezTo>
                    <a:lnTo>
                      <a:pt x="26752" y="15619"/>
                    </a:lnTo>
                    <a:cubicBezTo>
                      <a:pt x="26660" y="15139"/>
                      <a:pt x="26706" y="14683"/>
                      <a:pt x="26866" y="14249"/>
                    </a:cubicBezTo>
                    <a:cubicBezTo>
                      <a:pt x="27048" y="13815"/>
                      <a:pt x="27345" y="13473"/>
                      <a:pt x="27710" y="13268"/>
                    </a:cubicBezTo>
                    <a:cubicBezTo>
                      <a:pt x="29080" y="12583"/>
                      <a:pt x="30563" y="11738"/>
                      <a:pt x="30312" y="10757"/>
                    </a:cubicBezTo>
                    <a:cubicBezTo>
                      <a:pt x="30038" y="9638"/>
                      <a:pt x="29445" y="9113"/>
                      <a:pt x="28874" y="8588"/>
                    </a:cubicBezTo>
                    <a:cubicBezTo>
                      <a:pt x="28304" y="8086"/>
                      <a:pt x="27756" y="7584"/>
                      <a:pt x="27550" y="6511"/>
                    </a:cubicBezTo>
                    <a:cubicBezTo>
                      <a:pt x="27459" y="6078"/>
                      <a:pt x="27299" y="5804"/>
                      <a:pt x="27071" y="5667"/>
                    </a:cubicBezTo>
                    <a:cubicBezTo>
                      <a:pt x="26956" y="5593"/>
                      <a:pt x="26826" y="5563"/>
                      <a:pt x="26683" y="5563"/>
                    </a:cubicBezTo>
                    <a:cubicBezTo>
                      <a:pt x="26430" y="5563"/>
                      <a:pt x="26137" y="5656"/>
                      <a:pt x="25816" y="5758"/>
                    </a:cubicBezTo>
                    <a:cubicBezTo>
                      <a:pt x="25399" y="5889"/>
                      <a:pt x="24933" y="6038"/>
                      <a:pt x="24421" y="6038"/>
                    </a:cubicBezTo>
                    <a:cubicBezTo>
                      <a:pt x="23950" y="6038"/>
                      <a:pt x="23440" y="5912"/>
                      <a:pt x="22894" y="5530"/>
                    </a:cubicBezTo>
                    <a:cubicBezTo>
                      <a:pt x="22072" y="4959"/>
                      <a:pt x="21776" y="4023"/>
                      <a:pt x="22050" y="2745"/>
                    </a:cubicBezTo>
                    <a:cubicBezTo>
                      <a:pt x="22095" y="2585"/>
                      <a:pt x="22141" y="2357"/>
                      <a:pt x="22186" y="2152"/>
                    </a:cubicBezTo>
                    <a:cubicBezTo>
                      <a:pt x="22392" y="1330"/>
                      <a:pt x="22620" y="485"/>
                      <a:pt x="22301" y="143"/>
                    </a:cubicBezTo>
                    <a:cubicBezTo>
                      <a:pt x="22205" y="48"/>
                      <a:pt x="22079" y="0"/>
                      <a:pt x="2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a:off x="9322350" y="853450"/>
                <a:ext cx="584925" cy="504200"/>
              </a:xfrm>
              <a:custGeom>
                <a:avLst/>
                <a:gdLst/>
                <a:ahLst/>
                <a:cxnLst/>
                <a:rect l="l" t="t" r="r" b="b"/>
                <a:pathLst>
                  <a:path w="23397" h="20168" extrusionOk="0">
                    <a:moveTo>
                      <a:pt x="16765" y="300"/>
                    </a:moveTo>
                    <a:cubicBezTo>
                      <a:pt x="16813" y="300"/>
                      <a:pt x="16829" y="316"/>
                      <a:pt x="16845" y="332"/>
                    </a:cubicBezTo>
                    <a:cubicBezTo>
                      <a:pt x="16982" y="492"/>
                      <a:pt x="16823" y="1154"/>
                      <a:pt x="16709" y="1588"/>
                    </a:cubicBezTo>
                    <a:cubicBezTo>
                      <a:pt x="16663" y="1770"/>
                      <a:pt x="16640" y="1930"/>
                      <a:pt x="16594" y="2113"/>
                    </a:cubicBezTo>
                    <a:cubicBezTo>
                      <a:pt x="16343" y="3414"/>
                      <a:pt x="16868" y="4099"/>
                      <a:pt x="17348" y="4441"/>
                    </a:cubicBezTo>
                    <a:cubicBezTo>
                      <a:pt x="17808" y="4759"/>
                      <a:pt x="18242" y="4861"/>
                      <a:pt x="18637" y="4861"/>
                    </a:cubicBezTo>
                    <a:cubicBezTo>
                      <a:pt x="19065" y="4861"/>
                      <a:pt x="19447" y="4741"/>
                      <a:pt x="19767" y="4646"/>
                    </a:cubicBezTo>
                    <a:cubicBezTo>
                      <a:pt x="20009" y="4582"/>
                      <a:pt x="20206" y="4517"/>
                      <a:pt x="20356" y="4517"/>
                    </a:cubicBezTo>
                    <a:cubicBezTo>
                      <a:pt x="20419" y="4517"/>
                      <a:pt x="20474" y="4528"/>
                      <a:pt x="20520" y="4555"/>
                    </a:cubicBezTo>
                    <a:cubicBezTo>
                      <a:pt x="20634" y="4624"/>
                      <a:pt x="20703" y="4783"/>
                      <a:pt x="20771" y="5034"/>
                    </a:cubicBezTo>
                    <a:cubicBezTo>
                      <a:pt x="20954" y="5925"/>
                      <a:pt x="21411" y="6381"/>
                      <a:pt x="21867" y="6815"/>
                    </a:cubicBezTo>
                    <a:cubicBezTo>
                      <a:pt x="22278" y="7226"/>
                      <a:pt x="22689" y="7591"/>
                      <a:pt x="22894" y="8344"/>
                    </a:cubicBezTo>
                    <a:cubicBezTo>
                      <a:pt x="23031" y="8846"/>
                      <a:pt x="22255" y="9371"/>
                      <a:pt x="21045" y="9987"/>
                    </a:cubicBezTo>
                    <a:cubicBezTo>
                      <a:pt x="20726" y="10170"/>
                      <a:pt x="20452" y="10490"/>
                      <a:pt x="20292" y="10878"/>
                    </a:cubicBezTo>
                    <a:cubicBezTo>
                      <a:pt x="20155" y="11243"/>
                      <a:pt x="20109" y="11654"/>
                      <a:pt x="20201" y="12087"/>
                    </a:cubicBezTo>
                    <a:cubicBezTo>
                      <a:pt x="20269" y="12612"/>
                      <a:pt x="20132" y="13137"/>
                      <a:pt x="19836" y="13480"/>
                    </a:cubicBezTo>
                    <a:cubicBezTo>
                      <a:pt x="19603" y="13734"/>
                      <a:pt x="19330" y="13870"/>
                      <a:pt x="19037" y="13870"/>
                    </a:cubicBezTo>
                    <a:cubicBezTo>
                      <a:pt x="19014" y="13870"/>
                      <a:pt x="18991" y="13869"/>
                      <a:pt x="18968" y="13868"/>
                    </a:cubicBezTo>
                    <a:cubicBezTo>
                      <a:pt x="18877" y="13868"/>
                      <a:pt x="18786" y="13845"/>
                      <a:pt x="18717" y="13845"/>
                    </a:cubicBezTo>
                    <a:cubicBezTo>
                      <a:pt x="18604" y="13829"/>
                      <a:pt x="18491" y="13813"/>
                      <a:pt x="18378" y="13813"/>
                    </a:cubicBezTo>
                    <a:cubicBezTo>
                      <a:pt x="18331" y="13813"/>
                      <a:pt x="18285" y="13815"/>
                      <a:pt x="18238" y="13822"/>
                    </a:cubicBezTo>
                    <a:cubicBezTo>
                      <a:pt x="17987" y="13845"/>
                      <a:pt x="17804" y="13936"/>
                      <a:pt x="17690" y="14119"/>
                    </a:cubicBezTo>
                    <a:cubicBezTo>
                      <a:pt x="17485" y="14370"/>
                      <a:pt x="17370" y="14781"/>
                      <a:pt x="17370" y="15374"/>
                    </a:cubicBezTo>
                    <a:cubicBezTo>
                      <a:pt x="17370" y="15694"/>
                      <a:pt x="17393" y="16036"/>
                      <a:pt x="17439" y="16379"/>
                    </a:cubicBezTo>
                    <a:cubicBezTo>
                      <a:pt x="17485" y="16835"/>
                      <a:pt x="17530" y="17314"/>
                      <a:pt x="17462" y="17771"/>
                    </a:cubicBezTo>
                    <a:cubicBezTo>
                      <a:pt x="17370" y="18433"/>
                      <a:pt x="17211" y="19620"/>
                      <a:pt x="16549" y="19757"/>
                    </a:cubicBezTo>
                    <a:cubicBezTo>
                      <a:pt x="16465" y="19772"/>
                      <a:pt x="16384" y="19779"/>
                      <a:pt x="16305" y="19779"/>
                    </a:cubicBezTo>
                    <a:cubicBezTo>
                      <a:pt x="15542" y="19779"/>
                      <a:pt x="14980" y="19113"/>
                      <a:pt x="14380" y="18410"/>
                    </a:cubicBezTo>
                    <a:cubicBezTo>
                      <a:pt x="13759" y="17665"/>
                      <a:pt x="13101" y="16901"/>
                      <a:pt x="12184" y="16901"/>
                    </a:cubicBezTo>
                    <a:cubicBezTo>
                      <a:pt x="12090" y="16901"/>
                      <a:pt x="11992" y="16909"/>
                      <a:pt x="11892" y="16926"/>
                    </a:cubicBezTo>
                    <a:cubicBezTo>
                      <a:pt x="10934" y="17086"/>
                      <a:pt x="10500" y="17292"/>
                      <a:pt x="10089" y="17474"/>
                    </a:cubicBezTo>
                    <a:cubicBezTo>
                      <a:pt x="9952" y="17543"/>
                      <a:pt x="9792" y="17611"/>
                      <a:pt x="9610" y="17657"/>
                    </a:cubicBezTo>
                    <a:cubicBezTo>
                      <a:pt x="9359" y="17771"/>
                      <a:pt x="8994" y="17885"/>
                      <a:pt x="8332" y="17976"/>
                    </a:cubicBezTo>
                    <a:cubicBezTo>
                      <a:pt x="7464" y="18113"/>
                      <a:pt x="6848" y="18615"/>
                      <a:pt x="6300" y="19072"/>
                    </a:cubicBezTo>
                    <a:cubicBezTo>
                      <a:pt x="5767" y="19511"/>
                      <a:pt x="5310" y="19874"/>
                      <a:pt x="4765" y="19874"/>
                    </a:cubicBezTo>
                    <a:cubicBezTo>
                      <a:pt x="4516" y="19874"/>
                      <a:pt x="4250" y="19799"/>
                      <a:pt x="3949" y="19620"/>
                    </a:cubicBezTo>
                    <a:cubicBezTo>
                      <a:pt x="3219" y="19209"/>
                      <a:pt x="3264" y="18205"/>
                      <a:pt x="3310" y="17132"/>
                    </a:cubicBezTo>
                    <a:cubicBezTo>
                      <a:pt x="3333" y="16584"/>
                      <a:pt x="3356" y="16036"/>
                      <a:pt x="3287" y="15534"/>
                    </a:cubicBezTo>
                    <a:cubicBezTo>
                      <a:pt x="3264" y="15420"/>
                      <a:pt x="3242" y="15329"/>
                      <a:pt x="3219" y="15214"/>
                    </a:cubicBezTo>
                    <a:cubicBezTo>
                      <a:pt x="3059" y="14416"/>
                      <a:pt x="2511" y="14073"/>
                      <a:pt x="1963" y="13754"/>
                    </a:cubicBezTo>
                    <a:cubicBezTo>
                      <a:pt x="1872" y="13708"/>
                      <a:pt x="1804" y="13662"/>
                      <a:pt x="1712" y="13617"/>
                    </a:cubicBezTo>
                    <a:cubicBezTo>
                      <a:pt x="1096" y="13297"/>
                      <a:pt x="503" y="12978"/>
                      <a:pt x="411" y="12202"/>
                    </a:cubicBezTo>
                    <a:cubicBezTo>
                      <a:pt x="320" y="11471"/>
                      <a:pt x="1164" y="10969"/>
                      <a:pt x="2077" y="10421"/>
                    </a:cubicBezTo>
                    <a:cubicBezTo>
                      <a:pt x="2443" y="10193"/>
                      <a:pt x="2831" y="9965"/>
                      <a:pt x="3150" y="9714"/>
                    </a:cubicBezTo>
                    <a:cubicBezTo>
                      <a:pt x="3767" y="9257"/>
                      <a:pt x="4383" y="8732"/>
                      <a:pt x="4337" y="8047"/>
                    </a:cubicBezTo>
                    <a:cubicBezTo>
                      <a:pt x="4292" y="7500"/>
                      <a:pt x="4817" y="6769"/>
                      <a:pt x="5296" y="6039"/>
                    </a:cubicBezTo>
                    <a:lnTo>
                      <a:pt x="5478" y="5788"/>
                    </a:lnTo>
                    <a:cubicBezTo>
                      <a:pt x="6460" y="4372"/>
                      <a:pt x="7464" y="2934"/>
                      <a:pt x="7008" y="1862"/>
                    </a:cubicBezTo>
                    <a:cubicBezTo>
                      <a:pt x="6802" y="1405"/>
                      <a:pt x="6711" y="1086"/>
                      <a:pt x="6757" y="949"/>
                    </a:cubicBezTo>
                    <a:cubicBezTo>
                      <a:pt x="6757" y="903"/>
                      <a:pt x="6825" y="880"/>
                      <a:pt x="6894" y="880"/>
                    </a:cubicBezTo>
                    <a:cubicBezTo>
                      <a:pt x="7031" y="880"/>
                      <a:pt x="7236" y="926"/>
                      <a:pt x="7487" y="994"/>
                    </a:cubicBezTo>
                    <a:cubicBezTo>
                      <a:pt x="7867" y="1081"/>
                      <a:pt x="8352" y="1193"/>
                      <a:pt x="8912" y="1193"/>
                    </a:cubicBezTo>
                    <a:cubicBezTo>
                      <a:pt x="9092" y="1193"/>
                      <a:pt x="9279" y="1182"/>
                      <a:pt x="9473" y="1154"/>
                    </a:cubicBezTo>
                    <a:cubicBezTo>
                      <a:pt x="9636" y="1125"/>
                      <a:pt x="9787" y="1112"/>
                      <a:pt x="9928" y="1112"/>
                    </a:cubicBezTo>
                    <a:cubicBezTo>
                      <a:pt x="10557" y="1112"/>
                      <a:pt x="10989" y="1373"/>
                      <a:pt x="11436" y="1633"/>
                    </a:cubicBezTo>
                    <a:cubicBezTo>
                      <a:pt x="11907" y="1916"/>
                      <a:pt x="12378" y="2199"/>
                      <a:pt x="13094" y="2199"/>
                    </a:cubicBezTo>
                    <a:cubicBezTo>
                      <a:pt x="13245" y="2199"/>
                      <a:pt x="13406" y="2186"/>
                      <a:pt x="13581" y="2158"/>
                    </a:cubicBezTo>
                    <a:cubicBezTo>
                      <a:pt x="14586" y="1976"/>
                      <a:pt x="14928" y="1565"/>
                      <a:pt x="15225" y="1177"/>
                    </a:cubicBezTo>
                    <a:cubicBezTo>
                      <a:pt x="15522" y="812"/>
                      <a:pt x="15795" y="447"/>
                      <a:pt x="16686" y="310"/>
                    </a:cubicBezTo>
                    <a:cubicBezTo>
                      <a:pt x="16719" y="303"/>
                      <a:pt x="16745" y="300"/>
                      <a:pt x="16765" y="300"/>
                    </a:cubicBezTo>
                    <a:close/>
                    <a:moveTo>
                      <a:pt x="16757" y="1"/>
                    </a:moveTo>
                    <a:cubicBezTo>
                      <a:pt x="16721" y="1"/>
                      <a:pt x="16683" y="4"/>
                      <a:pt x="16640" y="13"/>
                    </a:cubicBezTo>
                    <a:cubicBezTo>
                      <a:pt x="15636" y="173"/>
                      <a:pt x="15316" y="583"/>
                      <a:pt x="14997" y="994"/>
                    </a:cubicBezTo>
                    <a:cubicBezTo>
                      <a:pt x="14700" y="1360"/>
                      <a:pt x="14426" y="1702"/>
                      <a:pt x="13536" y="1862"/>
                    </a:cubicBezTo>
                    <a:cubicBezTo>
                      <a:pt x="13372" y="1891"/>
                      <a:pt x="13221" y="1904"/>
                      <a:pt x="13080" y="1904"/>
                    </a:cubicBezTo>
                    <a:cubicBezTo>
                      <a:pt x="12452" y="1904"/>
                      <a:pt x="12020" y="1643"/>
                      <a:pt x="11573" y="1382"/>
                    </a:cubicBezTo>
                    <a:cubicBezTo>
                      <a:pt x="11102" y="1100"/>
                      <a:pt x="10630" y="817"/>
                      <a:pt x="9915" y="817"/>
                    </a:cubicBezTo>
                    <a:cubicBezTo>
                      <a:pt x="9764" y="817"/>
                      <a:pt x="9602" y="830"/>
                      <a:pt x="9427" y="857"/>
                    </a:cubicBezTo>
                    <a:cubicBezTo>
                      <a:pt x="9250" y="885"/>
                      <a:pt x="9077" y="897"/>
                      <a:pt x="8909" y="897"/>
                    </a:cubicBezTo>
                    <a:cubicBezTo>
                      <a:pt x="8386" y="897"/>
                      <a:pt x="7919" y="784"/>
                      <a:pt x="7556" y="698"/>
                    </a:cubicBezTo>
                    <a:cubicBezTo>
                      <a:pt x="7305" y="643"/>
                      <a:pt x="7076" y="589"/>
                      <a:pt x="6889" y="589"/>
                    </a:cubicBezTo>
                    <a:cubicBezTo>
                      <a:pt x="6685" y="589"/>
                      <a:pt x="6532" y="654"/>
                      <a:pt x="6460" y="857"/>
                    </a:cubicBezTo>
                    <a:cubicBezTo>
                      <a:pt x="6391" y="1086"/>
                      <a:pt x="6483" y="1405"/>
                      <a:pt x="6734" y="1999"/>
                    </a:cubicBezTo>
                    <a:cubicBezTo>
                      <a:pt x="7122" y="2889"/>
                      <a:pt x="6118" y="4327"/>
                      <a:pt x="5250" y="5605"/>
                    </a:cubicBezTo>
                    <a:lnTo>
                      <a:pt x="5068" y="5879"/>
                    </a:lnTo>
                    <a:cubicBezTo>
                      <a:pt x="4520" y="6678"/>
                      <a:pt x="3995" y="7408"/>
                      <a:pt x="4040" y="8070"/>
                    </a:cubicBezTo>
                    <a:cubicBezTo>
                      <a:pt x="4063" y="8549"/>
                      <a:pt x="3652" y="8960"/>
                      <a:pt x="2968" y="9485"/>
                    </a:cubicBezTo>
                    <a:cubicBezTo>
                      <a:pt x="2648" y="9714"/>
                      <a:pt x="2283" y="9942"/>
                      <a:pt x="1918" y="10170"/>
                    </a:cubicBezTo>
                    <a:cubicBezTo>
                      <a:pt x="936" y="10764"/>
                      <a:pt x="0" y="11334"/>
                      <a:pt x="115" y="12247"/>
                    </a:cubicBezTo>
                    <a:cubicBezTo>
                      <a:pt x="229" y="13160"/>
                      <a:pt x="959" y="13548"/>
                      <a:pt x="1575" y="13891"/>
                    </a:cubicBezTo>
                    <a:cubicBezTo>
                      <a:pt x="1667" y="13936"/>
                      <a:pt x="1735" y="13982"/>
                      <a:pt x="1826" y="14005"/>
                    </a:cubicBezTo>
                    <a:cubicBezTo>
                      <a:pt x="2329" y="14301"/>
                      <a:pt x="2785" y="14598"/>
                      <a:pt x="2945" y="15283"/>
                    </a:cubicBezTo>
                    <a:cubicBezTo>
                      <a:pt x="2968" y="15374"/>
                      <a:pt x="2968" y="15466"/>
                      <a:pt x="2990" y="15580"/>
                    </a:cubicBezTo>
                    <a:cubicBezTo>
                      <a:pt x="3059" y="16059"/>
                      <a:pt x="3036" y="16584"/>
                      <a:pt x="3013" y="17109"/>
                    </a:cubicBezTo>
                    <a:cubicBezTo>
                      <a:pt x="2968" y="18273"/>
                      <a:pt x="2922" y="19369"/>
                      <a:pt x="3789" y="19894"/>
                    </a:cubicBezTo>
                    <a:cubicBezTo>
                      <a:pt x="4155" y="20099"/>
                      <a:pt x="4474" y="20168"/>
                      <a:pt x="4748" y="20168"/>
                    </a:cubicBezTo>
                    <a:cubicBezTo>
                      <a:pt x="5410" y="20168"/>
                      <a:pt x="5935" y="19757"/>
                      <a:pt x="6483" y="19300"/>
                    </a:cubicBezTo>
                    <a:cubicBezTo>
                      <a:pt x="7031" y="18867"/>
                      <a:pt x="7601" y="18387"/>
                      <a:pt x="8377" y="18273"/>
                    </a:cubicBezTo>
                    <a:cubicBezTo>
                      <a:pt x="8902" y="18205"/>
                      <a:pt x="9336" y="18090"/>
                      <a:pt x="9724" y="17953"/>
                    </a:cubicBezTo>
                    <a:cubicBezTo>
                      <a:pt x="9907" y="17885"/>
                      <a:pt x="10066" y="17817"/>
                      <a:pt x="10226" y="17748"/>
                    </a:cubicBezTo>
                    <a:cubicBezTo>
                      <a:pt x="10614" y="17565"/>
                      <a:pt x="11025" y="17383"/>
                      <a:pt x="11938" y="17223"/>
                    </a:cubicBezTo>
                    <a:cubicBezTo>
                      <a:pt x="12022" y="17208"/>
                      <a:pt x="12103" y="17201"/>
                      <a:pt x="12182" y="17201"/>
                    </a:cubicBezTo>
                    <a:cubicBezTo>
                      <a:pt x="12968" y="17201"/>
                      <a:pt x="13551" y="17888"/>
                      <a:pt x="14152" y="18593"/>
                    </a:cubicBezTo>
                    <a:cubicBezTo>
                      <a:pt x="14766" y="19329"/>
                      <a:pt x="15399" y="20085"/>
                      <a:pt x="16296" y="20085"/>
                    </a:cubicBezTo>
                    <a:cubicBezTo>
                      <a:pt x="16400" y="20085"/>
                      <a:pt x="16506" y="20075"/>
                      <a:pt x="16617" y="20053"/>
                    </a:cubicBezTo>
                    <a:cubicBezTo>
                      <a:pt x="17485" y="19871"/>
                      <a:pt x="17644" y="18593"/>
                      <a:pt x="17758" y="17817"/>
                    </a:cubicBezTo>
                    <a:cubicBezTo>
                      <a:pt x="17827" y="17337"/>
                      <a:pt x="17781" y="16835"/>
                      <a:pt x="17736" y="16333"/>
                    </a:cubicBezTo>
                    <a:cubicBezTo>
                      <a:pt x="17690" y="16013"/>
                      <a:pt x="17667" y="15694"/>
                      <a:pt x="17667" y="15374"/>
                    </a:cubicBezTo>
                    <a:cubicBezTo>
                      <a:pt x="17667" y="14849"/>
                      <a:pt x="17758" y="14484"/>
                      <a:pt x="17918" y="14301"/>
                    </a:cubicBezTo>
                    <a:cubicBezTo>
                      <a:pt x="18010" y="14187"/>
                      <a:pt x="18101" y="14119"/>
                      <a:pt x="18261" y="14119"/>
                    </a:cubicBezTo>
                    <a:cubicBezTo>
                      <a:pt x="18301" y="14112"/>
                      <a:pt x="18341" y="14109"/>
                      <a:pt x="18381" y="14109"/>
                    </a:cubicBezTo>
                    <a:cubicBezTo>
                      <a:pt x="18478" y="14109"/>
                      <a:pt x="18575" y="14126"/>
                      <a:pt x="18671" y="14142"/>
                    </a:cubicBezTo>
                    <a:cubicBezTo>
                      <a:pt x="18763" y="14142"/>
                      <a:pt x="18854" y="14164"/>
                      <a:pt x="18945" y="14164"/>
                    </a:cubicBezTo>
                    <a:cubicBezTo>
                      <a:pt x="18968" y="14166"/>
                      <a:pt x="18991" y="14166"/>
                      <a:pt x="19014" y="14166"/>
                    </a:cubicBezTo>
                    <a:cubicBezTo>
                      <a:pt x="19402" y="14166"/>
                      <a:pt x="19782" y="13987"/>
                      <a:pt x="20041" y="13685"/>
                    </a:cubicBezTo>
                    <a:cubicBezTo>
                      <a:pt x="20429" y="13274"/>
                      <a:pt x="20589" y="12658"/>
                      <a:pt x="20475" y="12042"/>
                    </a:cubicBezTo>
                    <a:lnTo>
                      <a:pt x="20475" y="11996"/>
                    </a:lnTo>
                    <a:cubicBezTo>
                      <a:pt x="20429" y="11654"/>
                      <a:pt x="20452" y="11311"/>
                      <a:pt x="20566" y="10992"/>
                    </a:cubicBezTo>
                    <a:cubicBezTo>
                      <a:pt x="20703" y="10649"/>
                      <a:pt x="20931" y="10398"/>
                      <a:pt x="21182" y="10261"/>
                    </a:cubicBezTo>
                    <a:cubicBezTo>
                      <a:pt x="22369" y="9645"/>
                      <a:pt x="23396" y="9052"/>
                      <a:pt x="23168" y="8276"/>
                    </a:cubicBezTo>
                    <a:cubicBezTo>
                      <a:pt x="22940" y="7454"/>
                      <a:pt x="22506" y="7020"/>
                      <a:pt x="22072" y="6609"/>
                    </a:cubicBezTo>
                    <a:cubicBezTo>
                      <a:pt x="21639" y="6176"/>
                      <a:pt x="21228" y="5788"/>
                      <a:pt x="21045" y="4966"/>
                    </a:cubicBezTo>
                    <a:cubicBezTo>
                      <a:pt x="20977" y="4624"/>
                      <a:pt x="20863" y="4418"/>
                      <a:pt x="20680" y="4304"/>
                    </a:cubicBezTo>
                    <a:cubicBezTo>
                      <a:pt x="20583" y="4247"/>
                      <a:pt x="20477" y="4225"/>
                      <a:pt x="20364" y="4225"/>
                    </a:cubicBezTo>
                    <a:cubicBezTo>
                      <a:pt x="20158" y="4225"/>
                      <a:pt x="19926" y="4299"/>
                      <a:pt x="19676" y="4372"/>
                    </a:cubicBezTo>
                    <a:cubicBezTo>
                      <a:pt x="19386" y="4465"/>
                      <a:pt x="19050" y="4564"/>
                      <a:pt x="18678" y="4564"/>
                    </a:cubicBezTo>
                    <a:cubicBezTo>
                      <a:pt x="18317" y="4564"/>
                      <a:pt x="17923" y="4471"/>
                      <a:pt x="17507" y="4190"/>
                    </a:cubicBezTo>
                    <a:cubicBezTo>
                      <a:pt x="17097" y="3893"/>
                      <a:pt x="16663" y="3322"/>
                      <a:pt x="16891" y="2136"/>
                    </a:cubicBezTo>
                    <a:cubicBezTo>
                      <a:pt x="16914" y="1999"/>
                      <a:pt x="16960" y="1816"/>
                      <a:pt x="17005" y="1656"/>
                    </a:cubicBezTo>
                    <a:cubicBezTo>
                      <a:pt x="17165" y="1040"/>
                      <a:pt x="17302" y="401"/>
                      <a:pt x="17051" y="127"/>
                    </a:cubicBezTo>
                    <a:cubicBezTo>
                      <a:pt x="16995" y="71"/>
                      <a:pt x="16909" y="1"/>
                      <a:pt x="1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2"/>
              <p:cNvSpPr/>
              <p:nvPr/>
            </p:nvSpPr>
            <p:spPr>
              <a:xfrm>
                <a:off x="9409650" y="928975"/>
                <a:ext cx="406325" cy="351075"/>
              </a:xfrm>
              <a:custGeom>
                <a:avLst/>
                <a:gdLst/>
                <a:ahLst/>
                <a:cxnLst/>
                <a:rect l="l" t="t" r="r" b="b"/>
                <a:pathLst>
                  <a:path w="16253" h="14043" extrusionOk="0">
                    <a:moveTo>
                      <a:pt x="11619" y="324"/>
                    </a:moveTo>
                    <a:cubicBezTo>
                      <a:pt x="11687" y="416"/>
                      <a:pt x="11573" y="895"/>
                      <a:pt x="11527" y="1100"/>
                    </a:cubicBezTo>
                    <a:cubicBezTo>
                      <a:pt x="11505" y="1237"/>
                      <a:pt x="11459" y="1351"/>
                      <a:pt x="11436" y="1488"/>
                    </a:cubicBezTo>
                    <a:cubicBezTo>
                      <a:pt x="11276" y="2401"/>
                      <a:pt x="11642" y="2881"/>
                      <a:pt x="11984" y="3109"/>
                    </a:cubicBezTo>
                    <a:cubicBezTo>
                      <a:pt x="12315" y="3349"/>
                      <a:pt x="12629" y="3423"/>
                      <a:pt x="12914" y="3423"/>
                    </a:cubicBezTo>
                    <a:cubicBezTo>
                      <a:pt x="13199" y="3423"/>
                      <a:pt x="13456" y="3349"/>
                      <a:pt x="13673" y="3292"/>
                    </a:cubicBezTo>
                    <a:cubicBezTo>
                      <a:pt x="13805" y="3242"/>
                      <a:pt x="13936" y="3205"/>
                      <a:pt x="14034" y="3205"/>
                    </a:cubicBezTo>
                    <a:cubicBezTo>
                      <a:pt x="14071" y="3205"/>
                      <a:pt x="14104" y="3210"/>
                      <a:pt x="14130" y="3223"/>
                    </a:cubicBezTo>
                    <a:cubicBezTo>
                      <a:pt x="14198" y="3269"/>
                      <a:pt x="14244" y="3360"/>
                      <a:pt x="14266" y="3520"/>
                    </a:cubicBezTo>
                    <a:cubicBezTo>
                      <a:pt x="14426" y="4159"/>
                      <a:pt x="14746" y="4501"/>
                      <a:pt x="15065" y="4844"/>
                    </a:cubicBezTo>
                    <a:cubicBezTo>
                      <a:pt x="15339" y="5140"/>
                      <a:pt x="15590" y="5414"/>
                      <a:pt x="15750" y="5894"/>
                    </a:cubicBezTo>
                    <a:cubicBezTo>
                      <a:pt x="15864" y="6213"/>
                      <a:pt x="15225" y="6601"/>
                      <a:pt x="14563" y="6966"/>
                    </a:cubicBezTo>
                    <a:cubicBezTo>
                      <a:pt x="14312" y="7103"/>
                      <a:pt x="14107" y="7332"/>
                      <a:pt x="14015" y="7606"/>
                    </a:cubicBezTo>
                    <a:cubicBezTo>
                      <a:pt x="13901" y="7879"/>
                      <a:pt x="13878" y="8153"/>
                      <a:pt x="13901" y="8473"/>
                    </a:cubicBezTo>
                    <a:cubicBezTo>
                      <a:pt x="13947" y="8815"/>
                      <a:pt x="13856" y="9135"/>
                      <a:pt x="13650" y="9363"/>
                    </a:cubicBezTo>
                    <a:cubicBezTo>
                      <a:pt x="13513" y="9546"/>
                      <a:pt x="13285" y="9637"/>
                      <a:pt x="13080" y="9637"/>
                    </a:cubicBezTo>
                    <a:cubicBezTo>
                      <a:pt x="13034" y="9637"/>
                      <a:pt x="12988" y="9637"/>
                      <a:pt x="12920" y="9614"/>
                    </a:cubicBezTo>
                    <a:cubicBezTo>
                      <a:pt x="12844" y="9614"/>
                      <a:pt x="12768" y="9604"/>
                      <a:pt x="12692" y="9604"/>
                    </a:cubicBezTo>
                    <a:cubicBezTo>
                      <a:pt x="12653" y="9604"/>
                      <a:pt x="12615" y="9607"/>
                      <a:pt x="12577" y="9614"/>
                    </a:cubicBezTo>
                    <a:cubicBezTo>
                      <a:pt x="12395" y="9637"/>
                      <a:pt x="12258" y="9728"/>
                      <a:pt x="12167" y="9842"/>
                    </a:cubicBezTo>
                    <a:cubicBezTo>
                      <a:pt x="12030" y="10048"/>
                      <a:pt x="11961" y="10345"/>
                      <a:pt x="11938" y="10755"/>
                    </a:cubicBezTo>
                    <a:cubicBezTo>
                      <a:pt x="11938" y="10984"/>
                      <a:pt x="11961" y="11212"/>
                      <a:pt x="11984" y="11440"/>
                    </a:cubicBezTo>
                    <a:cubicBezTo>
                      <a:pt x="12030" y="11760"/>
                      <a:pt x="12052" y="12102"/>
                      <a:pt x="12007" y="12422"/>
                    </a:cubicBezTo>
                    <a:cubicBezTo>
                      <a:pt x="11938" y="12855"/>
                      <a:pt x="11824" y="13631"/>
                      <a:pt x="11390" y="13723"/>
                    </a:cubicBezTo>
                    <a:cubicBezTo>
                      <a:pt x="11341" y="13731"/>
                      <a:pt x="11293" y="13734"/>
                      <a:pt x="11246" y="13734"/>
                    </a:cubicBezTo>
                    <a:cubicBezTo>
                      <a:pt x="10748" y="13734"/>
                      <a:pt x="10369" y="13312"/>
                      <a:pt x="9952" y="12833"/>
                    </a:cubicBezTo>
                    <a:cubicBezTo>
                      <a:pt x="9496" y="12330"/>
                      <a:pt x="9039" y="11828"/>
                      <a:pt x="8378" y="11828"/>
                    </a:cubicBezTo>
                    <a:lnTo>
                      <a:pt x="8172" y="11828"/>
                    </a:lnTo>
                    <a:cubicBezTo>
                      <a:pt x="7510" y="11942"/>
                      <a:pt x="7213" y="12079"/>
                      <a:pt x="6940" y="12193"/>
                    </a:cubicBezTo>
                    <a:cubicBezTo>
                      <a:pt x="6825" y="12239"/>
                      <a:pt x="6711" y="12285"/>
                      <a:pt x="6597" y="12330"/>
                    </a:cubicBezTo>
                    <a:cubicBezTo>
                      <a:pt x="6415" y="12376"/>
                      <a:pt x="6163" y="12467"/>
                      <a:pt x="5707" y="12513"/>
                    </a:cubicBezTo>
                    <a:cubicBezTo>
                      <a:pt x="5114" y="12581"/>
                      <a:pt x="4680" y="12924"/>
                      <a:pt x="4315" y="13198"/>
                    </a:cubicBezTo>
                    <a:cubicBezTo>
                      <a:pt x="3962" y="13474"/>
                      <a:pt x="3681" y="13688"/>
                      <a:pt x="3341" y="13688"/>
                    </a:cubicBezTo>
                    <a:cubicBezTo>
                      <a:pt x="3175" y="13688"/>
                      <a:pt x="2995" y="13637"/>
                      <a:pt x="2785" y="13517"/>
                    </a:cubicBezTo>
                    <a:cubicBezTo>
                      <a:pt x="2352" y="13266"/>
                      <a:pt x="2374" y="12559"/>
                      <a:pt x="2397" y="11828"/>
                    </a:cubicBezTo>
                    <a:cubicBezTo>
                      <a:pt x="2420" y="11463"/>
                      <a:pt x="2420" y="11052"/>
                      <a:pt x="2374" y="10710"/>
                    </a:cubicBezTo>
                    <a:cubicBezTo>
                      <a:pt x="2352" y="10641"/>
                      <a:pt x="2352" y="10550"/>
                      <a:pt x="2329" y="10482"/>
                    </a:cubicBezTo>
                    <a:cubicBezTo>
                      <a:pt x="2192" y="9934"/>
                      <a:pt x="1804" y="9683"/>
                      <a:pt x="1416" y="9454"/>
                    </a:cubicBezTo>
                    <a:lnTo>
                      <a:pt x="1256" y="9363"/>
                    </a:lnTo>
                    <a:cubicBezTo>
                      <a:pt x="822" y="9135"/>
                      <a:pt x="434" y="8907"/>
                      <a:pt x="389" y="8404"/>
                    </a:cubicBezTo>
                    <a:cubicBezTo>
                      <a:pt x="343" y="7948"/>
                      <a:pt x="868" y="7628"/>
                      <a:pt x="1484" y="7286"/>
                    </a:cubicBezTo>
                    <a:cubicBezTo>
                      <a:pt x="1758" y="7103"/>
                      <a:pt x="2078" y="6944"/>
                      <a:pt x="2329" y="6738"/>
                    </a:cubicBezTo>
                    <a:cubicBezTo>
                      <a:pt x="2740" y="6396"/>
                      <a:pt x="3196" y="6031"/>
                      <a:pt x="3219" y="5551"/>
                    </a:cubicBezTo>
                    <a:cubicBezTo>
                      <a:pt x="3219" y="5255"/>
                      <a:pt x="3493" y="4867"/>
                      <a:pt x="3790" y="4410"/>
                    </a:cubicBezTo>
                    <a:lnTo>
                      <a:pt x="3927" y="4205"/>
                    </a:lnTo>
                    <a:cubicBezTo>
                      <a:pt x="4634" y="3177"/>
                      <a:pt x="5342" y="2036"/>
                      <a:pt x="4977" y="1215"/>
                    </a:cubicBezTo>
                    <a:cubicBezTo>
                      <a:pt x="4794" y="781"/>
                      <a:pt x="4817" y="667"/>
                      <a:pt x="4817" y="621"/>
                    </a:cubicBezTo>
                    <a:cubicBezTo>
                      <a:pt x="4822" y="610"/>
                      <a:pt x="4840" y="606"/>
                      <a:pt x="4866" y="606"/>
                    </a:cubicBezTo>
                    <a:cubicBezTo>
                      <a:pt x="4954" y="606"/>
                      <a:pt x="5138" y="654"/>
                      <a:pt x="5296" y="690"/>
                    </a:cubicBezTo>
                    <a:cubicBezTo>
                      <a:pt x="5559" y="760"/>
                      <a:pt x="5916" y="857"/>
                      <a:pt x="6315" y="857"/>
                    </a:cubicBezTo>
                    <a:cubicBezTo>
                      <a:pt x="6436" y="857"/>
                      <a:pt x="6561" y="848"/>
                      <a:pt x="6688" y="826"/>
                    </a:cubicBezTo>
                    <a:cubicBezTo>
                      <a:pt x="6771" y="817"/>
                      <a:pt x="6849" y="812"/>
                      <a:pt x="6923" y="812"/>
                    </a:cubicBezTo>
                    <a:cubicBezTo>
                      <a:pt x="7359" y="812"/>
                      <a:pt x="7654" y="974"/>
                      <a:pt x="7967" y="1169"/>
                    </a:cubicBezTo>
                    <a:cubicBezTo>
                      <a:pt x="8288" y="1358"/>
                      <a:pt x="8625" y="1563"/>
                      <a:pt x="9133" y="1563"/>
                    </a:cubicBezTo>
                    <a:cubicBezTo>
                      <a:pt x="9239" y="1563"/>
                      <a:pt x="9351" y="1554"/>
                      <a:pt x="9473" y="1534"/>
                    </a:cubicBezTo>
                    <a:cubicBezTo>
                      <a:pt x="10158" y="1420"/>
                      <a:pt x="10409" y="1123"/>
                      <a:pt x="10614" y="872"/>
                    </a:cubicBezTo>
                    <a:cubicBezTo>
                      <a:pt x="10820" y="621"/>
                      <a:pt x="10980" y="416"/>
                      <a:pt x="11573" y="324"/>
                    </a:cubicBezTo>
                    <a:close/>
                    <a:moveTo>
                      <a:pt x="11589" y="0"/>
                    </a:moveTo>
                    <a:cubicBezTo>
                      <a:pt x="11569" y="0"/>
                      <a:pt x="11549" y="2"/>
                      <a:pt x="11527" y="5"/>
                    </a:cubicBezTo>
                    <a:cubicBezTo>
                      <a:pt x="10820" y="119"/>
                      <a:pt x="10569" y="416"/>
                      <a:pt x="10363" y="667"/>
                    </a:cubicBezTo>
                    <a:cubicBezTo>
                      <a:pt x="10158" y="918"/>
                      <a:pt x="9998" y="1123"/>
                      <a:pt x="9427" y="1215"/>
                    </a:cubicBezTo>
                    <a:cubicBezTo>
                      <a:pt x="9328" y="1230"/>
                      <a:pt x="9235" y="1237"/>
                      <a:pt x="9148" y="1237"/>
                    </a:cubicBezTo>
                    <a:cubicBezTo>
                      <a:pt x="8718" y="1237"/>
                      <a:pt x="8430" y="1066"/>
                      <a:pt x="8126" y="895"/>
                    </a:cubicBezTo>
                    <a:cubicBezTo>
                      <a:pt x="7814" y="700"/>
                      <a:pt x="7451" y="488"/>
                      <a:pt x="6924" y="488"/>
                    </a:cubicBezTo>
                    <a:cubicBezTo>
                      <a:pt x="6835" y="488"/>
                      <a:pt x="6742" y="494"/>
                      <a:pt x="6643" y="507"/>
                    </a:cubicBezTo>
                    <a:cubicBezTo>
                      <a:pt x="6541" y="522"/>
                      <a:pt x="6441" y="528"/>
                      <a:pt x="6343" y="528"/>
                    </a:cubicBezTo>
                    <a:cubicBezTo>
                      <a:pt x="5982" y="528"/>
                      <a:pt x="5652" y="442"/>
                      <a:pt x="5365" y="370"/>
                    </a:cubicBezTo>
                    <a:cubicBezTo>
                      <a:pt x="5192" y="327"/>
                      <a:pt x="5025" y="284"/>
                      <a:pt x="4882" y="284"/>
                    </a:cubicBezTo>
                    <a:cubicBezTo>
                      <a:pt x="4722" y="284"/>
                      <a:pt x="4592" y="338"/>
                      <a:pt x="4520" y="507"/>
                    </a:cubicBezTo>
                    <a:cubicBezTo>
                      <a:pt x="4452" y="667"/>
                      <a:pt x="4497" y="918"/>
                      <a:pt x="4703" y="1351"/>
                    </a:cubicBezTo>
                    <a:cubicBezTo>
                      <a:pt x="5022" y="2059"/>
                      <a:pt x="4132" y="3337"/>
                      <a:pt x="3676" y="4022"/>
                    </a:cubicBezTo>
                    <a:lnTo>
                      <a:pt x="3539" y="4227"/>
                    </a:lnTo>
                    <a:cubicBezTo>
                      <a:pt x="3196" y="4730"/>
                      <a:pt x="2899" y="5163"/>
                      <a:pt x="2899" y="5551"/>
                    </a:cubicBezTo>
                    <a:cubicBezTo>
                      <a:pt x="2877" y="5848"/>
                      <a:pt x="2557" y="6145"/>
                      <a:pt x="2123" y="6487"/>
                    </a:cubicBezTo>
                    <a:cubicBezTo>
                      <a:pt x="1895" y="6670"/>
                      <a:pt x="1598" y="6830"/>
                      <a:pt x="1325" y="7012"/>
                    </a:cubicBezTo>
                    <a:cubicBezTo>
                      <a:pt x="663" y="7377"/>
                      <a:pt x="1" y="7765"/>
                      <a:pt x="69" y="8427"/>
                    </a:cubicBezTo>
                    <a:cubicBezTo>
                      <a:pt x="138" y="9112"/>
                      <a:pt x="640" y="9386"/>
                      <a:pt x="1096" y="9637"/>
                    </a:cubicBezTo>
                    <a:lnTo>
                      <a:pt x="1256" y="9728"/>
                    </a:lnTo>
                    <a:cubicBezTo>
                      <a:pt x="1598" y="9934"/>
                      <a:pt x="1918" y="10139"/>
                      <a:pt x="2009" y="10573"/>
                    </a:cubicBezTo>
                    <a:cubicBezTo>
                      <a:pt x="2032" y="10619"/>
                      <a:pt x="2055" y="10687"/>
                      <a:pt x="2055" y="10755"/>
                    </a:cubicBezTo>
                    <a:cubicBezTo>
                      <a:pt x="2101" y="11075"/>
                      <a:pt x="2101" y="11463"/>
                      <a:pt x="2078" y="11828"/>
                    </a:cubicBezTo>
                    <a:cubicBezTo>
                      <a:pt x="2055" y="12627"/>
                      <a:pt x="2032" y="13449"/>
                      <a:pt x="2626" y="13791"/>
                    </a:cubicBezTo>
                    <a:cubicBezTo>
                      <a:pt x="2891" y="13946"/>
                      <a:pt x="3125" y="14008"/>
                      <a:pt x="3338" y="14008"/>
                    </a:cubicBezTo>
                    <a:cubicBezTo>
                      <a:pt x="3786" y="14008"/>
                      <a:pt x="4142" y="13735"/>
                      <a:pt x="4497" y="13472"/>
                    </a:cubicBezTo>
                    <a:cubicBezTo>
                      <a:pt x="4862" y="13175"/>
                      <a:pt x="5250" y="12901"/>
                      <a:pt x="5753" y="12833"/>
                    </a:cubicBezTo>
                    <a:cubicBezTo>
                      <a:pt x="6232" y="12764"/>
                      <a:pt x="6506" y="12696"/>
                      <a:pt x="6688" y="12627"/>
                    </a:cubicBezTo>
                    <a:cubicBezTo>
                      <a:pt x="6825" y="12581"/>
                      <a:pt x="6940" y="12536"/>
                      <a:pt x="7054" y="12490"/>
                    </a:cubicBezTo>
                    <a:cubicBezTo>
                      <a:pt x="7328" y="12376"/>
                      <a:pt x="7601" y="12262"/>
                      <a:pt x="8218" y="12148"/>
                    </a:cubicBezTo>
                    <a:cubicBezTo>
                      <a:pt x="8267" y="12140"/>
                      <a:pt x="8315" y="12137"/>
                      <a:pt x="8363" y="12137"/>
                    </a:cubicBezTo>
                    <a:cubicBezTo>
                      <a:pt x="8884" y="12137"/>
                      <a:pt x="9283" y="12580"/>
                      <a:pt x="9701" y="13061"/>
                    </a:cubicBezTo>
                    <a:cubicBezTo>
                      <a:pt x="10135" y="13540"/>
                      <a:pt x="10592" y="14042"/>
                      <a:pt x="11231" y="14042"/>
                    </a:cubicBezTo>
                    <a:cubicBezTo>
                      <a:pt x="11299" y="14042"/>
                      <a:pt x="11368" y="14042"/>
                      <a:pt x="11459" y="14019"/>
                    </a:cubicBezTo>
                    <a:cubicBezTo>
                      <a:pt x="12098" y="13905"/>
                      <a:pt x="12235" y="13015"/>
                      <a:pt x="12326" y="12467"/>
                    </a:cubicBezTo>
                    <a:cubicBezTo>
                      <a:pt x="12372" y="12102"/>
                      <a:pt x="12349" y="11737"/>
                      <a:pt x="12303" y="11395"/>
                    </a:cubicBezTo>
                    <a:cubicBezTo>
                      <a:pt x="12281" y="11189"/>
                      <a:pt x="12258" y="10961"/>
                      <a:pt x="12258" y="10755"/>
                    </a:cubicBezTo>
                    <a:cubicBezTo>
                      <a:pt x="12281" y="10413"/>
                      <a:pt x="12326" y="10185"/>
                      <a:pt x="12418" y="10048"/>
                    </a:cubicBezTo>
                    <a:cubicBezTo>
                      <a:pt x="12463" y="9979"/>
                      <a:pt x="12532" y="9957"/>
                      <a:pt x="12623" y="9934"/>
                    </a:cubicBezTo>
                    <a:lnTo>
                      <a:pt x="12897" y="9934"/>
                    </a:lnTo>
                    <a:cubicBezTo>
                      <a:pt x="12965" y="9957"/>
                      <a:pt x="13011" y="9957"/>
                      <a:pt x="13080" y="9957"/>
                    </a:cubicBezTo>
                    <a:cubicBezTo>
                      <a:pt x="13376" y="9957"/>
                      <a:pt x="13673" y="9820"/>
                      <a:pt x="13901" y="9569"/>
                    </a:cubicBezTo>
                    <a:cubicBezTo>
                      <a:pt x="14175" y="9272"/>
                      <a:pt x="14289" y="8861"/>
                      <a:pt x="14221" y="8404"/>
                    </a:cubicBezTo>
                    <a:cubicBezTo>
                      <a:pt x="14198" y="8176"/>
                      <a:pt x="14221" y="7948"/>
                      <a:pt x="14312" y="7720"/>
                    </a:cubicBezTo>
                    <a:cubicBezTo>
                      <a:pt x="14381" y="7514"/>
                      <a:pt x="14540" y="7332"/>
                      <a:pt x="14700" y="7240"/>
                    </a:cubicBezTo>
                    <a:cubicBezTo>
                      <a:pt x="15568" y="6784"/>
                      <a:pt x="16252" y="6350"/>
                      <a:pt x="16070" y="5780"/>
                    </a:cubicBezTo>
                    <a:cubicBezTo>
                      <a:pt x="15887" y="5255"/>
                      <a:pt x="15590" y="4935"/>
                      <a:pt x="15294" y="4615"/>
                    </a:cubicBezTo>
                    <a:cubicBezTo>
                      <a:pt x="14997" y="4296"/>
                      <a:pt x="14700" y="3999"/>
                      <a:pt x="14586" y="3451"/>
                    </a:cubicBezTo>
                    <a:cubicBezTo>
                      <a:pt x="14518" y="3200"/>
                      <a:pt x="14426" y="3041"/>
                      <a:pt x="14289" y="2949"/>
                    </a:cubicBezTo>
                    <a:cubicBezTo>
                      <a:pt x="14210" y="2905"/>
                      <a:pt x="14123" y="2888"/>
                      <a:pt x="14032" y="2888"/>
                    </a:cubicBezTo>
                    <a:cubicBezTo>
                      <a:pt x="13889" y="2888"/>
                      <a:pt x="13735" y="2930"/>
                      <a:pt x="13582" y="2972"/>
                    </a:cubicBezTo>
                    <a:cubicBezTo>
                      <a:pt x="13376" y="3041"/>
                      <a:pt x="13159" y="3103"/>
                      <a:pt x="12925" y="3103"/>
                    </a:cubicBezTo>
                    <a:cubicBezTo>
                      <a:pt x="12692" y="3103"/>
                      <a:pt x="12440" y="3041"/>
                      <a:pt x="12167" y="2858"/>
                    </a:cubicBezTo>
                    <a:cubicBezTo>
                      <a:pt x="11801" y="2584"/>
                      <a:pt x="11664" y="2150"/>
                      <a:pt x="11756" y="1511"/>
                    </a:cubicBezTo>
                    <a:cubicBezTo>
                      <a:pt x="11779" y="1420"/>
                      <a:pt x="11801" y="1283"/>
                      <a:pt x="11847" y="1169"/>
                    </a:cubicBezTo>
                    <a:cubicBezTo>
                      <a:pt x="11938" y="735"/>
                      <a:pt x="12030" y="324"/>
                      <a:pt x="11847" y="119"/>
                    </a:cubicBezTo>
                    <a:cubicBezTo>
                      <a:pt x="11807" y="60"/>
                      <a:pt x="11717" y="0"/>
                      <a:pt x="1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2"/>
              <p:cNvSpPr/>
              <p:nvPr/>
            </p:nvSpPr>
            <p:spPr>
              <a:xfrm>
                <a:off x="9496950" y="1004175"/>
                <a:ext cx="228850" cy="201125"/>
              </a:xfrm>
              <a:custGeom>
                <a:avLst/>
                <a:gdLst/>
                <a:ahLst/>
                <a:cxnLst/>
                <a:rect l="l" t="t" r="r" b="b"/>
                <a:pathLst>
                  <a:path w="9154" h="8045" extrusionOk="0">
                    <a:moveTo>
                      <a:pt x="2900" y="352"/>
                    </a:moveTo>
                    <a:cubicBezTo>
                      <a:pt x="2945" y="352"/>
                      <a:pt x="3037" y="375"/>
                      <a:pt x="3105" y="398"/>
                    </a:cubicBezTo>
                    <a:cubicBezTo>
                      <a:pt x="3289" y="459"/>
                      <a:pt x="3527" y="538"/>
                      <a:pt x="3803" y="538"/>
                    </a:cubicBezTo>
                    <a:cubicBezTo>
                      <a:pt x="3836" y="538"/>
                      <a:pt x="3870" y="537"/>
                      <a:pt x="3904" y="535"/>
                    </a:cubicBezTo>
                    <a:cubicBezTo>
                      <a:pt x="3933" y="532"/>
                      <a:pt x="3960" y="531"/>
                      <a:pt x="3986" y="531"/>
                    </a:cubicBezTo>
                    <a:cubicBezTo>
                      <a:pt x="4212" y="531"/>
                      <a:pt x="4357" y="615"/>
                      <a:pt x="4520" y="717"/>
                    </a:cubicBezTo>
                    <a:cubicBezTo>
                      <a:pt x="4698" y="816"/>
                      <a:pt x="4893" y="932"/>
                      <a:pt x="5193" y="932"/>
                    </a:cubicBezTo>
                    <a:cubicBezTo>
                      <a:pt x="5240" y="932"/>
                      <a:pt x="5290" y="929"/>
                      <a:pt x="5342" y="923"/>
                    </a:cubicBezTo>
                    <a:cubicBezTo>
                      <a:pt x="5730" y="877"/>
                      <a:pt x="5867" y="717"/>
                      <a:pt x="5981" y="603"/>
                    </a:cubicBezTo>
                    <a:cubicBezTo>
                      <a:pt x="6095" y="489"/>
                      <a:pt x="6164" y="421"/>
                      <a:pt x="6369" y="375"/>
                    </a:cubicBezTo>
                    <a:lnTo>
                      <a:pt x="6369" y="375"/>
                    </a:lnTo>
                    <a:cubicBezTo>
                      <a:pt x="6369" y="443"/>
                      <a:pt x="6346" y="558"/>
                      <a:pt x="6324" y="626"/>
                    </a:cubicBezTo>
                    <a:cubicBezTo>
                      <a:pt x="6324" y="717"/>
                      <a:pt x="6301" y="809"/>
                      <a:pt x="6301" y="900"/>
                    </a:cubicBezTo>
                    <a:cubicBezTo>
                      <a:pt x="6232" y="1311"/>
                      <a:pt x="6346" y="1630"/>
                      <a:pt x="6620" y="1813"/>
                    </a:cubicBezTo>
                    <a:cubicBezTo>
                      <a:pt x="6829" y="1960"/>
                      <a:pt x="7018" y="2002"/>
                      <a:pt x="7183" y="2002"/>
                    </a:cubicBezTo>
                    <a:cubicBezTo>
                      <a:pt x="7325" y="2002"/>
                      <a:pt x="7451" y="1971"/>
                      <a:pt x="7556" y="1950"/>
                    </a:cubicBezTo>
                    <a:cubicBezTo>
                      <a:pt x="7625" y="1927"/>
                      <a:pt x="7716" y="1904"/>
                      <a:pt x="7739" y="1904"/>
                    </a:cubicBezTo>
                    <a:cubicBezTo>
                      <a:pt x="7739" y="1904"/>
                      <a:pt x="7762" y="1927"/>
                      <a:pt x="7784" y="2018"/>
                    </a:cubicBezTo>
                    <a:cubicBezTo>
                      <a:pt x="7898" y="2406"/>
                      <a:pt x="8104" y="2680"/>
                      <a:pt x="8287" y="2954"/>
                    </a:cubicBezTo>
                    <a:cubicBezTo>
                      <a:pt x="8401" y="3114"/>
                      <a:pt x="8538" y="3274"/>
                      <a:pt x="8629" y="3456"/>
                    </a:cubicBezTo>
                    <a:cubicBezTo>
                      <a:pt x="8697" y="3570"/>
                      <a:pt x="8355" y="3776"/>
                      <a:pt x="8058" y="3936"/>
                    </a:cubicBezTo>
                    <a:cubicBezTo>
                      <a:pt x="7898" y="4027"/>
                      <a:pt x="7784" y="4187"/>
                      <a:pt x="7716" y="4347"/>
                    </a:cubicBezTo>
                    <a:cubicBezTo>
                      <a:pt x="7647" y="4506"/>
                      <a:pt x="7625" y="4689"/>
                      <a:pt x="7625" y="4849"/>
                    </a:cubicBezTo>
                    <a:cubicBezTo>
                      <a:pt x="7647" y="5145"/>
                      <a:pt x="7442" y="5396"/>
                      <a:pt x="7191" y="5419"/>
                    </a:cubicBezTo>
                    <a:lnTo>
                      <a:pt x="7122" y="5419"/>
                    </a:lnTo>
                    <a:cubicBezTo>
                      <a:pt x="7054" y="5419"/>
                      <a:pt x="6985" y="5419"/>
                      <a:pt x="6917" y="5442"/>
                    </a:cubicBezTo>
                    <a:cubicBezTo>
                      <a:pt x="6803" y="5465"/>
                      <a:pt x="6712" y="5533"/>
                      <a:pt x="6666" y="5602"/>
                    </a:cubicBezTo>
                    <a:cubicBezTo>
                      <a:pt x="6529" y="5784"/>
                      <a:pt x="6529" y="6013"/>
                      <a:pt x="6529" y="6173"/>
                    </a:cubicBezTo>
                    <a:cubicBezTo>
                      <a:pt x="6529" y="6287"/>
                      <a:pt x="6529" y="6378"/>
                      <a:pt x="6552" y="6492"/>
                    </a:cubicBezTo>
                    <a:cubicBezTo>
                      <a:pt x="6552" y="6698"/>
                      <a:pt x="6575" y="6880"/>
                      <a:pt x="6552" y="7063"/>
                    </a:cubicBezTo>
                    <a:cubicBezTo>
                      <a:pt x="6506" y="7268"/>
                      <a:pt x="6438" y="7656"/>
                      <a:pt x="6232" y="7679"/>
                    </a:cubicBezTo>
                    <a:cubicBezTo>
                      <a:pt x="6200" y="7689"/>
                      <a:pt x="6167" y="7693"/>
                      <a:pt x="6135" y="7693"/>
                    </a:cubicBezTo>
                    <a:cubicBezTo>
                      <a:pt x="5943" y="7693"/>
                      <a:pt x="5756" y="7526"/>
                      <a:pt x="5502" y="7291"/>
                    </a:cubicBezTo>
                    <a:cubicBezTo>
                      <a:pt x="5251" y="7040"/>
                      <a:pt x="4977" y="6766"/>
                      <a:pt x="4566" y="6766"/>
                    </a:cubicBezTo>
                    <a:lnTo>
                      <a:pt x="4452" y="6766"/>
                    </a:lnTo>
                    <a:cubicBezTo>
                      <a:pt x="4109" y="6812"/>
                      <a:pt x="3927" y="6880"/>
                      <a:pt x="3790" y="6926"/>
                    </a:cubicBezTo>
                    <a:cubicBezTo>
                      <a:pt x="3721" y="6949"/>
                      <a:pt x="3653" y="6971"/>
                      <a:pt x="3584" y="6994"/>
                    </a:cubicBezTo>
                    <a:cubicBezTo>
                      <a:pt x="3470" y="7017"/>
                      <a:pt x="3333" y="7040"/>
                      <a:pt x="3105" y="7063"/>
                    </a:cubicBezTo>
                    <a:cubicBezTo>
                      <a:pt x="2763" y="7086"/>
                      <a:pt x="2535" y="7222"/>
                      <a:pt x="2329" y="7337"/>
                    </a:cubicBezTo>
                    <a:cubicBezTo>
                      <a:pt x="2170" y="7438"/>
                      <a:pt x="2057" y="7511"/>
                      <a:pt x="1920" y="7511"/>
                    </a:cubicBezTo>
                    <a:cubicBezTo>
                      <a:pt x="1841" y="7511"/>
                      <a:pt x="1753" y="7487"/>
                      <a:pt x="1644" y="7428"/>
                    </a:cubicBezTo>
                    <a:cubicBezTo>
                      <a:pt x="1485" y="7314"/>
                      <a:pt x="1485" y="6926"/>
                      <a:pt x="1485" y="6561"/>
                    </a:cubicBezTo>
                    <a:cubicBezTo>
                      <a:pt x="1485" y="6332"/>
                      <a:pt x="1485" y="6104"/>
                      <a:pt x="1462" y="5899"/>
                    </a:cubicBezTo>
                    <a:cubicBezTo>
                      <a:pt x="1439" y="5853"/>
                      <a:pt x="1439" y="5807"/>
                      <a:pt x="1416" y="5762"/>
                    </a:cubicBezTo>
                    <a:cubicBezTo>
                      <a:pt x="1325" y="5442"/>
                      <a:pt x="1051" y="5282"/>
                      <a:pt x="868" y="5145"/>
                    </a:cubicBezTo>
                    <a:lnTo>
                      <a:pt x="777" y="5100"/>
                    </a:lnTo>
                    <a:cubicBezTo>
                      <a:pt x="526" y="4940"/>
                      <a:pt x="366" y="4849"/>
                      <a:pt x="366" y="4620"/>
                    </a:cubicBezTo>
                    <a:cubicBezTo>
                      <a:pt x="343" y="4438"/>
                      <a:pt x="572" y="4324"/>
                      <a:pt x="914" y="4141"/>
                    </a:cubicBezTo>
                    <a:cubicBezTo>
                      <a:pt x="1119" y="4027"/>
                      <a:pt x="1325" y="3913"/>
                      <a:pt x="1507" y="3753"/>
                    </a:cubicBezTo>
                    <a:lnTo>
                      <a:pt x="1644" y="3639"/>
                    </a:lnTo>
                    <a:cubicBezTo>
                      <a:pt x="1850" y="3456"/>
                      <a:pt x="2032" y="3297"/>
                      <a:pt x="2078" y="3091"/>
                    </a:cubicBezTo>
                    <a:cubicBezTo>
                      <a:pt x="2101" y="3000"/>
                      <a:pt x="2192" y="2886"/>
                      <a:pt x="2306" y="2749"/>
                    </a:cubicBezTo>
                    <a:cubicBezTo>
                      <a:pt x="2398" y="2635"/>
                      <a:pt x="2489" y="2520"/>
                      <a:pt x="2557" y="2384"/>
                    </a:cubicBezTo>
                    <a:cubicBezTo>
                      <a:pt x="3014" y="1699"/>
                      <a:pt x="3174" y="1014"/>
                      <a:pt x="2968" y="580"/>
                    </a:cubicBezTo>
                    <a:cubicBezTo>
                      <a:pt x="2923" y="443"/>
                      <a:pt x="2900" y="375"/>
                      <a:pt x="2900" y="352"/>
                    </a:cubicBezTo>
                    <a:close/>
                    <a:moveTo>
                      <a:pt x="2862" y="1"/>
                    </a:moveTo>
                    <a:cubicBezTo>
                      <a:pt x="2761" y="1"/>
                      <a:pt x="2669" y="37"/>
                      <a:pt x="2603" y="147"/>
                    </a:cubicBezTo>
                    <a:cubicBezTo>
                      <a:pt x="2489" y="306"/>
                      <a:pt x="2557" y="512"/>
                      <a:pt x="2649" y="717"/>
                    </a:cubicBezTo>
                    <a:cubicBezTo>
                      <a:pt x="2808" y="1037"/>
                      <a:pt x="2649" y="1630"/>
                      <a:pt x="2283" y="2201"/>
                    </a:cubicBezTo>
                    <a:cubicBezTo>
                      <a:pt x="2192" y="2315"/>
                      <a:pt x="2124" y="2429"/>
                      <a:pt x="2032" y="2520"/>
                    </a:cubicBezTo>
                    <a:cubicBezTo>
                      <a:pt x="1895" y="2703"/>
                      <a:pt x="1781" y="2863"/>
                      <a:pt x="1736" y="3000"/>
                    </a:cubicBezTo>
                    <a:cubicBezTo>
                      <a:pt x="1713" y="3114"/>
                      <a:pt x="1576" y="3251"/>
                      <a:pt x="1416" y="3388"/>
                    </a:cubicBezTo>
                    <a:lnTo>
                      <a:pt x="1279" y="3502"/>
                    </a:lnTo>
                    <a:cubicBezTo>
                      <a:pt x="1119" y="3639"/>
                      <a:pt x="937" y="3730"/>
                      <a:pt x="754" y="3822"/>
                    </a:cubicBezTo>
                    <a:cubicBezTo>
                      <a:pt x="389" y="4027"/>
                      <a:pt x="1" y="4210"/>
                      <a:pt x="24" y="4643"/>
                    </a:cubicBezTo>
                    <a:cubicBezTo>
                      <a:pt x="24" y="5054"/>
                      <a:pt x="366" y="5260"/>
                      <a:pt x="617" y="5396"/>
                    </a:cubicBezTo>
                    <a:lnTo>
                      <a:pt x="686" y="5442"/>
                    </a:lnTo>
                    <a:cubicBezTo>
                      <a:pt x="891" y="5579"/>
                      <a:pt x="1028" y="5670"/>
                      <a:pt x="1097" y="5876"/>
                    </a:cubicBezTo>
                    <a:cubicBezTo>
                      <a:pt x="1097" y="5899"/>
                      <a:pt x="1119" y="5921"/>
                      <a:pt x="1119" y="5967"/>
                    </a:cubicBezTo>
                    <a:cubicBezTo>
                      <a:pt x="1142" y="6127"/>
                      <a:pt x="1142" y="6332"/>
                      <a:pt x="1142" y="6561"/>
                    </a:cubicBezTo>
                    <a:cubicBezTo>
                      <a:pt x="1142" y="7017"/>
                      <a:pt x="1142" y="7519"/>
                      <a:pt x="1485" y="7725"/>
                    </a:cubicBezTo>
                    <a:cubicBezTo>
                      <a:pt x="1647" y="7814"/>
                      <a:pt x="1790" y="7849"/>
                      <a:pt x="1918" y="7849"/>
                    </a:cubicBezTo>
                    <a:cubicBezTo>
                      <a:pt x="2150" y="7849"/>
                      <a:pt x="2335" y="7736"/>
                      <a:pt x="2512" y="7633"/>
                    </a:cubicBezTo>
                    <a:cubicBezTo>
                      <a:pt x="2694" y="7542"/>
                      <a:pt x="2877" y="7428"/>
                      <a:pt x="3128" y="7405"/>
                    </a:cubicBezTo>
                    <a:cubicBezTo>
                      <a:pt x="3379" y="7382"/>
                      <a:pt x="3539" y="7359"/>
                      <a:pt x="3676" y="7314"/>
                    </a:cubicBezTo>
                    <a:cubicBezTo>
                      <a:pt x="3744" y="7291"/>
                      <a:pt x="3813" y="7268"/>
                      <a:pt x="3904" y="7245"/>
                    </a:cubicBezTo>
                    <a:cubicBezTo>
                      <a:pt x="4041" y="7200"/>
                      <a:pt x="4201" y="7154"/>
                      <a:pt x="4498" y="7108"/>
                    </a:cubicBezTo>
                    <a:cubicBezTo>
                      <a:pt x="4523" y="7104"/>
                      <a:pt x="4548" y="7102"/>
                      <a:pt x="4573" y="7102"/>
                    </a:cubicBezTo>
                    <a:cubicBezTo>
                      <a:pt x="4834" y="7102"/>
                      <a:pt x="5044" y="7313"/>
                      <a:pt x="5274" y="7542"/>
                    </a:cubicBezTo>
                    <a:cubicBezTo>
                      <a:pt x="5525" y="7770"/>
                      <a:pt x="5799" y="8044"/>
                      <a:pt x="6164" y="8044"/>
                    </a:cubicBezTo>
                    <a:cubicBezTo>
                      <a:pt x="6209" y="8044"/>
                      <a:pt x="6255" y="8044"/>
                      <a:pt x="6301" y="8021"/>
                    </a:cubicBezTo>
                    <a:cubicBezTo>
                      <a:pt x="6734" y="7930"/>
                      <a:pt x="6826" y="7405"/>
                      <a:pt x="6894" y="7131"/>
                    </a:cubicBezTo>
                    <a:cubicBezTo>
                      <a:pt x="6917" y="6903"/>
                      <a:pt x="6917" y="6675"/>
                      <a:pt x="6894" y="6469"/>
                    </a:cubicBezTo>
                    <a:cubicBezTo>
                      <a:pt x="6871" y="6378"/>
                      <a:pt x="6871" y="6264"/>
                      <a:pt x="6871" y="6173"/>
                    </a:cubicBezTo>
                    <a:cubicBezTo>
                      <a:pt x="6871" y="5990"/>
                      <a:pt x="6894" y="5876"/>
                      <a:pt x="6940" y="5807"/>
                    </a:cubicBezTo>
                    <a:cubicBezTo>
                      <a:pt x="6940" y="5784"/>
                      <a:pt x="6963" y="5784"/>
                      <a:pt x="7008" y="5762"/>
                    </a:cubicBezTo>
                    <a:lnTo>
                      <a:pt x="7237" y="5762"/>
                    </a:lnTo>
                    <a:cubicBezTo>
                      <a:pt x="7670" y="5716"/>
                      <a:pt x="7990" y="5305"/>
                      <a:pt x="7967" y="4826"/>
                    </a:cubicBezTo>
                    <a:cubicBezTo>
                      <a:pt x="7967" y="4712"/>
                      <a:pt x="7990" y="4598"/>
                      <a:pt x="8035" y="4483"/>
                    </a:cubicBezTo>
                    <a:cubicBezTo>
                      <a:pt x="8081" y="4369"/>
                      <a:pt x="8150" y="4301"/>
                      <a:pt x="8241" y="4232"/>
                    </a:cubicBezTo>
                    <a:cubicBezTo>
                      <a:pt x="8697" y="3958"/>
                      <a:pt x="9154" y="3707"/>
                      <a:pt x="8948" y="3297"/>
                    </a:cubicBezTo>
                    <a:cubicBezTo>
                      <a:pt x="8834" y="3091"/>
                      <a:pt x="8697" y="2909"/>
                      <a:pt x="8560" y="2749"/>
                    </a:cubicBezTo>
                    <a:cubicBezTo>
                      <a:pt x="8378" y="2498"/>
                      <a:pt x="8195" y="2247"/>
                      <a:pt x="8104" y="1904"/>
                    </a:cubicBezTo>
                    <a:cubicBezTo>
                      <a:pt x="8030" y="1637"/>
                      <a:pt x="7869" y="1573"/>
                      <a:pt x="7709" y="1573"/>
                    </a:cubicBezTo>
                    <a:cubicBezTo>
                      <a:pt x="7623" y="1573"/>
                      <a:pt x="7537" y="1591"/>
                      <a:pt x="7465" y="1607"/>
                    </a:cubicBezTo>
                    <a:cubicBezTo>
                      <a:pt x="7379" y="1629"/>
                      <a:pt x="7288" y="1651"/>
                      <a:pt x="7189" y="1651"/>
                    </a:cubicBezTo>
                    <a:cubicBezTo>
                      <a:pt x="7078" y="1651"/>
                      <a:pt x="6958" y="1623"/>
                      <a:pt x="6826" y="1539"/>
                    </a:cubicBezTo>
                    <a:cubicBezTo>
                      <a:pt x="6597" y="1379"/>
                      <a:pt x="6620" y="1128"/>
                      <a:pt x="6643" y="900"/>
                    </a:cubicBezTo>
                    <a:cubicBezTo>
                      <a:pt x="6643" y="854"/>
                      <a:pt x="6643" y="786"/>
                      <a:pt x="6666" y="694"/>
                    </a:cubicBezTo>
                    <a:cubicBezTo>
                      <a:pt x="6712" y="466"/>
                      <a:pt x="6757" y="261"/>
                      <a:pt x="6620" y="124"/>
                    </a:cubicBezTo>
                    <a:cubicBezTo>
                      <a:pt x="6601" y="84"/>
                      <a:pt x="6547" y="28"/>
                      <a:pt x="6444" y="28"/>
                    </a:cubicBezTo>
                    <a:cubicBezTo>
                      <a:pt x="6428" y="28"/>
                      <a:pt x="6411" y="29"/>
                      <a:pt x="6392" y="33"/>
                    </a:cubicBezTo>
                    <a:cubicBezTo>
                      <a:pt x="6004" y="78"/>
                      <a:pt x="5844" y="238"/>
                      <a:pt x="5730" y="352"/>
                    </a:cubicBezTo>
                    <a:cubicBezTo>
                      <a:pt x="5639" y="466"/>
                      <a:pt x="5570" y="558"/>
                      <a:pt x="5296" y="580"/>
                    </a:cubicBezTo>
                    <a:cubicBezTo>
                      <a:pt x="5247" y="589"/>
                      <a:pt x="5202" y="592"/>
                      <a:pt x="5160" y="592"/>
                    </a:cubicBezTo>
                    <a:cubicBezTo>
                      <a:pt x="4971" y="592"/>
                      <a:pt x="4849" y="514"/>
                      <a:pt x="4680" y="421"/>
                    </a:cubicBezTo>
                    <a:cubicBezTo>
                      <a:pt x="4502" y="302"/>
                      <a:pt x="4307" y="183"/>
                      <a:pt x="4006" y="183"/>
                    </a:cubicBezTo>
                    <a:cubicBezTo>
                      <a:pt x="3960" y="183"/>
                      <a:pt x="3910" y="186"/>
                      <a:pt x="3858" y="192"/>
                    </a:cubicBezTo>
                    <a:cubicBezTo>
                      <a:pt x="3828" y="195"/>
                      <a:pt x="3797" y="197"/>
                      <a:pt x="3766" y="197"/>
                    </a:cubicBezTo>
                    <a:cubicBezTo>
                      <a:pt x="3564" y="197"/>
                      <a:pt x="3355" y="137"/>
                      <a:pt x="3196" y="78"/>
                    </a:cubicBezTo>
                    <a:cubicBezTo>
                      <a:pt x="3090" y="43"/>
                      <a:pt x="2971" y="1"/>
                      <a:pt x="2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2"/>
              <p:cNvSpPr/>
              <p:nvPr/>
            </p:nvSpPr>
            <p:spPr>
              <a:xfrm>
                <a:off x="9581425" y="1071775"/>
                <a:ext cx="51375" cy="59325"/>
              </a:xfrm>
              <a:custGeom>
                <a:avLst/>
                <a:gdLst/>
                <a:ahLst/>
                <a:cxnLst/>
                <a:rect l="l" t="t" r="r" b="b"/>
                <a:pathLst>
                  <a:path w="2055" h="2373" extrusionOk="0">
                    <a:moveTo>
                      <a:pt x="1347" y="775"/>
                    </a:moveTo>
                    <a:cubicBezTo>
                      <a:pt x="1370" y="821"/>
                      <a:pt x="1415" y="866"/>
                      <a:pt x="1461" y="889"/>
                    </a:cubicBezTo>
                    <a:cubicBezTo>
                      <a:pt x="1484" y="935"/>
                      <a:pt x="1484" y="981"/>
                      <a:pt x="1484" y="1026"/>
                    </a:cubicBezTo>
                    <a:cubicBezTo>
                      <a:pt x="1507" y="1118"/>
                      <a:pt x="1529" y="1232"/>
                      <a:pt x="1575" y="1323"/>
                    </a:cubicBezTo>
                    <a:cubicBezTo>
                      <a:pt x="1575" y="1323"/>
                      <a:pt x="1552" y="1369"/>
                      <a:pt x="1552" y="1391"/>
                    </a:cubicBezTo>
                    <a:cubicBezTo>
                      <a:pt x="1529" y="1414"/>
                      <a:pt x="1529" y="1414"/>
                      <a:pt x="1484" y="1437"/>
                    </a:cubicBezTo>
                    <a:cubicBezTo>
                      <a:pt x="1415" y="1483"/>
                      <a:pt x="1324" y="1528"/>
                      <a:pt x="1255" y="1643"/>
                    </a:cubicBezTo>
                    <a:cubicBezTo>
                      <a:pt x="1210" y="1779"/>
                      <a:pt x="1210" y="1871"/>
                      <a:pt x="1210" y="1939"/>
                    </a:cubicBezTo>
                    <a:lnTo>
                      <a:pt x="1210" y="1962"/>
                    </a:lnTo>
                    <a:cubicBezTo>
                      <a:pt x="1168" y="1976"/>
                      <a:pt x="1084" y="1998"/>
                      <a:pt x="984" y="1998"/>
                    </a:cubicBezTo>
                    <a:cubicBezTo>
                      <a:pt x="919" y="1998"/>
                      <a:pt x="848" y="1989"/>
                      <a:pt x="776" y="1962"/>
                    </a:cubicBezTo>
                    <a:cubicBezTo>
                      <a:pt x="753" y="1962"/>
                      <a:pt x="730" y="1962"/>
                      <a:pt x="730" y="1848"/>
                    </a:cubicBezTo>
                    <a:cubicBezTo>
                      <a:pt x="730" y="1825"/>
                      <a:pt x="730" y="1757"/>
                      <a:pt x="708" y="1711"/>
                    </a:cubicBezTo>
                    <a:cubicBezTo>
                      <a:pt x="685" y="1391"/>
                      <a:pt x="662" y="1346"/>
                      <a:pt x="594" y="1277"/>
                    </a:cubicBezTo>
                    <a:cubicBezTo>
                      <a:pt x="571" y="1254"/>
                      <a:pt x="548" y="1254"/>
                      <a:pt x="502" y="1232"/>
                    </a:cubicBezTo>
                    <a:cubicBezTo>
                      <a:pt x="616" y="1209"/>
                      <a:pt x="753" y="1186"/>
                      <a:pt x="799" y="1049"/>
                    </a:cubicBezTo>
                    <a:lnTo>
                      <a:pt x="913" y="1049"/>
                    </a:lnTo>
                    <a:cubicBezTo>
                      <a:pt x="1027" y="1049"/>
                      <a:pt x="1233" y="1049"/>
                      <a:pt x="1324" y="866"/>
                    </a:cubicBezTo>
                    <a:cubicBezTo>
                      <a:pt x="1324" y="844"/>
                      <a:pt x="1347" y="798"/>
                      <a:pt x="1347" y="775"/>
                    </a:cubicBezTo>
                    <a:close/>
                    <a:moveTo>
                      <a:pt x="985" y="1"/>
                    </a:moveTo>
                    <a:cubicBezTo>
                      <a:pt x="942" y="1"/>
                      <a:pt x="895" y="13"/>
                      <a:pt x="845" y="45"/>
                    </a:cubicBezTo>
                    <a:cubicBezTo>
                      <a:pt x="776" y="68"/>
                      <a:pt x="730" y="136"/>
                      <a:pt x="708" y="205"/>
                    </a:cubicBezTo>
                    <a:cubicBezTo>
                      <a:pt x="685" y="341"/>
                      <a:pt x="776" y="456"/>
                      <a:pt x="867" y="593"/>
                    </a:cubicBezTo>
                    <a:cubicBezTo>
                      <a:pt x="890" y="615"/>
                      <a:pt x="913" y="638"/>
                      <a:pt x="936" y="684"/>
                    </a:cubicBezTo>
                    <a:lnTo>
                      <a:pt x="913" y="684"/>
                    </a:lnTo>
                    <a:cubicBezTo>
                      <a:pt x="799" y="684"/>
                      <a:pt x="594" y="684"/>
                      <a:pt x="525" y="844"/>
                    </a:cubicBezTo>
                    <a:cubicBezTo>
                      <a:pt x="502" y="866"/>
                      <a:pt x="479" y="866"/>
                      <a:pt x="457" y="866"/>
                    </a:cubicBezTo>
                    <a:cubicBezTo>
                      <a:pt x="365" y="866"/>
                      <a:pt x="183" y="889"/>
                      <a:pt x="91" y="1072"/>
                    </a:cubicBezTo>
                    <a:cubicBezTo>
                      <a:pt x="0" y="1232"/>
                      <a:pt x="160" y="1391"/>
                      <a:pt x="205" y="1437"/>
                    </a:cubicBezTo>
                    <a:cubicBezTo>
                      <a:pt x="228" y="1483"/>
                      <a:pt x="274" y="1506"/>
                      <a:pt x="320" y="1528"/>
                    </a:cubicBezTo>
                    <a:cubicBezTo>
                      <a:pt x="320" y="1574"/>
                      <a:pt x="320" y="1643"/>
                      <a:pt x="342" y="1779"/>
                    </a:cubicBezTo>
                    <a:lnTo>
                      <a:pt x="342" y="1894"/>
                    </a:lnTo>
                    <a:lnTo>
                      <a:pt x="365" y="1916"/>
                    </a:lnTo>
                    <a:cubicBezTo>
                      <a:pt x="388" y="2031"/>
                      <a:pt x="411" y="2236"/>
                      <a:pt x="639" y="2327"/>
                    </a:cubicBezTo>
                    <a:cubicBezTo>
                      <a:pt x="753" y="2350"/>
                      <a:pt x="867" y="2373"/>
                      <a:pt x="959" y="2373"/>
                    </a:cubicBezTo>
                    <a:cubicBezTo>
                      <a:pt x="1233" y="2373"/>
                      <a:pt x="1484" y="2282"/>
                      <a:pt x="1529" y="2145"/>
                    </a:cubicBezTo>
                    <a:cubicBezTo>
                      <a:pt x="1598" y="2031"/>
                      <a:pt x="1598" y="1939"/>
                      <a:pt x="1575" y="1871"/>
                    </a:cubicBezTo>
                    <a:lnTo>
                      <a:pt x="1598" y="1825"/>
                    </a:lnTo>
                    <a:cubicBezTo>
                      <a:pt x="1598" y="1779"/>
                      <a:pt x="1621" y="1779"/>
                      <a:pt x="1643" y="1757"/>
                    </a:cubicBezTo>
                    <a:cubicBezTo>
                      <a:pt x="1712" y="1734"/>
                      <a:pt x="1803" y="1688"/>
                      <a:pt x="1872" y="1551"/>
                    </a:cubicBezTo>
                    <a:cubicBezTo>
                      <a:pt x="1895" y="1506"/>
                      <a:pt x="1917" y="1483"/>
                      <a:pt x="1940" y="1460"/>
                    </a:cubicBezTo>
                    <a:cubicBezTo>
                      <a:pt x="1986" y="1414"/>
                      <a:pt x="2054" y="1323"/>
                      <a:pt x="2032" y="1209"/>
                    </a:cubicBezTo>
                    <a:cubicBezTo>
                      <a:pt x="2009" y="1140"/>
                      <a:pt x="1940" y="1095"/>
                      <a:pt x="1872" y="1072"/>
                    </a:cubicBezTo>
                    <a:cubicBezTo>
                      <a:pt x="1872" y="1049"/>
                      <a:pt x="1849" y="1003"/>
                      <a:pt x="1849" y="958"/>
                    </a:cubicBezTo>
                    <a:cubicBezTo>
                      <a:pt x="1826" y="821"/>
                      <a:pt x="1803" y="661"/>
                      <a:pt x="1666" y="593"/>
                    </a:cubicBezTo>
                    <a:cubicBezTo>
                      <a:pt x="1643" y="570"/>
                      <a:pt x="1575" y="478"/>
                      <a:pt x="1552" y="433"/>
                    </a:cubicBezTo>
                    <a:cubicBezTo>
                      <a:pt x="1461" y="341"/>
                      <a:pt x="1392" y="227"/>
                      <a:pt x="1301" y="182"/>
                    </a:cubicBezTo>
                    <a:cubicBezTo>
                      <a:pt x="1278" y="182"/>
                      <a:pt x="1255" y="159"/>
                      <a:pt x="1233" y="136"/>
                    </a:cubicBezTo>
                    <a:cubicBezTo>
                      <a:pt x="1183" y="86"/>
                      <a:pt x="1097"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5400" b="1" dirty="0">
                <a:solidFill>
                  <a:schemeClr val="accent6">
                    <a:lumMod val="50000"/>
                  </a:schemeClr>
                </a:solidFill>
                <a:latin typeface="Algerian" panose="04020705040A02060702" pitchFamily="82" charset="0"/>
              </a:rPr>
              <a:t>Main dashboard</a:t>
            </a:r>
            <a:endParaRPr sz="5400" b="1" dirty="0">
              <a:solidFill>
                <a:schemeClr val="accent6">
                  <a:lumMod val="50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000" dirty="0">
                <a:latin typeface="Times New Roman" panose="02020603050405020304" pitchFamily="18" charset="0"/>
                <a:cs typeface="Times New Roman" panose="02020603050405020304" pitchFamily="18" charset="0"/>
              </a:rPr>
              <a:t>This is my main dashboard. Here we can see that there are total 6 different objectives with there sub objectives. Here on click on the shapes that is mentioned above we can see their respective dashboards.</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59D9C3-B0FE-493F-B720-9035DCC13937}"/>
              </a:ext>
            </a:extLst>
          </p:cNvPr>
          <p:cNvPicPr>
            <a:picLocks noChangeAspect="1"/>
          </p:cNvPicPr>
          <p:nvPr/>
        </p:nvPicPr>
        <p:blipFill>
          <a:blip r:embed="rId3"/>
          <a:stretch>
            <a:fillRect/>
          </a:stretch>
        </p:blipFill>
        <p:spPr>
          <a:xfrm>
            <a:off x="3377682" y="1138066"/>
            <a:ext cx="5766316" cy="3856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b="1" dirty="0">
                <a:solidFill>
                  <a:schemeClr val="accent3">
                    <a:lumMod val="60000"/>
                    <a:lumOff val="40000"/>
                  </a:schemeClr>
                </a:solidFill>
                <a:latin typeface="Algerian" panose="04020705040A02060702" pitchFamily="82" charset="0"/>
              </a:rPr>
              <a:t>Dashboard 1</a:t>
            </a:r>
            <a:endParaRPr sz="6000" b="1" dirty="0">
              <a:solidFill>
                <a:schemeClr val="accent3">
                  <a:lumMod val="60000"/>
                  <a:lumOff val="40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first dashboard  here total 3 objectives graph are present which represent my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objective. My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analysis on the no of cumulative cases and cumulative death cases in the world and India</a:t>
            </a:r>
            <a:r>
              <a:rPr lang="en-IN" dirty="0">
                <a:latin typeface="Times New Roman" panose="02020603050405020304" pitchFamily="18" charset="0"/>
                <a:cs typeface="Times New Roman" panose="02020603050405020304" pitchFamily="18" charset="0"/>
              </a:rPr>
              <a:t> . And if we click on the text we will reach to their respective objectives which are created by using pivot tables, pivot graphs, slicers etc</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F77B63-1898-4DAC-BF12-0E77B6C71495}"/>
              </a:ext>
            </a:extLst>
          </p:cNvPr>
          <p:cNvPicPr>
            <a:picLocks noChangeAspect="1"/>
          </p:cNvPicPr>
          <p:nvPr/>
        </p:nvPicPr>
        <p:blipFill>
          <a:blip r:embed="rId3"/>
          <a:stretch>
            <a:fillRect/>
          </a:stretch>
        </p:blipFill>
        <p:spPr>
          <a:xfrm>
            <a:off x="3806890" y="1212980"/>
            <a:ext cx="5010539" cy="3930520"/>
          </a:xfrm>
          <a:prstGeom prst="rect">
            <a:avLst/>
          </a:prstGeom>
        </p:spPr>
      </p:pic>
    </p:spTree>
    <p:extLst>
      <p:ext uri="{BB962C8B-B14F-4D97-AF65-F5344CB8AC3E}">
        <p14:creationId xmlns:p14="http://schemas.microsoft.com/office/powerpoint/2010/main" val="325541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b="1" dirty="0">
                <a:solidFill>
                  <a:schemeClr val="tx2">
                    <a:lumMod val="50000"/>
                  </a:schemeClr>
                </a:solidFill>
                <a:latin typeface="Algerian" panose="04020705040A02060702" pitchFamily="82" charset="0"/>
              </a:rPr>
              <a:t>Dashboard 2</a:t>
            </a:r>
            <a:endParaRPr sz="6000" b="1" dirty="0">
              <a:solidFill>
                <a:schemeClr val="tx2">
                  <a:lumMod val="50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second dashboard  here total 4 objectives graph are present which represent my 2</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objective. My 2</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most effected country due to active and death case </a:t>
            </a:r>
            <a:r>
              <a:rPr lang="en-IN"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And after the analysis the result is </a:t>
            </a:r>
            <a:r>
              <a:rPr lang="en-IN" b="1" dirty="0">
                <a:latin typeface="Times New Roman" panose="02020603050405020304" pitchFamily="18" charset="0"/>
                <a:cs typeface="Times New Roman" panose="02020603050405020304" pitchFamily="18" charset="0"/>
              </a:rPr>
              <a:t>united state  of republic </a:t>
            </a:r>
            <a:r>
              <a:rPr lang="en-IN" dirty="0">
                <a:latin typeface="Times New Roman" panose="02020603050405020304" pitchFamily="18" charset="0"/>
                <a:cs typeface="Times New Roman" panose="02020603050405020304" pitchFamily="18" charset="0"/>
              </a:rPr>
              <a:t>is most affected country , </a:t>
            </a:r>
            <a:r>
              <a:rPr lang="en-IN" b="1" dirty="0">
                <a:latin typeface="Times New Roman" panose="02020603050405020304" pitchFamily="18" charset="0"/>
                <a:cs typeface="Times New Roman" panose="02020603050405020304" pitchFamily="18" charset="0"/>
              </a:rPr>
              <a:t>Montenegro</a:t>
            </a:r>
            <a:r>
              <a:rPr lang="en-IN" dirty="0">
                <a:latin typeface="Times New Roman" panose="02020603050405020304" pitchFamily="18" charset="0"/>
                <a:cs typeface="Times New Roman" panose="02020603050405020304" pitchFamily="18" charset="0"/>
              </a:rPr>
              <a:t> has most no of active case as per 10k population and </a:t>
            </a:r>
            <a:r>
              <a:rPr lang="en-IN" b="1" dirty="0">
                <a:latin typeface="Times New Roman" panose="02020603050405020304" pitchFamily="18" charset="0"/>
                <a:cs typeface="Times New Roman" panose="02020603050405020304" pitchFamily="18" charset="0"/>
              </a:rPr>
              <a:t>Peru</a:t>
            </a:r>
            <a:r>
              <a:rPr lang="en-IN" dirty="0">
                <a:latin typeface="Times New Roman" panose="02020603050405020304" pitchFamily="18" charset="0"/>
                <a:cs typeface="Times New Roman" panose="02020603050405020304" pitchFamily="18" charset="0"/>
              </a:rPr>
              <a:t> has most no of death cases.</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30E013-1EB3-4B89-83DF-FE4C7F5709B1}"/>
              </a:ext>
            </a:extLst>
          </p:cNvPr>
          <p:cNvPicPr>
            <a:picLocks noChangeAspect="1"/>
          </p:cNvPicPr>
          <p:nvPr/>
        </p:nvPicPr>
        <p:blipFill>
          <a:blip r:embed="rId3"/>
          <a:stretch>
            <a:fillRect/>
          </a:stretch>
        </p:blipFill>
        <p:spPr>
          <a:xfrm>
            <a:off x="3312368" y="998375"/>
            <a:ext cx="5831632" cy="4145123"/>
          </a:xfrm>
          <a:prstGeom prst="rect">
            <a:avLst/>
          </a:prstGeom>
        </p:spPr>
      </p:pic>
    </p:spTree>
    <p:extLst>
      <p:ext uri="{BB962C8B-B14F-4D97-AF65-F5344CB8AC3E}">
        <p14:creationId xmlns:p14="http://schemas.microsoft.com/office/powerpoint/2010/main" val="245957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b="1" dirty="0">
                <a:solidFill>
                  <a:schemeClr val="accent4">
                    <a:lumMod val="75000"/>
                  </a:schemeClr>
                </a:solidFill>
                <a:latin typeface="Algerian" panose="04020705040A02060702" pitchFamily="82" charset="0"/>
              </a:rPr>
              <a:t>Dashboard 3</a:t>
            </a:r>
            <a:endParaRPr sz="6000" b="1" dirty="0">
              <a:solidFill>
                <a:schemeClr val="accent4">
                  <a:lumMod val="75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third dashboard  here total 3 objectives graph are present which represent my 3</a:t>
            </a:r>
            <a:r>
              <a:rPr lang="en-IN" baseline="30000" dirty="0">
                <a:latin typeface="Times New Roman" panose="02020603050405020304" pitchFamily="18" charset="0"/>
                <a:cs typeface="Times New Roman" panose="02020603050405020304" pitchFamily="18" charset="0"/>
              </a:rPr>
              <a:t>rd </a:t>
            </a:r>
            <a:r>
              <a:rPr lang="en-IN" dirty="0">
                <a:latin typeface="Times New Roman" panose="02020603050405020304" pitchFamily="18" charset="0"/>
                <a:cs typeface="Times New Roman" panose="02020603050405020304" pitchFamily="18" charset="0"/>
              </a:rPr>
              <a:t>objective. My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most effected state due to active and death case </a:t>
            </a:r>
            <a:r>
              <a:rPr lang="en-IN"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And after the analysis the result is </a:t>
            </a:r>
            <a:r>
              <a:rPr lang="en-IN" b="1" dirty="0">
                <a:latin typeface="Times New Roman" panose="02020603050405020304" pitchFamily="18" charset="0"/>
                <a:cs typeface="Times New Roman" panose="02020603050405020304" pitchFamily="18" charset="0"/>
              </a:rPr>
              <a:t>Kerela and Maharashtra </a:t>
            </a:r>
            <a:r>
              <a:rPr lang="en-IN" dirty="0">
                <a:latin typeface="Times New Roman" panose="02020603050405020304" pitchFamily="18" charset="0"/>
                <a:cs typeface="Times New Roman" panose="02020603050405020304" pitchFamily="18" charset="0"/>
              </a:rPr>
              <a:t>is most affected state which has most no of active and death cases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52C03A-1094-477D-9173-52723477C9A8}"/>
              </a:ext>
            </a:extLst>
          </p:cNvPr>
          <p:cNvPicPr>
            <a:picLocks noChangeAspect="1"/>
          </p:cNvPicPr>
          <p:nvPr/>
        </p:nvPicPr>
        <p:blipFill>
          <a:blip r:embed="rId3"/>
          <a:stretch>
            <a:fillRect/>
          </a:stretch>
        </p:blipFill>
        <p:spPr>
          <a:xfrm>
            <a:off x="3736755" y="998376"/>
            <a:ext cx="5010849" cy="4057005"/>
          </a:xfrm>
          <a:prstGeom prst="rect">
            <a:avLst/>
          </a:prstGeom>
        </p:spPr>
      </p:pic>
    </p:spTree>
    <p:extLst>
      <p:ext uri="{BB962C8B-B14F-4D97-AF65-F5344CB8AC3E}">
        <p14:creationId xmlns:p14="http://schemas.microsoft.com/office/powerpoint/2010/main" val="350158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9"/>
          <p:cNvSpPr txBox="1">
            <a:spLocks noGrp="1"/>
          </p:cNvSpPr>
          <p:nvPr>
            <p:ph type="title"/>
          </p:nvPr>
        </p:nvSpPr>
        <p:spPr>
          <a:xfrm>
            <a:off x="1765500" y="148666"/>
            <a:ext cx="5969578"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b="1" dirty="0">
                <a:solidFill>
                  <a:schemeClr val="bg2">
                    <a:lumMod val="75000"/>
                    <a:lumOff val="25000"/>
                  </a:schemeClr>
                </a:solidFill>
                <a:latin typeface="Algerian" panose="04020705040A02060702" pitchFamily="82" charset="0"/>
              </a:rPr>
              <a:t>Dashboard 4</a:t>
            </a:r>
            <a:endParaRPr sz="6000" b="1" dirty="0">
              <a:solidFill>
                <a:schemeClr val="bg2">
                  <a:lumMod val="75000"/>
                  <a:lumOff val="25000"/>
                </a:schemeClr>
              </a:solidFill>
              <a:latin typeface="Algerian" panose="04020705040A02060702" pitchFamily="82" charset="0"/>
            </a:endParaRPr>
          </a:p>
        </p:txBody>
      </p:sp>
      <p:sp>
        <p:nvSpPr>
          <p:cNvPr id="4132" name="Google Shape;4132;p49"/>
          <p:cNvSpPr txBox="1">
            <a:spLocks noGrp="1"/>
          </p:cNvSpPr>
          <p:nvPr>
            <p:ph type="subTitle" idx="1"/>
          </p:nvPr>
        </p:nvSpPr>
        <p:spPr>
          <a:xfrm>
            <a:off x="2" y="998376"/>
            <a:ext cx="3312366" cy="414512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This is my fourth dashboard  here total 3 objectives graph are present which represent my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objective. My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objective is </a:t>
            </a:r>
            <a:r>
              <a:rPr lang="en-IN" b="1" dirty="0">
                <a:latin typeface="Times New Roman" panose="02020603050405020304" pitchFamily="18" charset="0"/>
                <a:cs typeface="Times New Roman" panose="02020603050405020304" pitchFamily="18" charset="0"/>
              </a:rPr>
              <a:t>active ratio vs  discharge ratio vs death ratio</a:t>
            </a:r>
            <a:r>
              <a:rPr lang="en-IN"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And after the analysis the result is </a:t>
            </a:r>
            <a:r>
              <a:rPr lang="en-IN" b="1" dirty="0">
                <a:latin typeface="Times New Roman" panose="02020603050405020304" pitchFamily="18" charset="0"/>
                <a:cs typeface="Times New Roman" panose="02020603050405020304" pitchFamily="18" charset="0"/>
              </a:rPr>
              <a:t>Mizoram</a:t>
            </a:r>
            <a:r>
              <a:rPr lang="en-IN" dirty="0">
                <a:latin typeface="Times New Roman" panose="02020603050405020304" pitchFamily="18" charset="0"/>
                <a:cs typeface="Times New Roman" panose="02020603050405020304" pitchFamily="18" charset="0"/>
              </a:rPr>
              <a:t> has most no of active ratio.</a:t>
            </a:r>
          </a:p>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Daman and Diu </a:t>
            </a:r>
            <a:r>
              <a:rPr lang="en-IN" dirty="0">
                <a:latin typeface="Times New Roman" panose="02020603050405020304" pitchFamily="18" charset="0"/>
                <a:cs typeface="Times New Roman" panose="02020603050405020304" pitchFamily="18" charset="0"/>
              </a:rPr>
              <a:t>has most no of discharge ratio and </a:t>
            </a:r>
            <a:r>
              <a:rPr lang="en-IN" b="1" dirty="0">
                <a:latin typeface="Times New Roman" panose="02020603050405020304" pitchFamily="18" charset="0"/>
                <a:cs typeface="Times New Roman" panose="02020603050405020304" pitchFamily="18" charset="0"/>
              </a:rPr>
              <a:t>Punjab </a:t>
            </a:r>
            <a:r>
              <a:rPr lang="en-IN" dirty="0">
                <a:latin typeface="Times New Roman" panose="02020603050405020304" pitchFamily="18" charset="0"/>
                <a:cs typeface="Times New Roman" panose="02020603050405020304" pitchFamily="18" charset="0"/>
              </a:rPr>
              <a:t>has most no of death ratio.</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753A8B9-65F5-464A-B55C-3A083E6F0B9F}"/>
              </a:ext>
            </a:extLst>
          </p:cNvPr>
          <p:cNvPicPr>
            <a:picLocks noChangeAspect="1"/>
          </p:cNvPicPr>
          <p:nvPr/>
        </p:nvPicPr>
        <p:blipFill>
          <a:blip r:embed="rId3"/>
          <a:stretch>
            <a:fillRect/>
          </a:stretch>
        </p:blipFill>
        <p:spPr>
          <a:xfrm>
            <a:off x="3862874" y="1138066"/>
            <a:ext cx="4968576" cy="4005434"/>
          </a:xfrm>
          <a:prstGeom prst="rect">
            <a:avLst/>
          </a:prstGeom>
        </p:spPr>
      </p:pic>
    </p:spTree>
    <p:extLst>
      <p:ext uri="{BB962C8B-B14F-4D97-AF65-F5344CB8AC3E}">
        <p14:creationId xmlns:p14="http://schemas.microsoft.com/office/powerpoint/2010/main" val="806666435"/>
      </p:ext>
    </p:extLst>
  </p:cSld>
  <p:clrMapOvr>
    <a:masterClrMapping/>
  </p:clrMapOvr>
</p:sld>
</file>

<file path=ppt/theme/theme1.xml><?xml version="1.0" encoding="utf-8"?>
<a:theme xmlns:a="http://schemas.openxmlformats.org/drawingml/2006/main" name=" COVID-19 Vaccine Research by Slidesgo">
  <a:themeElements>
    <a:clrScheme name="Simple Light">
      <a:dk1>
        <a:srgbClr val="C2213A"/>
      </a:dk1>
      <a:lt1>
        <a:srgbClr val="E9E9E9"/>
      </a:lt1>
      <a:dk2>
        <a:srgbClr val="020305"/>
      </a:dk2>
      <a:lt2>
        <a:srgbClr val="F3F3F3"/>
      </a:lt2>
      <a:accent1>
        <a:srgbClr val="666666"/>
      </a:accent1>
      <a:accent2>
        <a:srgbClr val="434343"/>
      </a:accent2>
      <a:accent3>
        <a:srgbClr val="EA4A2A"/>
      </a:accent3>
      <a:accent4>
        <a:srgbClr val="EFB86A"/>
      </a:accent4>
      <a:accent5>
        <a:srgbClr val="F49103"/>
      </a:accent5>
      <a:accent6>
        <a:srgbClr val="E4585D"/>
      </a:accent6>
      <a:hlink>
        <a:srgbClr val="C22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771</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Fira Sans Light</vt:lpstr>
      <vt:lpstr>Aldhabi</vt:lpstr>
      <vt:lpstr>Roboto Condensed Light</vt:lpstr>
      <vt:lpstr>Algerian</vt:lpstr>
      <vt:lpstr>DaunPenh</vt:lpstr>
      <vt:lpstr>Rubik ExtraBold</vt:lpstr>
      <vt:lpstr>Wingdings</vt:lpstr>
      <vt:lpstr>Arial</vt:lpstr>
      <vt:lpstr>Times New Roman</vt:lpstr>
      <vt:lpstr>Red Hat Text</vt:lpstr>
      <vt:lpstr>Aharoni</vt:lpstr>
      <vt:lpstr> COVID-19 Vaccine Research by Slidesgo</vt:lpstr>
      <vt:lpstr>ANALYSIS ON COVID-19 GLOBAL AND INDIA DATASET</vt:lpstr>
      <vt:lpstr>CONTENT OF PROJECT</vt:lpstr>
      <vt:lpstr>PowerPoint Presentation</vt:lpstr>
      <vt:lpstr>Introduction </vt:lpstr>
      <vt:lpstr>Main dashboard</vt:lpstr>
      <vt:lpstr>Dashboard 1</vt:lpstr>
      <vt:lpstr>Dashboard 2</vt:lpstr>
      <vt:lpstr>Dashboard 3</vt:lpstr>
      <vt:lpstr>Dashboard 4</vt:lpstr>
      <vt:lpstr>Dashboard 5</vt:lpstr>
      <vt:lpstr>Dashboard 6</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COVID-19 GLOBAL AND INDIA DATASET</dc:title>
  <dc:creator>Garima Kehar</dc:creator>
  <cp:lastModifiedBy>Garima kehar</cp:lastModifiedBy>
  <cp:revision>3</cp:revision>
  <dcterms:modified xsi:type="dcterms:W3CDTF">2021-12-29T14:02:14Z</dcterms:modified>
</cp:coreProperties>
</file>