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EAF4-A5CB-6098-72AD-0D421CEBD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4E5F5-EB06-542F-5E47-85C7F2F21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BC12F-CEF7-6135-A663-6CA0EBA9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891-17C2-4EAA-8221-C6C8DB1D4F46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19FF1-10A5-FBBA-CEF7-9E63500D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D02BB-AE00-C5E6-3404-7BCCCE65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D530-F082-4804-8C19-5AAF0D970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609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2612-3FE1-B6C4-BBF0-34C31A7B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EA2F-4E50-9F68-968A-D9A232D5A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37C8-D4B5-1D2C-6EA0-6EE4FD15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891-17C2-4EAA-8221-C6C8DB1D4F46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0DED4-F8E7-CD5C-597C-7CBC696E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CCC9-CECF-DE30-9B95-DE0E04AD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D530-F082-4804-8C19-5AAF0D970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6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1BA64-EB55-086F-6123-D818BDFF8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652A5-6F4E-BA8B-1923-B4240F47C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0EBDD-DEA4-B16D-398D-E4CBC764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891-17C2-4EAA-8221-C6C8DB1D4F46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DF68B-4CD8-7DDD-B29D-7D72C214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AF740-8542-5A6C-D395-3222B93D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D530-F082-4804-8C19-5AAF0D970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587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3778-9728-31F6-394A-3D40D370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E8B0B-2DF6-6043-1EF5-790C89D77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EA93D-CAE4-01BC-2E72-D0BDE2CA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891-17C2-4EAA-8221-C6C8DB1D4F46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C3618-370B-15FC-0D43-F53F49AC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9E359-7FA9-D3EB-EC17-A3623BC3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D530-F082-4804-8C19-5AAF0D970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558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6644-4C9F-53B6-789E-28786EC0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62F1F-9F07-776F-618D-C2A3E67E8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865CF-245A-8D16-918C-9B4183E2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891-17C2-4EAA-8221-C6C8DB1D4F46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004A-11FC-D172-72C7-5EF60603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C648E-8192-5B39-E90C-884552AE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D530-F082-4804-8C19-5AAF0D970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23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6FC6-67A0-6AD4-F8B5-EEAD5037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DA9E4-66D9-89DF-3CC6-7DC8C7F32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BF07E-1915-8AB2-E9B0-BB38C55E8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88BC8-9784-F3AE-38BF-B64DC923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891-17C2-4EAA-8221-C6C8DB1D4F46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20AF9-143C-B2F2-E3EB-D465F868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5F8BF-EA56-CCD1-3958-588465F4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D530-F082-4804-8C19-5AAF0D970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32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669B-E2CB-0759-0C3A-12011D11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EA44B-22FA-744B-B627-F572ED17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E7BE7-51C7-CDC1-9D3B-7E7DB6108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056E9-E1EA-343D-F406-710693231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04DAE-FBA2-8C46-3AFA-32CBC82D3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B5DC1-B891-6D1A-2562-3AE7453F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891-17C2-4EAA-8221-C6C8DB1D4F46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106D5-F4C7-575B-AC2D-F62340BE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F196B-4D0D-B178-F61B-70E9E98A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D530-F082-4804-8C19-5AAF0D970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1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A2C6-E2BA-0A24-9FCC-A16CD1A3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6EEA5-A881-41CD-8913-CCF738EA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891-17C2-4EAA-8221-C6C8DB1D4F46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BE7F3-E994-9192-C3C0-BA440878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B5B3B-97D2-5170-C8DB-5C71B0BA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D530-F082-4804-8C19-5AAF0D970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18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6A89D-6F8D-5E8F-3600-69123781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891-17C2-4EAA-8221-C6C8DB1D4F46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E363B-A2CA-C599-1C82-792C4BC8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B380C-C34C-E708-DB18-8A94BFEA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D530-F082-4804-8C19-5AAF0D970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801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7A1A-47DB-5251-9769-EC8EC954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58FCC-EF82-70E4-75A8-B5E611284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F2AF6-D33E-24E1-B1D0-F6D8A2358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F4F6E-C691-3EA7-8793-C95F6F89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891-17C2-4EAA-8221-C6C8DB1D4F46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F6EE8-4B56-EDFF-21D9-C1333CDC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67398-80B7-3201-97A9-0634D0BB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D530-F082-4804-8C19-5AAF0D970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16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61FA-08E4-AA14-E6D2-BBC8164C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12A25-CD33-5E18-B4F0-A033C058B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539D3-EC31-497D-C369-39250815C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57CC3-45A7-6926-0254-EB985BF8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D891-17C2-4EAA-8221-C6C8DB1D4F46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77B74-34BA-2602-9149-A17BACC1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A6D3B-9C41-0CC1-9867-E09BF39B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D530-F082-4804-8C19-5AAF0D970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4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2CA8E-227C-AC1D-C884-7E577B6B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0E2E1-353A-684D-4046-47247BB68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5392B-6B67-E63D-B636-228172E92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61D891-17C2-4EAA-8221-C6C8DB1D4F46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6B21-AF5A-C76C-3919-C2ECE4520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6AA54-0D60-28A3-92B6-09751CE78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5D530-F082-4804-8C19-5AAF0D9707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01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D2C9-1478-C5CD-2B18-8DABFDD28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B31D5-A2AC-6DC5-9469-A7E6BA91D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CDA05-2474-C77F-5F04-518258220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CD044DA-D70A-45E7-3A4F-BED4D1B44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92" y="6216137"/>
            <a:ext cx="1709934" cy="55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3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A43CF6-1D54-BEA5-B3EF-DC7115C38301}"/>
              </a:ext>
            </a:extLst>
          </p:cNvPr>
          <p:cNvSpPr/>
          <p:nvPr/>
        </p:nvSpPr>
        <p:spPr>
          <a:xfrm>
            <a:off x="2293375" y="1903004"/>
            <a:ext cx="6558116" cy="285580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DDFD935-97A6-78BE-3539-5BC0C50C4A99}"/>
              </a:ext>
            </a:extLst>
          </p:cNvPr>
          <p:cNvSpPr/>
          <p:nvPr/>
        </p:nvSpPr>
        <p:spPr>
          <a:xfrm>
            <a:off x="5508524" y="2094272"/>
            <a:ext cx="3175820" cy="233024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10D41C-C361-3F0E-723D-BB5B87B8EA53}"/>
              </a:ext>
            </a:extLst>
          </p:cNvPr>
          <p:cNvSpPr/>
          <p:nvPr/>
        </p:nvSpPr>
        <p:spPr>
          <a:xfrm>
            <a:off x="199103" y="1903004"/>
            <a:ext cx="1396181" cy="2855808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3ds" panose="02000503020000020004" pitchFamily="2" charset="0"/>
              </a:rPr>
              <a:t>CAD file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06E378-F3ED-8FBB-77B4-2FADDA27FF03}"/>
              </a:ext>
            </a:extLst>
          </p:cNvPr>
          <p:cNvSpPr/>
          <p:nvPr/>
        </p:nvSpPr>
        <p:spPr>
          <a:xfrm>
            <a:off x="9293943" y="1903004"/>
            <a:ext cx="2352368" cy="2855808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A" dirty="0">
                <a:latin typeface="3ds" panose="02000503020000020004" pitchFamily="2" charset="0"/>
              </a:rPr>
              <a:t>CAE result summary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6DBF19-5D7A-CFAF-DE86-6B837AE8707F}"/>
              </a:ext>
            </a:extLst>
          </p:cNvPr>
          <p:cNvCxnSpPr>
            <a:cxnSpLocks/>
          </p:cNvCxnSpPr>
          <p:nvPr/>
        </p:nvCxnSpPr>
        <p:spPr>
          <a:xfrm>
            <a:off x="1595284" y="3330908"/>
            <a:ext cx="69809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E624EB-845F-C27C-23AA-59BAD6AA6B11}"/>
              </a:ext>
            </a:extLst>
          </p:cNvPr>
          <p:cNvCxnSpPr>
            <a:cxnSpLocks/>
          </p:cNvCxnSpPr>
          <p:nvPr/>
        </p:nvCxnSpPr>
        <p:spPr>
          <a:xfrm flipV="1">
            <a:off x="8851491" y="3330908"/>
            <a:ext cx="442452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E06B8E7-C478-71DF-C598-04A110086EA0}"/>
              </a:ext>
            </a:extLst>
          </p:cNvPr>
          <p:cNvSpPr txBox="1"/>
          <p:nvPr/>
        </p:nvSpPr>
        <p:spPr>
          <a:xfrm>
            <a:off x="4776020" y="4775136"/>
            <a:ext cx="1592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latin typeface="Aptos" panose="020B0004020202020204" pitchFamily="34" charset="0"/>
              </a:rPr>
              <a:t>Axial AI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3EF8B29-E0E0-66FC-1FE3-BF8EDD802BB3}"/>
              </a:ext>
            </a:extLst>
          </p:cNvPr>
          <p:cNvSpPr/>
          <p:nvPr/>
        </p:nvSpPr>
        <p:spPr>
          <a:xfrm>
            <a:off x="5633884" y="2241561"/>
            <a:ext cx="2974258" cy="32138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CAE simulation requirements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360EA2C-7EFC-A8F7-AEA6-316623C5CA1A}"/>
              </a:ext>
            </a:extLst>
          </p:cNvPr>
          <p:cNvSpPr/>
          <p:nvPr/>
        </p:nvSpPr>
        <p:spPr>
          <a:xfrm>
            <a:off x="5633884" y="2650225"/>
            <a:ext cx="2974258" cy="32138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Setup parameters – mesh, contacts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D4689D-9B0F-321A-02A0-6309863FF5F2}"/>
              </a:ext>
            </a:extLst>
          </p:cNvPr>
          <p:cNvSpPr/>
          <p:nvPr/>
        </p:nvSpPr>
        <p:spPr>
          <a:xfrm>
            <a:off x="5633884" y="3047504"/>
            <a:ext cx="2974258" cy="32138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Boundary Conditions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E365B4A-A57B-E215-DBC2-D0A0EAF11B47}"/>
              </a:ext>
            </a:extLst>
          </p:cNvPr>
          <p:cNvSpPr/>
          <p:nvPr/>
        </p:nvSpPr>
        <p:spPr>
          <a:xfrm>
            <a:off x="5633884" y="3488416"/>
            <a:ext cx="2974258" cy="32138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Material Assignment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8441A42-19C3-9959-7149-6E4A68B2A63A}"/>
              </a:ext>
            </a:extLst>
          </p:cNvPr>
          <p:cNvSpPr/>
          <p:nvPr/>
        </p:nvSpPr>
        <p:spPr>
          <a:xfrm>
            <a:off x="5633884" y="3901373"/>
            <a:ext cx="2974258" cy="32138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Solver type and settings 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9706274-A7F1-189F-651B-9C869C05A1E3}"/>
              </a:ext>
            </a:extLst>
          </p:cNvPr>
          <p:cNvSpPr/>
          <p:nvPr/>
        </p:nvSpPr>
        <p:spPr>
          <a:xfrm>
            <a:off x="2539181" y="2182569"/>
            <a:ext cx="2438401" cy="215817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Interface AI with simulation software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4B3EC93-AC85-E737-3BA4-D2658A6E3DFD}"/>
              </a:ext>
            </a:extLst>
          </p:cNvPr>
          <p:cNvCxnSpPr>
            <a:cxnSpLocks/>
          </p:cNvCxnSpPr>
          <p:nvPr/>
        </p:nvCxnSpPr>
        <p:spPr>
          <a:xfrm>
            <a:off x="4977582" y="3261658"/>
            <a:ext cx="530942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4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4369</TotalTime>
  <Words>29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3ds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Garima Malik</dc:creator>
  <cp:lastModifiedBy>Garima Malik</cp:lastModifiedBy>
  <cp:revision>59</cp:revision>
  <dcterms:created xsi:type="dcterms:W3CDTF">2025-08-19T17:28:10Z</dcterms:created>
  <dcterms:modified xsi:type="dcterms:W3CDTF">2025-08-22T18:17:19Z</dcterms:modified>
</cp:coreProperties>
</file>