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Dashboard - Task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Garima Negi | Data Analyst Internship @ Elevate Labs</a:t>
            </a:r>
            <a:endParaRPr sz="31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Tool Used: Power BI</a:t>
            </a:r>
            <a:endParaRPr sz="31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sz="3100" b="1">
                <a:solidFill>
                  <a:schemeClr val="tx1">
                    <a:lumMod val="95000"/>
                    <a:lumOff val="5000"/>
                  </a:schemeClr>
                </a:solidFill>
              </a:rPr>
              <a:t>Date: August 2025</a:t>
            </a:r>
            <a:endParaRPr sz="31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Superstore sales dataset to extract business insights</a:t>
            </a:r>
          </a:p>
          <a:p>
            <a:r>
              <a:t>- Create an interactive dashboard using Power BI</a:t>
            </a:r>
          </a:p>
          <a:p>
            <a:r>
              <a:t>- Visualize key performance indicators for stakeholders</a:t>
            </a:r>
          </a:p>
          <a:p>
            <a:r>
              <a:t>- Dataset Source: Kaggle (Superstore Sales Excel dataset)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Order Count</a:t>
            </a:r>
          </a:p>
          <a:p>
            <a:r>
              <a:t>- Profit Margin %</a:t>
            </a:r>
          </a:p>
          <a:p>
            <a:r>
              <a:t>- Sales vs Last Year</a:t>
            </a:r>
          </a:p>
          <a:p>
            <a:r>
              <a:t>- Sales by Region, Segment, Category and State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Visuals: KPIs, Line Chart, Bar Chart, Donut Chart, Map</a:t>
            </a:r>
          </a:p>
          <a:p>
            <a:r>
              <a:t>→ Slicers: Region, Segment, Category, Order Date</a:t>
            </a:r>
          </a:p>
          <a:p>
            <a:r>
              <a:t>→ Fully interactive and dynamic layout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257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3000"/>
              <a:t>📌 Technology category had the highest sales (₹699K)</a:t>
            </a:r>
            <a:endParaRPr sz="3000"/>
          </a:p>
          <a:p>
            <a:pPr marL="0" indent="0">
              <a:buNone/>
            </a:pPr>
            <a:r>
              <a:rPr sz="3000"/>
              <a:t>📌 West region was most profitable (~₹100K profit)</a:t>
            </a:r>
            <a:endParaRPr sz="3000"/>
          </a:p>
          <a:p>
            <a:pPr marL="0" indent="0">
              <a:buNone/>
            </a:pPr>
            <a:r>
              <a:rPr sz="3000"/>
              <a:t>📌 Consumer segment generated the most orders</a:t>
            </a:r>
            <a:endParaRPr sz="3000"/>
          </a:p>
          <a:p>
            <a:pPr marL="0" indent="0">
              <a:buNone/>
            </a:pPr>
            <a:r>
              <a:rPr sz="3000"/>
              <a:t>📌 Sales peaked in Q4 (Oct–Dec) across multiple years</a:t>
            </a:r>
            <a:endParaRPr sz="3000"/>
          </a:p>
          <a:p>
            <a:pPr marL="0" indent="0">
              <a:buNone/>
            </a:pPr>
            <a:r>
              <a:rPr sz="3000"/>
              <a:t>📌 Office Supplies had moderate sales but lower profit margin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 &amp;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3000"/>
              <a:t>Tools Used:</a:t>
            </a:r>
            <a:endParaRPr sz="3000"/>
          </a:p>
          <a:p>
            <a:r>
              <a:rPr sz="3000"/>
              <a:t>- Power BI</a:t>
            </a:r>
            <a:endParaRPr sz="3000"/>
          </a:p>
          <a:p>
            <a:r>
              <a:rPr sz="3000"/>
              <a:t>- DAX (Data Analysis Expressions)</a:t>
            </a:r>
            <a:endParaRPr sz="3000"/>
          </a:p>
          <a:p>
            <a:r>
              <a:rPr sz="3000"/>
              <a:t>- Excel (for cleaning)</a:t>
            </a:r>
            <a:endParaRPr sz="3000"/>
          </a:p>
          <a:p>
            <a:endParaRPr sz="3000"/>
          </a:p>
          <a:p>
            <a:pPr marL="0" indent="0">
              <a:buNone/>
            </a:pPr>
            <a:r>
              <a:rPr sz="3000"/>
              <a:t>Learnings:</a:t>
            </a:r>
            <a:endParaRPr sz="3000"/>
          </a:p>
          <a:p>
            <a:r>
              <a:rPr sz="3000"/>
              <a:t>- Creating DAX measures for KPIs</a:t>
            </a:r>
            <a:endParaRPr sz="3000"/>
          </a:p>
          <a:p>
            <a:r>
              <a:rPr sz="3000"/>
              <a:t>- Designing interactive dashboards</a:t>
            </a:r>
            <a:endParaRPr sz="3000"/>
          </a:p>
          <a:p>
            <a:r>
              <a:rPr sz="3000"/>
              <a:t>- Interpreting real business data for decision-making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Presentation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Superstore Sales Dashboard - Task 3</vt:lpstr>
      <vt:lpstr>Project Objective &amp; Dataset</vt:lpstr>
      <vt:lpstr>Key KPIs Tracked</vt:lpstr>
      <vt:lpstr>Dashboard Overview</vt:lpstr>
      <vt:lpstr>PowerPoint 演示文稿</vt:lpstr>
      <vt:lpstr>Key Business Insights</vt:lpstr>
      <vt:lpstr>Tools Used &amp;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garima negi</cp:lastModifiedBy>
  <cp:revision>2</cp:revision>
  <dcterms:created xsi:type="dcterms:W3CDTF">2013-01-27T09:14:00Z</dcterms:created>
  <dcterms:modified xsi:type="dcterms:W3CDTF">2025-08-07T17:49:36Z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4E0B58982C384643A59F127EF584B233_13</vt:lpwstr>
  </property>
  <property fmtid="{D5CDD505-2E9C-101B-9397-08002B2CF9AE}" pid="3" name="KSOProductBuildVer">
    <vt:lpwstr>2057-12.2.0.21931</vt:lpwstr>
  </property>
</Properties>
</file>