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592" r:id="rId1"/>
  </p:sldMasterIdLst>
  <p:notesMasterIdLst>
    <p:notesMasterId r:id="rId16"/>
  </p:notesMasterIdLst>
  <p:sldIdLst>
    <p:sldId id="268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7" r:id="rId10"/>
    <p:sldId id="269" r:id="rId11"/>
    <p:sldId id="271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FF"/>
    <a:srgbClr val="DDDCF0"/>
    <a:srgbClr val="FFEBE1"/>
    <a:srgbClr val="E9EFF3"/>
    <a:srgbClr val="FFCCFF"/>
    <a:srgbClr val="FF9966"/>
    <a:srgbClr val="8585FF"/>
    <a:srgbClr val="9696FF"/>
    <a:srgbClr val="967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91040623174172"/>
          <c:y val="3.934805008114764E-2"/>
          <c:w val="0.76467436793704602"/>
          <c:h val="0.69873203296172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Transaction ($M)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[$-409]mmm\-yy;@</c:formatCode>
                <c:ptCount val="13"/>
                <c:pt idx="0">
                  <c:v>40644</c:v>
                </c:pt>
                <c:pt idx="1">
                  <c:v>40766</c:v>
                </c:pt>
                <c:pt idx="2">
                  <c:v>40522</c:v>
                </c:pt>
                <c:pt idx="3">
                  <c:v>40888</c:v>
                </c:pt>
                <c:pt idx="4">
                  <c:v>40585</c:v>
                </c:pt>
                <c:pt idx="5">
                  <c:v>40554</c:v>
                </c:pt>
                <c:pt idx="6">
                  <c:v>40735</c:v>
                </c:pt>
                <c:pt idx="7">
                  <c:v>40705</c:v>
                </c:pt>
                <c:pt idx="8">
                  <c:v>40613</c:v>
                </c:pt>
                <c:pt idx="9">
                  <c:v>40674</c:v>
                </c:pt>
                <c:pt idx="10">
                  <c:v>40858</c:v>
                </c:pt>
                <c:pt idx="11">
                  <c:v>40827</c:v>
                </c:pt>
                <c:pt idx="12">
                  <c:v>40797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0.48710290000000001</c:v>
                </c:pt>
                <c:pt idx="1">
                  <c:v>0.69821029999999995</c:v>
                </c:pt>
                <c:pt idx="2">
                  <c:v>0.74640340000000005</c:v>
                </c:pt>
                <c:pt idx="3">
                  <c:v>0.42363909999999999</c:v>
                </c:pt>
                <c:pt idx="4">
                  <c:v>0.5017374</c:v>
                </c:pt>
                <c:pt idx="5">
                  <c:v>0.55523579999999995</c:v>
                </c:pt>
                <c:pt idx="6">
                  <c:v>0.68691290000000005</c:v>
                </c:pt>
                <c:pt idx="7">
                  <c:v>0.69004350000000003</c:v>
                </c:pt>
                <c:pt idx="8">
                  <c:v>0.68597549999999996</c:v>
                </c:pt>
                <c:pt idx="9">
                  <c:v>0.72641080000000002</c:v>
                </c:pt>
                <c:pt idx="10">
                  <c:v>1.4071096999999999</c:v>
                </c:pt>
                <c:pt idx="11">
                  <c:v>1.0484290999999999</c:v>
                </c:pt>
                <c:pt idx="12">
                  <c:v>0.9886469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5-447A-A37D-15B56BB15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56272672"/>
        <c:axId val="356269144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# Transactions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Sheet1!$A$2:$A$14</c:f>
              <c:numCache>
                <c:formatCode>[$-409]mmm\-yy;@</c:formatCode>
                <c:ptCount val="13"/>
                <c:pt idx="0">
                  <c:v>40644</c:v>
                </c:pt>
                <c:pt idx="1">
                  <c:v>40766</c:v>
                </c:pt>
                <c:pt idx="2">
                  <c:v>40522</c:v>
                </c:pt>
                <c:pt idx="3">
                  <c:v>40888</c:v>
                </c:pt>
                <c:pt idx="4">
                  <c:v>40585</c:v>
                </c:pt>
                <c:pt idx="5">
                  <c:v>40554</c:v>
                </c:pt>
                <c:pt idx="6">
                  <c:v>40735</c:v>
                </c:pt>
                <c:pt idx="7">
                  <c:v>40705</c:v>
                </c:pt>
                <c:pt idx="8">
                  <c:v>40613</c:v>
                </c:pt>
                <c:pt idx="9">
                  <c:v>40674</c:v>
                </c:pt>
                <c:pt idx="10">
                  <c:v>40858</c:v>
                </c:pt>
                <c:pt idx="11">
                  <c:v>40827</c:v>
                </c:pt>
                <c:pt idx="12">
                  <c:v>40797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29.867999999999999</c:v>
                </c:pt>
                <c:pt idx="1">
                  <c:v>35.243000000000002</c:v>
                </c:pt>
                <c:pt idx="2">
                  <c:v>42.41</c:v>
                </c:pt>
                <c:pt idx="3">
                  <c:v>25.491</c:v>
                </c:pt>
                <c:pt idx="4">
                  <c:v>27.678999999999998</c:v>
                </c:pt>
                <c:pt idx="5">
                  <c:v>35.097000000000001</c:v>
                </c:pt>
                <c:pt idx="6">
                  <c:v>39.463000000000001</c:v>
                </c:pt>
                <c:pt idx="7">
                  <c:v>36.826000000000001</c:v>
                </c:pt>
                <c:pt idx="8">
                  <c:v>36.695999999999998</c:v>
                </c:pt>
                <c:pt idx="9">
                  <c:v>36.981999999999999</c:v>
                </c:pt>
                <c:pt idx="10">
                  <c:v>84.617000000000004</c:v>
                </c:pt>
                <c:pt idx="11">
                  <c:v>60.648000000000003</c:v>
                </c:pt>
                <c:pt idx="12">
                  <c:v>50.168999999999997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D5-447A-A37D-15B56BB15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271104"/>
        <c:axId val="356270712"/>
      </c:lineChart>
      <c:dateAx>
        <c:axId val="35627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Month-Year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69144"/>
        <c:crosses val="autoZero"/>
        <c:auto val="1"/>
        <c:lblOffset val="100"/>
        <c:baseTimeUnit val="months"/>
      </c:dateAx>
      <c:valAx>
        <c:axId val="356269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Net</a:t>
                </a:r>
                <a:r>
                  <a:rPr lang="en-US" baseline="0" dirty="0"/>
                  <a:t> Transaction ($M)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190480462232229E-2"/>
              <c:y val="0.185218408995357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2672"/>
        <c:crosses val="autoZero"/>
        <c:crossBetween val="between"/>
      </c:valAx>
      <c:valAx>
        <c:axId val="3562707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Transactions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1104"/>
        <c:crosses val="max"/>
        <c:crossBetween val="between"/>
      </c:valAx>
      <c:dateAx>
        <c:axId val="356271104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356270712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36096955192586"/>
          <c:y val="4.5923639991560877E-2"/>
          <c:w val="0.6919493928404552"/>
          <c:h val="6.5258081176250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4933269784462"/>
          <c:y val="8.4762122722208413E-2"/>
          <c:w val="0.73693544147094314"/>
          <c:h val="0.7376583809397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 Cancellation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[$-409]mmm\-yy;@</c:formatCode>
                <c:ptCount val="13"/>
                <c:pt idx="0">
                  <c:v>40644</c:v>
                </c:pt>
                <c:pt idx="1">
                  <c:v>40766</c:v>
                </c:pt>
                <c:pt idx="2">
                  <c:v>40522</c:v>
                </c:pt>
                <c:pt idx="3">
                  <c:v>40888</c:v>
                </c:pt>
                <c:pt idx="4">
                  <c:v>40585</c:v>
                </c:pt>
                <c:pt idx="5">
                  <c:v>40554</c:v>
                </c:pt>
                <c:pt idx="6">
                  <c:v>40735</c:v>
                </c:pt>
                <c:pt idx="7">
                  <c:v>40705</c:v>
                </c:pt>
                <c:pt idx="8">
                  <c:v>40613</c:v>
                </c:pt>
                <c:pt idx="9">
                  <c:v>40674</c:v>
                </c:pt>
                <c:pt idx="10">
                  <c:v>40858</c:v>
                </c:pt>
                <c:pt idx="11">
                  <c:v>40827</c:v>
                </c:pt>
                <c:pt idx="12">
                  <c:v>40797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11602.71</c:v>
                </c:pt>
                <c:pt idx="1">
                  <c:v>22510.48</c:v>
                </c:pt>
                <c:pt idx="2">
                  <c:v>17866.37</c:v>
                </c:pt>
                <c:pt idx="3">
                  <c:v>6091.17</c:v>
                </c:pt>
                <c:pt idx="4">
                  <c:v>9055.07</c:v>
                </c:pt>
                <c:pt idx="5">
                  <c:v>14500.64</c:v>
                </c:pt>
                <c:pt idx="6">
                  <c:v>12021.08</c:v>
                </c:pt>
                <c:pt idx="7">
                  <c:v>13419.19</c:v>
                </c:pt>
                <c:pt idx="8">
                  <c:v>12998.23</c:v>
                </c:pt>
                <c:pt idx="9">
                  <c:v>11444.96</c:v>
                </c:pt>
                <c:pt idx="10">
                  <c:v>25754.82</c:v>
                </c:pt>
                <c:pt idx="11">
                  <c:v>40497.57</c:v>
                </c:pt>
                <c:pt idx="12">
                  <c:v>14500.13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6-4D4D-ABD2-174B83C75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56271496"/>
        <c:axId val="356273848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# Cancellations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Sheet1!$A$2:$A$14</c:f>
              <c:numCache>
                <c:formatCode>[$-409]mmm\-yy;@</c:formatCode>
                <c:ptCount val="13"/>
                <c:pt idx="0">
                  <c:v>40644</c:v>
                </c:pt>
                <c:pt idx="1">
                  <c:v>40766</c:v>
                </c:pt>
                <c:pt idx="2">
                  <c:v>40522</c:v>
                </c:pt>
                <c:pt idx="3">
                  <c:v>40888</c:v>
                </c:pt>
                <c:pt idx="4">
                  <c:v>40585</c:v>
                </c:pt>
                <c:pt idx="5">
                  <c:v>40554</c:v>
                </c:pt>
                <c:pt idx="6">
                  <c:v>40735</c:v>
                </c:pt>
                <c:pt idx="7">
                  <c:v>40705</c:v>
                </c:pt>
                <c:pt idx="8">
                  <c:v>40613</c:v>
                </c:pt>
                <c:pt idx="9">
                  <c:v>40674</c:v>
                </c:pt>
                <c:pt idx="10">
                  <c:v>40858</c:v>
                </c:pt>
                <c:pt idx="11">
                  <c:v>40827</c:v>
                </c:pt>
                <c:pt idx="12">
                  <c:v>40797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5.38</c:v>
                </c:pt>
                <c:pt idx="1">
                  <c:v>6.41</c:v>
                </c:pt>
                <c:pt idx="2">
                  <c:v>7.08</c:v>
                </c:pt>
                <c:pt idx="3">
                  <c:v>3.54</c:v>
                </c:pt>
                <c:pt idx="4">
                  <c:v>4.3</c:v>
                </c:pt>
                <c:pt idx="5">
                  <c:v>6.84</c:v>
                </c:pt>
                <c:pt idx="6">
                  <c:v>6.62</c:v>
                </c:pt>
                <c:pt idx="7">
                  <c:v>6.85</c:v>
                </c:pt>
                <c:pt idx="8">
                  <c:v>6.71</c:v>
                </c:pt>
                <c:pt idx="9">
                  <c:v>5.8</c:v>
                </c:pt>
                <c:pt idx="10">
                  <c:v>10.38</c:v>
                </c:pt>
                <c:pt idx="11">
                  <c:v>11.49</c:v>
                </c:pt>
                <c:pt idx="12">
                  <c:v>7.87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A6-4D4D-ABD2-174B83C75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274240"/>
        <c:axId val="356273064"/>
      </c:lineChart>
      <c:dateAx>
        <c:axId val="356271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Month-Year</a:t>
                </a:r>
              </a:p>
            </c:rich>
          </c:tx>
          <c:layout>
            <c:manualLayout>
              <c:xMode val="edge"/>
              <c:yMode val="edge"/>
              <c:x val="0.46209666032998098"/>
              <c:y val="0.942534851086285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3848"/>
        <c:crosses val="autoZero"/>
        <c:auto val="1"/>
        <c:lblOffset val="100"/>
        <c:baseTimeUnit val="months"/>
      </c:dateAx>
      <c:valAx>
        <c:axId val="356273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Order Cancellation Amount </a:t>
                </a:r>
                <a:r>
                  <a:rPr lang="en-US" sz="1200" baseline="0" dirty="0"/>
                  <a:t>($)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7227776681360392E-2"/>
              <c:y val="0.13656047402279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1496"/>
        <c:crosses val="autoZero"/>
        <c:crossBetween val="between"/>
      </c:valAx>
      <c:valAx>
        <c:axId val="3562730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Cancellations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4240"/>
        <c:crosses val="max"/>
        <c:crossBetween val="between"/>
      </c:valAx>
      <c:dateAx>
        <c:axId val="356274240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35627306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54045273110635"/>
          <c:y val="6.9972920135087735E-3"/>
          <c:w val="0.6463782993604289"/>
          <c:h val="6.5258081176250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6449806834539"/>
          <c:y val="0.14197821748790829"/>
          <c:w val="0.83698207130928737"/>
          <c:h val="0.7088474970896391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Sheet1!$A$2:$A$775</c:f>
              <c:numCache>
                <c:formatCode>General</c:formatCode>
                <c:ptCount val="774"/>
                <c:pt idx="0">
                  <c:v>6.1666666666666696</c:v>
                </c:pt>
                <c:pt idx="1">
                  <c:v>6.2</c:v>
                </c:pt>
                <c:pt idx="2">
                  <c:v>6.2166666666666703</c:v>
                </c:pt>
                <c:pt idx="3">
                  <c:v>6.2333333333333298</c:v>
                </c:pt>
                <c:pt idx="4">
                  <c:v>6.25</c:v>
                </c:pt>
                <c:pt idx="5">
                  <c:v>6.31666666666667</c:v>
                </c:pt>
                <c:pt idx="6">
                  <c:v>6.3333333333333304</c:v>
                </c:pt>
                <c:pt idx="7">
                  <c:v>6.35</c:v>
                </c:pt>
                <c:pt idx="8">
                  <c:v>6.3666666666666698</c:v>
                </c:pt>
                <c:pt idx="9">
                  <c:v>6.4</c:v>
                </c:pt>
                <c:pt idx="10">
                  <c:v>6.4166666666666696</c:v>
                </c:pt>
                <c:pt idx="11">
                  <c:v>6.43333333333333</c:v>
                </c:pt>
                <c:pt idx="12">
                  <c:v>6.4666666666666703</c:v>
                </c:pt>
                <c:pt idx="13">
                  <c:v>6.4833333333333298</c:v>
                </c:pt>
                <c:pt idx="14">
                  <c:v>6.5</c:v>
                </c:pt>
                <c:pt idx="15">
                  <c:v>6.5166666666666702</c:v>
                </c:pt>
                <c:pt idx="16">
                  <c:v>6.55</c:v>
                </c:pt>
                <c:pt idx="17">
                  <c:v>6.56666666666667</c:v>
                </c:pt>
                <c:pt idx="18">
                  <c:v>6.6</c:v>
                </c:pt>
                <c:pt idx="19">
                  <c:v>6.6333333333333302</c:v>
                </c:pt>
                <c:pt idx="20">
                  <c:v>6.65</c:v>
                </c:pt>
                <c:pt idx="21">
                  <c:v>7.5833333333333304</c:v>
                </c:pt>
                <c:pt idx="22">
                  <c:v>7.6</c:v>
                </c:pt>
                <c:pt idx="23">
                  <c:v>7.6166666666666698</c:v>
                </c:pt>
                <c:pt idx="24">
                  <c:v>7.6333333333333302</c:v>
                </c:pt>
                <c:pt idx="25">
                  <c:v>7.65</c:v>
                </c:pt>
                <c:pt idx="26">
                  <c:v>7.6666666666666696</c:v>
                </c:pt>
                <c:pt idx="27">
                  <c:v>7.7</c:v>
                </c:pt>
                <c:pt idx="28">
                  <c:v>7.7166666666666703</c:v>
                </c:pt>
                <c:pt idx="29">
                  <c:v>7.7666666666666702</c:v>
                </c:pt>
                <c:pt idx="30">
                  <c:v>7.8</c:v>
                </c:pt>
                <c:pt idx="31">
                  <c:v>7.81666666666667</c:v>
                </c:pt>
                <c:pt idx="32">
                  <c:v>7.85</c:v>
                </c:pt>
                <c:pt idx="33">
                  <c:v>7.8666666666666698</c:v>
                </c:pt>
                <c:pt idx="34">
                  <c:v>7.8833333333333302</c:v>
                </c:pt>
                <c:pt idx="35">
                  <c:v>7.93333333333333</c:v>
                </c:pt>
                <c:pt idx="36">
                  <c:v>7.95</c:v>
                </c:pt>
                <c:pt idx="37">
                  <c:v>7.9666666666666703</c:v>
                </c:pt>
                <c:pt idx="38">
                  <c:v>8</c:v>
                </c:pt>
                <c:pt idx="39">
                  <c:v>8.0333333333333297</c:v>
                </c:pt>
                <c:pt idx="40">
                  <c:v>8.0500000000000007</c:v>
                </c:pt>
                <c:pt idx="41">
                  <c:v>8.06666666666667</c:v>
                </c:pt>
                <c:pt idx="42">
                  <c:v>8.0833333333333304</c:v>
                </c:pt>
                <c:pt idx="43">
                  <c:v>8.1</c:v>
                </c:pt>
                <c:pt idx="44">
                  <c:v>8.1166666666666707</c:v>
                </c:pt>
                <c:pt idx="45">
                  <c:v>8.1333333333333293</c:v>
                </c:pt>
                <c:pt idx="46">
                  <c:v>8.15</c:v>
                </c:pt>
                <c:pt idx="47">
                  <c:v>8.1666666666666696</c:v>
                </c:pt>
                <c:pt idx="48">
                  <c:v>8.18333333333333</c:v>
                </c:pt>
                <c:pt idx="49">
                  <c:v>8.1999999999999993</c:v>
                </c:pt>
                <c:pt idx="50">
                  <c:v>8.2166666666666703</c:v>
                </c:pt>
                <c:pt idx="51">
                  <c:v>8.2333333333333307</c:v>
                </c:pt>
                <c:pt idx="52">
                  <c:v>8.25</c:v>
                </c:pt>
                <c:pt idx="53">
                  <c:v>8.2666666666666693</c:v>
                </c:pt>
                <c:pt idx="54">
                  <c:v>8.2833333333333297</c:v>
                </c:pt>
                <c:pt idx="55">
                  <c:v>8.3000000000000007</c:v>
                </c:pt>
                <c:pt idx="56">
                  <c:v>8.31666666666667</c:v>
                </c:pt>
                <c:pt idx="57">
                  <c:v>8.3333333333333304</c:v>
                </c:pt>
                <c:pt idx="58">
                  <c:v>8.35</c:v>
                </c:pt>
                <c:pt idx="59">
                  <c:v>8.3666666666666707</c:v>
                </c:pt>
                <c:pt idx="60">
                  <c:v>8.3833333333333293</c:v>
                </c:pt>
                <c:pt idx="61">
                  <c:v>8.4</c:v>
                </c:pt>
                <c:pt idx="62">
                  <c:v>8.4166666666666696</c:v>
                </c:pt>
                <c:pt idx="63">
                  <c:v>8.43333333333333</c:v>
                </c:pt>
                <c:pt idx="64">
                  <c:v>8.4499999999999993</c:v>
                </c:pt>
                <c:pt idx="65">
                  <c:v>8.4666666666666703</c:v>
                </c:pt>
                <c:pt idx="66">
                  <c:v>8.4833333333333307</c:v>
                </c:pt>
                <c:pt idx="67">
                  <c:v>8.5</c:v>
                </c:pt>
                <c:pt idx="68">
                  <c:v>8.5166666666666693</c:v>
                </c:pt>
                <c:pt idx="69">
                  <c:v>8.5333333333333297</c:v>
                </c:pt>
                <c:pt idx="70">
                  <c:v>8.5500000000000007</c:v>
                </c:pt>
                <c:pt idx="71">
                  <c:v>8.56666666666667</c:v>
                </c:pt>
                <c:pt idx="72">
                  <c:v>8.5833333333333304</c:v>
                </c:pt>
                <c:pt idx="73">
                  <c:v>8.6</c:v>
                </c:pt>
                <c:pt idx="74">
                  <c:v>8.6166666666666707</c:v>
                </c:pt>
                <c:pt idx="75">
                  <c:v>8.6333333333333293</c:v>
                </c:pt>
                <c:pt idx="76">
                  <c:v>8.65</c:v>
                </c:pt>
                <c:pt idx="77">
                  <c:v>8.6666666666666696</c:v>
                </c:pt>
                <c:pt idx="78">
                  <c:v>8.68333333333333</c:v>
                </c:pt>
                <c:pt idx="79">
                  <c:v>8.6999999999999993</c:v>
                </c:pt>
                <c:pt idx="80">
                  <c:v>8.7166666666666703</c:v>
                </c:pt>
                <c:pt idx="81">
                  <c:v>8.7333333333333307</c:v>
                </c:pt>
                <c:pt idx="82">
                  <c:v>8.75</c:v>
                </c:pt>
                <c:pt idx="83">
                  <c:v>8.7666666666666693</c:v>
                </c:pt>
                <c:pt idx="84">
                  <c:v>8.7833333333333297</c:v>
                </c:pt>
                <c:pt idx="85">
                  <c:v>8.8000000000000007</c:v>
                </c:pt>
                <c:pt idx="86">
                  <c:v>8.81666666666667</c:v>
                </c:pt>
                <c:pt idx="87">
                  <c:v>8.8333333333333304</c:v>
                </c:pt>
                <c:pt idx="88">
                  <c:v>8.85</c:v>
                </c:pt>
                <c:pt idx="89">
                  <c:v>8.8666666666666707</c:v>
                </c:pt>
                <c:pt idx="90">
                  <c:v>8.8833333333333293</c:v>
                </c:pt>
                <c:pt idx="91">
                  <c:v>8.9</c:v>
                </c:pt>
                <c:pt idx="92">
                  <c:v>8.9166666666666696</c:v>
                </c:pt>
                <c:pt idx="93">
                  <c:v>8.93333333333333</c:v>
                </c:pt>
                <c:pt idx="94">
                  <c:v>8.9499999999999993</c:v>
                </c:pt>
                <c:pt idx="95">
                  <c:v>8.9666666666666703</c:v>
                </c:pt>
                <c:pt idx="96">
                  <c:v>8.9833333333333307</c:v>
                </c:pt>
                <c:pt idx="97">
                  <c:v>9</c:v>
                </c:pt>
                <c:pt idx="98">
                  <c:v>9.0166666666666693</c:v>
                </c:pt>
                <c:pt idx="99">
                  <c:v>9.0333333333333297</c:v>
                </c:pt>
                <c:pt idx="100">
                  <c:v>9.0500000000000007</c:v>
                </c:pt>
                <c:pt idx="101">
                  <c:v>9.06666666666667</c:v>
                </c:pt>
                <c:pt idx="102">
                  <c:v>9.0833333333333304</c:v>
                </c:pt>
                <c:pt idx="103">
                  <c:v>9.1</c:v>
                </c:pt>
                <c:pt idx="104">
                  <c:v>9.1166666666666707</c:v>
                </c:pt>
                <c:pt idx="105">
                  <c:v>9.1333333333333293</c:v>
                </c:pt>
                <c:pt idx="106">
                  <c:v>9.15</c:v>
                </c:pt>
                <c:pt idx="107">
                  <c:v>9.1666666666666696</c:v>
                </c:pt>
                <c:pt idx="108">
                  <c:v>9.18333333333333</c:v>
                </c:pt>
                <c:pt idx="109">
                  <c:v>9.1999999999999993</c:v>
                </c:pt>
                <c:pt idx="110">
                  <c:v>9.2166666666666703</c:v>
                </c:pt>
                <c:pt idx="111">
                  <c:v>9.2333333333333307</c:v>
                </c:pt>
                <c:pt idx="112">
                  <c:v>9.25</c:v>
                </c:pt>
                <c:pt idx="113">
                  <c:v>9.2666666666666693</c:v>
                </c:pt>
                <c:pt idx="114">
                  <c:v>9.2833333333333297</c:v>
                </c:pt>
                <c:pt idx="115">
                  <c:v>9.3000000000000007</c:v>
                </c:pt>
                <c:pt idx="116">
                  <c:v>9.31666666666667</c:v>
                </c:pt>
                <c:pt idx="117">
                  <c:v>9.3333333333333304</c:v>
                </c:pt>
                <c:pt idx="118">
                  <c:v>9.35</c:v>
                </c:pt>
                <c:pt idx="119">
                  <c:v>9.3666666666666707</c:v>
                </c:pt>
                <c:pt idx="120">
                  <c:v>9.3833333333333293</c:v>
                </c:pt>
                <c:pt idx="121">
                  <c:v>9.4</c:v>
                </c:pt>
                <c:pt idx="122">
                  <c:v>9.4166666666666696</c:v>
                </c:pt>
                <c:pt idx="123">
                  <c:v>9.43333333333333</c:v>
                </c:pt>
                <c:pt idx="124">
                  <c:v>9.4499999999999993</c:v>
                </c:pt>
                <c:pt idx="125">
                  <c:v>9.4666666666666703</c:v>
                </c:pt>
                <c:pt idx="126">
                  <c:v>9.4833333333333307</c:v>
                </c:pt>
                <c:pt idx="127">
                  <c:v>9.5</c:v>
                </c:pt>
                <c:pt idx="128">
                  <c:v>9.5166666666666693</c:v>
                </c:pt>
                <c:pt idx="129">
                  <c:v>9.5333333333333297</c:v>
                </c:pt>
                <c:pt idx="130">
                  <c:v>9.5500000000000007</c:v>
                </c:pt>
                <c:pt idx="131">
                  <c:v>9.56666666666667</c:v>
                </c:pt>
                <c:pt idx="132">
                  <c:v>9.5833333333333304</c:v>
                </c:pt>
                <c:pt idx="133">
                  <c:v>9.6</c:v>
                </c:pt>
                <c:pt idx="134">
                  <c:v>9.6166666666666707</c:v>
                </c:pt>
                <c:pt idx="135">
                  <c:v>9.6333333333333293</c:v>
                </c:pt>
                <c:pt idx="136">
                  <c:v>9.65</c:v>
                </c:pt>
                <c:pt idx="137">
                  <c:v>9.6666666666666696</c:v>
                </c:pt>
                <c:pt idx="138">
                  <c:v>9.68333333333333</c:v>
                </c:pt>
                <c:pt idx="139">
                  <c:v>9.6999999999999993</c:v>
                </c:pt>
                <c:pt idx="140">
                  <c:v>9.7166666666666703</c:v>
                </c:pt>
                <c:pt idx="141">
                  <c:v>9.7333333333333307</c:v>
                </c:pt>
                <c:pt idx="142">
                  <c:v>9.75</c:v>
                </c:pt>
                <c:pt idx="143">
                  <c:v>9.7666666666666693</c:v>
                </c:pt>
                <c:pt idx="144">
                  <c:v>9.7833333333333297</c:v>
                </c:pt>
                <c:pt idx="145">
                  <c:v>9.8000000000000007</c:v>
                </c:pt>
                <c:pt idx="146">
                  <c:v>9.81666666666667</c:v>
                </c:pt>
                <c:pt idx="147">
                  <c:v>9.8333333333333304</c:v>
                </c:pt>
                <c:pt idx="148">
                  <c:v>9.85</c:v>
                </c:pt>
                <c:pt idx="149">
                  <c:v>9.8666666666666707</c:v>
                </c:pt>
                <c:pt idx="150">
                  <c:v>9.8833333333333293</c:v>
                </c:pt>
                <c:pt idx="151">
                  <c:v>9.9</c:v>
                </c:pt>
                <c:pt idx="152">
                  <c:v>9.9166666666666696</c:v>
                </c:pt>
                <c:pt idx="153">
                  <c:v>9.93333333333333</c:v>
                </c:pt>
                <c:pt idx="154">
                  <c:v>9.9499999999999993</c:v>
                </c:pt>
                <c:pt idx="155">
                  <c:v>9.9666666666666703</c:v>
                </c:pt>
                <c:pt idx="156">
                  <c:v>9.9833333333333307</c:v>
                </c:pt>
                <c:pt idx="157">
                  <c:v>10</c:v>
                </c:pt>
                <c:pt idx="158">
                  <c:v>10.016666666666699</c:v>
                </c:pt>
                <c:pt idx="159">
                  <c:v>10.033333333333299</c:v>
                </c:pt>
                <c:pt idx="160">
                  <c:v>10.050000000000001</c:v>
                </c:pt>
                <c:pt idx="161">
                  <c:v>10.0666666666667</c:v>
                </c:pt>
                <c:pt idx="162">
                  <c:v>10.0833333333333</c:v>
                </c:pt>
                <c:pt idx="163">
                  <c:v>10.1</c:v>
                </c:pt>
                <c:pt idx="164">
                  <c:v>10.116666666666699</c:v>
                </c:pt>
                <c:pt idx="165">
                  <c:v>10.133333333333301</c:v>
                </c:pt>
                <c:pt idx="166">
                  <c:v>10.15</c:v>
                </c:pt>
                <c:pt idx="167">
                  <c:v>10.1666666666667</c:v>
                </c:pt>
                <c:pt idx="168">
                  <c:v>10.1833333333333</c:v>
                </c:pt>
                <c:pt idx="169">
                  <c:v>10.199999999999999</c:v>
                </c:pt>
                <c:pt idx="170">
                  <c:v>10.216666666666701</c:v>
                </c:pt>
                <c:pt idx="171">
                  <c:v>10.233333333333301</c:v>
                </c:pt>
                <c:pt idx="172">
                  <c:v>10.25</c:v>
                </c:pt>
                <c:pt idx="173">
                  <c:v>10.266666666666699</c:v>
                </c:pt>
                <c:pt idx="174">
                  <c:v>10.283333333333299</c:v>
                </c:pt>
                <c:pt idx="175">
                  <c:v>10.3</c:v>
                </c:pt>
                <c:pt idx="176">
                  <c:v>10.3166666666667</c:v>
                </c:pt>
                <c:pt idx="177">
                  <c:v>10.3333333333333</c:v>
                </c:pt>
                <c:pt idx="178">
                  <c:v>10.35</c:v>
                </c:pt>
                <c:pt idx="179">
                  <c:v>10.366666666666699</c:v>
                </c:pt>
                <c:pt idx="180">
                  <c:v>10.383333333333301</c:v>
                </c:pt>
                <c:pt idx="181">
                  <c:v>10.4</c:v>
                </c:pt>
                <c:pt idx="182">
                  <c:v>10.4166666666667</c:v>
                </c:pt>
                <c:pt idx="183">
                  <c:v>10.4333333333333</c:v>
                </c:pt>
                <c:pt idx="184">
                  <c:v>10.45</c:v>
                </c:pt>
                <c:pt idx="185">
                  <c:v>10.466666666666701</c:v>
                </c:pt>
                <c:pt idx="186">
                  <c:v>10.483333333333301</c:v>
                </c:pt>
                <c:pt idx="187">
                  <c:v>10.5</c:v>
                </c:pt>
                <c:pt idx="188">
                  <c:v>10.516666666666699</c:v>
                </c:pt>
                <c:pt idx="189">
                  <c:v>10.533333333333299</c:v>
                </c:pt>
                <c:pt idx="190">
                  <c:v>10.55</c:v>
                </c:pt>
                <c:pt idx="191">
                  <c:v>10.5666666666667</c:v>
                </c:pt>
                <c:pt idx="192">
                  <c:v>10.5833333333333</c:v>
                </c:pt>
                <c:pt idx="193">
                  <c:v>10.6</c:v>
                </c:pt>
                <c:pt idx="194">
                  <c:v>10.616666666666699</c:v>
                </c:pt>
                <c:pt idx="195">
                  <c:v>10.633333333333301</c:v>
                </c:pt>
                <c:pt idx="196">
                  <c:v>10.65</c:v>
                </c:pt>
                <c:pt idx="197">
                  <c:v>10.6666666666667</c:v>
                </c:pt>
                <c:pt idx="198">
                  <c:v>10.6833333333333</c:v>
                </c:pt>
                <c:pt idx="199">
                  <c:v>10.7</c:v>
                </c:pt>
                <c:pt idx="200">
                  <c:v>10.716666666666701</c:v>
                </c:pt>
                <c:pt idx="201">
                  <c:v>10.733333333333301</c:v>
                </c:pt>
                <c:pt idx="202">
                  <c:v>10.75</c:v>
                </c:pt>
                <c:pt idx="203">
                  <c:v>10.766666666666699</c:v>
                </c:pt>
                <c:pt idx="204">
                  <c:v>10.783333333333299</c:v>
                </c:pt>
                <c:pt idx="205">
                  <c:v>10.8</c:v>
                </c:pt>
                <c:pt idx="206">
                  <c:v>10.8166666666667</c:v>
                </c:pt>
                <c:pt idx="207">
                  <c:v>10.8333333333333</c:v>
                </c:pt>
                <c:pt idx="208">
                  <c:v>10.85</c:v>
                </c:pt>
                <c:pt idx="209">
                  <c:v>10.866666666666699</c:v>
                </c:pt>
                <c:pt idx="210">
                  <c:v>10.883333333333301</c:v>
                </c:pt>
                <c:pt idx="211">
                  <c:v>10.9</c:v>
                </c:pt>
                <c:pt idx="212">
                  <c:v>10.9166666666667</c:v>
                </c:pt>
                <c:pt idx="213">
                  <c:v>10.9333333333333</c:v>
                </c:pt>
                <c:pt idx="214">
                  <c:v>10.95</c:v>
                </c:pt>
                <c:pt idx="215">
                  <c:v>10.966666666666701</c:v>
                </c:pt>
                <c:pt idx="216">
                  <c:v>10.983333333333301</c:v>
                </c:pt>
                <c:pt idx="217">
                  <c:v>11</c:v>
                </c:pt>
                <c:pt idx="218">
                  <c:v>11.016666666666699</c:v>
                </c:pt>
                <c:pt idx="219">
                  <c:v>11.033333333333299</c:v>
                </c:pt>
                <c:pt idx="220">
                  <c:v>11.05</c:v>
                </c:pt>
                <c:pt idx="221">
                  <c:v>11.0666666666667</c:v>
                </c:pt>
                <c:pt idx="222">
                  <c:v>11.0833333333333</c:v>
                </c:pt>
                <c:pt idx="223">
                  <c:v>11.1</c:v>
                </c:pt>
                <c:pt idx="224">
                  <c:v>11.116666666666699</c:v>
                </c:pt>
                <c:pt idx="225">
                  <c:v>11.133333333333301</c:v>
                </c:pt>
                <c:pt idx="226">
                  <c:v>11.15</c:v>
                </c:pt>
                <c:pt idx="227">
                  <c:v>11.1666666666667</c:v>
                </c:pt>
                <c:pt idx="228">
                  <c:v>11.1833333333333</c:v>
                </c:pt>
                <c:pt idx="229">
                  <c:v>11.2</c:v>
                </c:pt>
                <c:pt idx="230">
                  <c:v>11.216666666666701</c:v>
                </c:pt>
                <c:pt idx="231">
                  <c:v>11.233333333333301</c:v>
                </c:pt>
                <c:pt idx="232">
                  <c:v>11.25</c:v>
                </c:pt>
                <c:pt idx="233">
                  <c:v>11.266666666666699</c:v>
                </c:pt>
                <c:pt idx="234">
                  <c:v>11.283333333333299</c:v>
                </c:pt>
                <c:pt idx="235">
                  <c:v>11.3</c:v>
                </c:pt>
                <c:pt idx="236">
                  <c:v>11.3166666666667</c:v>
                </c:pt>
                <c:pt idx="237">
                  <c:v>11.3333333333333</c:v>
                </c:pt>
                <c:pt idx="238">
                  <c:v>11.35</c:v>
                </c:pt>
                <c:pt idx="239">
                  <c:v>11.366666666666699</c:v>
                </c:pt>
                <c:pt idx="240">
                  <c:v>11.383333333333301</c:v>
                </c:pt>
                <c:pt idx="241">
                  <c:v>11.4</c:v>
                </c:pt>
                <c:pt idx="242">
                  <c:v>11.4166666666667</c:v>
                </c:pt>
                <c:pt idx="243">
                  <c:v>11.4333333333333</c:v>
                </c:pt>
                <c:pt idx="244">
                  <c:v>11.45</c:v>
                </c:pt>
                <c:pt idx="245">
                  <c:v>11.466666666666701</c:v>
                </c:pt>
                <c:pt idx="246">
                  <c:v>11.483333333333301</c:v>
                </c:pt>
                <c:pt idx="247">
                  <c:v>11.5</c:v>
                </c:pt>
                <c:pt idx="248">
                  <c:v>11.516666666666699</c:v>
                </c:pt>
                <c:pt idx="249">
                  <c:v>11.533333333333299</c:v>
                </c:pt>
                <c:pt idx="250">
                  <c:v>11.55</c:v>
                </c:pt>
                <c:pt idx="251">
                  <c:v>11.5666666666667</c:v>
                </c:pt>
                <c:pt idx="252">
                  <c:v>11.5833333333333</c:v>
                </c:pt>
                <c:pt idx="253">
                  <c:v>11.6</c:v>
                </c:pt>
                <c:pt idx="254">
                  <c:v>11.616666666666699</c:v>
                </c:pt>
                <c:pt idx="255">
                  <c:v>11.633333333333301</c:v>
                </c:pt>
                <c:pt idx="256">
                  <c:v>11.65</c:v>
                </c:pt>
                <c:pt idx="257">
                  <c:v>11.6666666666667</c:v>
                </c:pt>
                <c:pt idx="258">
                  <c:v>11.6833333333333</c:v>
                </c:pt>
                <c:pt idx="259">
                  <c:v>11.7</c:v>
                </c:pt>
                <c:pt idx="260">
                  <c:v>11.716666666666701</c:v>
                </c:pt>
                <c:pt idx="261">
                  <c:v>11.733333333333301</c:v>
                </c:pt>
                <c:pt idx="262">
                  <c:v>11.75</c:v>
                </c:pt>
                <c:pt idx="263">
                  <c:v>11.766666666666699</c:v>
                </c:pt>
                <c:pt idx="264">
                  <c:v>11.783333333333299</c:v>
                </c:pt>
                <c:pt idx="265">
                  <c:v>11.8</c:v>
                </c:pt>
                <c:pt idx="266">
                  <c:v>11.8166666666667</c:v>
                </c:pt>
                <c:pt idx="267">
                  <c:v>11.8333333333333</c:v>
                </c:pt>
                <c:pt idx="268">
                  <c:v>11.85</c:v>
                </c:pt>
                <c:pt idx="269">
                  <c:v>11.866666666666699</c:v>
                </c:pt>
                <c:pt idx="270">
                  <c:v>11.883333333333301</c:v>
                </c:pt>
                <c:pt idx="271">
                  <c:v>11.9</c:v>
                </c:pt>
                <c:pt idx="272">
                  <c:v>11.9166666666667</c:v>
                </c:pt>
                <c:pt idx="273">
                  <c:v>11.9333333333333</c:v>
                </c:pt>
                <c:pt idx="274">
                  <c:v>11.95</c:v>
                </c:pt>
                <c:pt idx="275">
                  <c:v>11.966666666666701</c:v>
                </c:pt>
                <c:pt idx="276">
                  <c:v>11.983333333333301</c:v>
                </c:pt>
                <c:pt idx="277">
                  <c:v>12</c:v>
                </c:pt>
                <c:pt idx="278">
                  <c:v>12.016666666666699</c:v>
                </c:pt>
                <c:pt idx="279">
                  <c:v>12.033333333333299</c:v>
                </c:pt>
                <c:pt idx="280">
                  <c:v>12.05</c:v>
                </c:pt>
                <c:pt idx="281">
                  <c:v>12.0666666666667</c:v>
                </c:pt>
                <c:pt idx="282">
                  <c:v>12.0833333333333</c:v>
                </c:pt>
                <c:pt idx="283">
                  <c:v>12.1</c:v>
                </c:pt>
                <c:pt idx="284">
                  <c:v>12.116666666666699</c:v>
                </c:pt>
                <c:pt idx="285">
                  <c:v>12.133333333333301</c:v>
                </c:pt>
                <c:pt idx="286">
                  <c:v>12.15</c:v>
                </c:pt>
                <c:pt idx="287">
                  <c:v>12.1666666666667</c:v>
                </c:pt>
                <c:pt idx="288">
                  <c:v>12.1833333333333</c:v>
                </c:pt>
                <c:pt idx="289">
                  <c:v>12.2</c:v>
                </c:pt>
                <c:pt idx="290">
                  <c:v>12.216666666666701</c:v>
                </c:pt>
                <c:pt idx="291">
                  <c:v>12.233333333333301</c:v>
                </c:pt>
                <c:pt idx="292">
                  <c:v>12.25</c:v>
                </c:pt>
                <c:pt idx="293">
                  <c:v>12.266666666666699</c:v>
                </c:pt>
                <c:pt idx="294">
                  <c:v>12.283333333333299</c:v>
                </c:pt>
                <c:pt idx="295">
                  <c:v>12.3</c:v>
                </c:pt>
                <c:pt idx="296">
                  <c:v>12.3166666666667</c:v>
                </c:pt>
                <c:pt idx="297">
                  <c:v>12.3333333333333</c:v>
                </c:pt>
                <c:pt idx="298">
                  <c:v>12.35</c:v>
                </c:pt>
                <c:pt idx="299">
                  <c:v>12.366666666666699</c:v>
                </c:pt>
                <c:pt idx="300">
                  <c:v>12.383333333333301</c:v>
                </c:pt>
                <c:pt idx="301">
                  <c:v>12.4</c:v>
                </c:pt>
                <c:pt idx="302">
                  <c:v>12.4166666666667</c:v>
                </c:pt>
                <c:pt idx="303">
                  <c:v>12.4333333333333</c:v>
                </c:pt>
                <c:pt idx="304">
                  <c:v>12.45</c:v>
                </c:pt>
                <c:pt idx="305">
                  <c:v>12.466666666666701</c:v>
                </c:pt>
                <c:pt idx="306">
                  <c:v>12.483333333333301</c:v>
                </c:pt>
                <c:pt idx="307">
                  <c:v>12.5</c:v>
                </c:pt>
                <c:pt idx="308">
                  <c:v>12.516666666666699</c:v>
                </c:pt>
                <c:pt idx="309">
                  <c:v>12.533333333333299</c:v>
                </c:pt>
                <c:pt idx="310">
                  <c:v>12.55</c:v>
                </c:pt>
                <c:pt idx="311">
                  <c:v>12.5666666666667</c:v>
                </c:pt>
                <c:pt idx="312">
                  <c:v>12.5833333333333</c:v>
                </c:pt>
                <c:pt idx="313">
                  <c:v>12.6</c:v>
                </c:pt>
                <c:pt idx="314">
                  <c:v>12.616666666666699</c:v>
                </c:pt>
                <c:pt idx="315">
                  <c:v>12.633333333333301</c:v>
                </c:pt>
                <c:pt idx="316">
                  <c:v>12.65</c:v>
                </c:pt>
                <c:pt idx="317">
                  <c:v>12.6666666666667</c:v>
                </c:pt>
                <c:pt idx="318">
                  <c:v>12.6833333333333</c:v>
                </c:pt>
                <c:pt idx="319">
                  <c:v>12.7</c:v>
                </c:pt>
                <c:pt idx="320">
                  <c:v>12.716666666666701</c:v>
                </c:pt>
                <c:pt idx="321">
                  <c:v>12.733333333333301</c:v>
                </c:pt>
                <c:pt idx="322">
                  <c:v>12.75</c:v>
                </c:pt>
                <c:pt idx="323">
                  <c:v>12.766666666666699</c:v>
                </c:pt>
                <c:pt idx="324">
                  <c:v>12.783333333333299</c:v>
                </c:pt>
                <c:pt idx="325">
                  <c:v>12.8</c:v>
                </c:pt>
                <c:pt idx="326">
                  <c:v>12.8166666666667</c:v>
                </c:pt>
                <c:pt idx="327">
                  <c:v>12.8333333333333</c:v>
                </c:pt>
                <c:pt idx="328">
                  <c:v>12.85</c:v>
                </c:pt>
                <c:pt idx="329">
                  <c:v>12.866666666666699</c:v>
                </c:pt>
                <c:pt idx="330">
                  <c:v>12.883333333333301</c:v>
                </c:pt>
                <c:pt idx="331">
                  <c:v>12.9</c:v>
                </c:pt>
                <c:pt idx="332">
                  <c:v>12.9166666666667</c:v>
                </c:pt>
                <c:pt idx="333">
                  <c:v>12.9333333333333</c:v>
                </c:pt>
                <c:pt idx="334">
                  <c:v>12.95</c:v>
                </c:pt>
                <c:pt idx="335">
                  <c:v>12.966666666666701</c:v>
                </c:pt>
                <c:pt idx="336">
                  <c:v>12.983333333333301</c:v>
                </c:pt>
                <c:pt idx="337">
                  <c:v>13</c:v>
                </c:pt>
                <c:pt idx="338">
                  <c:v>13.016666666666699</c:v>
                </c:pt>
                <c:pt idx="339">
                  <c:v>13.033333333333299</c:v>
                </c:pt>
                <c:pt idx="340">
                  <c:v>13.05</c:v>
                </c:pt>
                <c:pt idx="341">
                  <c:v>13.0666666666667</c:v>
                </c:pt>
                <c:pt idx="342">
                  <c:v>13.0833333333333</c:v>
                </c:pt>
                <c:pt idx="343">
                  <c:v>13.1</c:v>
                </c:pt>
                <c:pt idx="344">
                  <c:v>13.116666666666699</c:v>
                </c:pt>
                <c:pt idx="345">
                  <c:v>13.133333333333301</c:v>
                </c:pt>
                <c:pt idx="346">
                  <c:v>13.15</c:v>
                </c:pt>
                <c:pt idx="347">
                  <c:v>13.1666666666667</c:v>
                </c:pt>
                <c:pt idx="348">
                  <c:v>13.1833333333333</c:v>
                </c:pt>
                <c:pt idx="349">
                  <c:v>13.2</c:v>
                </c:pt>
                <c:pt idx="350">
                  <c:v>13.216666666666701</c:v>
                </c:pt>
                <c:pt idx="351">
                  <c:v>13.233333333333301</c:v>
                </c:pt>
                <c:pt idx="352">
                  <c:v>13.25</c:v>
                </c:pt>
                <c:pt idx="353">
                  <c:v>13.266666666666699</c:v>
                </c:pt>
                <c:pt idx="354">
                  <c:v>13.283333333333299</c:v>
                </c:pt>
                <c:pt idx="355">
                  <c:v>13.3</c:v>
                </c:pt>
                <c:pt idx="356">
                  <c:v>13.3166666666667</c:v>
                </c:pt>
                <c:pt idx="357">
                  <c:v>13.3333333333333</c:v>
                </c:pt>
                <c:pt idx="358">
                  <c:v>13.35</c:v>
                </c:pt>
                <c:pt idx="359">
                  <c:v>13.366666666666699</c:v>
                </c:pt>
                <c:pt idx="360">
                  <c:v>13.383333333333301</c:v>
                </c:pt>
                <c:pt idx="361">
                  <c:v>13.4</c:v>
                </c:pt>
                <c:pt idx="362">
                  <c:v>13.4166666666667</c:v>
                </c:pt>
                <c:pt idx="363">
                  <c:v>13.4333333333333</c:v>
                </c:pt>
                <c:pt idx="364">
                  <c:v>13.45</c:v>
                </c:pt>
                <c:pt idx="365">
                  <c:v>13.466666666666701</c:v>
                </c:pt>
                <c:pt idx="366">
                  <c:v>13.483333333333301</c:v>
                </c:pt>
                <c:pt idx="367">
                  <c:v>13.5</c:v>
                </c:pt>
                <c:pt idx="368">
                  <c:v>13.516666666666699</c:v>
                </c:pt>
                <c:pt idx="369">
                  <c:v>13.533333333333299</c:v>
                </c:pt>
                <c:pt idx="370">
                  <c:v>13.55</c:v>
                </c:pt>
                <c:pt idx="371">
                  <c:v>13.5666666666667</c:v>
                </c:pt>
                <c:pt idx="372">
                  <c:v>13.5833333333333</c:v>
                </c:pt>
                <c:pt idx="373">
                  <c:v>13.6</c:v>
                </c:pt>
                <c:pt idx="374">
                  <c:v>13.616666666666699</c:v>
                </c:pt>
                <c:pt idx="375">
                  <c:v>13.633333333333301</c:v>
                </c:pt>
                <c:pt idx="376">
                  <c:v>13.65</c:v>
                </c:pt>
                <c:pt idx="377">
                  <c:v>13.6666666666667</c:v>
                </c:pt>
                <c:pt idx="378">
                  <c:v>13.6833333333333</c:v>
                </c:pt>
                <c:pt idx="379">
                  <c:v>13.7</c:v>
                </c:pt>
                <c:pt idx="380">
                  <c:v>13.716666666666701</c:v>
                </c:pt>
                <c:pt idx="381">
                  <c:v>13.733333333333301</c:v>
                </c:pt>
                <c:pt idx="382">
                  <c:v>13.75</c:v>
                </c:pt>
                <c:pt idx="383">
                  <c:v>13.766666666666699</c:v>
                </c:pt>
                <c:pt idx="384">
                  <c:v>13.783333333333299</c:v>
                </c:pt>
                <c:pt idx="385">
                  <c:v>13.8</c:v>
                </c:pt>
                <c:pt idx="386">
                  <c:v>13.8166666666667</c:v>
                </c:pt>
                <c:pt idx="387">
                  <c:v>13.8333333333333</c:v>
                </c:pt>
                <c:pt idx="388">
                  <c:v>13.85</c:v>
                </c:pt>
                <c:pt idx="389">
                  <c:v>13.866666666666699</c:v>
                </c:pt>
                <c:pt idx="390">
                  <c:v>13.883333333333301</c:v>
                </c:pt>
                <c:pt idx="391">
                  <c:v>13.9</c:v>
                </c:pt>
                <c:pt idx="392">
                  <c:v>13.9166666666667</c:v>
                </c:pt>
                <c:pt idx="393">
                  <c:v>13.9333333333333</c:v>
                </c:pt>
                <c:pt idx="394">
                  <c:v>13.95</c:v>
                </c:pt>
                <c:pt idx="395">
                  <c:v>13.966666666666701</c:v>
                </c:pt>
                <c:pt idx="396">
                  <c:v>13.983333333333301</c:v>
                </c:pt>
                <c:pt idx="397">
                  <c:v>14</c:v>
                </c:pt>
                <c:pt idx="398">
                  <c:v>14.016666666666699</c:v>
                </c:pt>
                <c:pt idx="399">
                  <c:v>14.033333333333299</c:v>
                </c:pt>
                <c:pt idx="400">
                  <c:v>14.05</c:v>
                </c:pt>
                <c:pt idx="401">
                  <c:v>14.0666666666667</c:v>
                </c:pt>
                <c:pt idx="402">
                  <c:v>14.0833333333333</c:v>
                </c:pt>
                <c:pt idx="403">
                  <c:v>14.1</c:v>
                </c:pt>
                <c:pt idx="404">
                  <c:v>14.116666666666699</c:v>
                </c:pt>
                <c:pt idx="405">
                  <c:v>14.133333333333301</c:v>
                </c:pt>
                <c:pt idx="406">
                  <c:v>14.15</c:v>
                </c:pt>
                <c:pt idx="407">
                  <c:v>14.1666666666667</c:v>
                </c:pt>
                <c:pt idx="408">
                  <c:v>14.1833333333333</c:v>
                </c:pt>
                <c:pt idx="409">
                  <c:v>14.2</c:v>
                </c:pt>
                <c:pt idx="410">
                  <c:v>14.216666666666701</c:v>
                </c:pt>
                <c:pt idx="411">
                  <c:v>14.233333333333301</c:v>
                </c:pt>
                <c:pt idx="412">
                  <c:v>14.25</c:v>
                </c:pt>
                <c:pt idx="413">
                  <c:v>14.266666666666699</c:v>
                </c:pt>
                <c:pt idx="414">
                  <c:v>14.283333333333299</c:v>
                </c:pt>
                <c:pt idx="415">
                  <c:v>14.3</c:v>
                </c:pt>
                <c:pt idx="416">
                  <c:v>14.3166666666667</c:v>
                </c:pt>
                <c:pt idx="417">
                  <c:v>14.3333333333333</c:v>
                </c:pt>
                <c:pt idx="418">
                  <c:v>14.35</c:v>
                </c:pt>
                <c:pt idx="419">
                  <c:v>14.366666666666699</c:v>
                </c:pt>
                <c:pt idx="420">
                  <c:v>14.383333333333301</c:v>
                </c:pt>
                <c:pt idx="421">
                  <c:v>14.4</c:v>
                </c:pt>
                <c:pt idx="422">
                  <c:v>14.4166666666667</c:v>
                </c:pt>
                <c:pt idx="423">
                  <c:v>14.4333333333333</c:v>
                </c:pt>
                <c:pt idx="424">
                  <c:v>14.45</c:v>
                </c:pt>
                <c:pt idx="425">
                  <c:v>14.466666666666701</c:v>
                </c:pt>
                <c:pt idx="426">
                  <c:v>14.483333333333301</c:v>
                </c:pt>
                <c:pt idx="427">
                  <c:v>14.5</c:v>
                </c:pt>
                <c:pt idx="428">
                  <c:v>14.516666666666699</c:v>
                </c:pt>
                <c:pt idx="429">
                  <c:v>14.533333333333299</c:v>
                </c:pt>
                <c:pt idx="430">
                  <c:v>14.55</c:v>
                </c:pt>
                <c:pt idx="431">
                  <c:v>14.5666666666667</c:v>
                </c:pt>
                <c:pt idx="432">
                  <c:v>14.5833333333333</c:v>
                </c:pt>
                <c:pt idx="433">
                  <c:v>14.6</c:v>
                </c:pt>
                <c:pt idx="434">
                  <c:v>14.616666666666699</c:v>
                </c:pt>
                <c:pt idx="435">
                  <c:v>14.633333333333301</c:v>
                </c:pt>
                <c:pt idx="436">
                  <c:v>14.65</c:v>
                </c:pt>
                <c:pt idx="437">
                  <c:v>14.6666666666667</c:v>
                </c:pt>
                <c:pt idx="438">
                  <c:v>14.6833333333333</c:v>
                </c:pt>
                <c:pt idx="439">
                  <c:v>14.7</c:v>
                </c:pt>
                <c:pt idx="440">
                  <c:v>14.716666666666701</c:v>
                </c:pt>
                <c:pt idx="441">
                  <c:v>14.733333333333301</c:v>
                </c:pt>
                <c:pt idx="442">
                  <c:v>14.75</c:v>
                </c:pt>
                <c:pt idx="443">
                  <c:v>14.766666666666699</c:v>
                </c:pt>
                <c:pt idx="444">
                  <c:v>14.783333333333299</c:v>
                </c:pt>
                <c:pt idx="445">
                  <c:v>14.8</c:v>
                </c:pt>
                <c:pt idx="446">
                  <c:v>14.8166666666667</c:v>
                </c:pt>
                <c:pt idx="447">
                  <c:v>14.8333333333333</c:v>
                </c:pt>
                <c:pt idx="448">
                  <c:v>14.85</c:v>
                </c:pt>
                <c:pt idx="449">
                  <c:v>14.866666666666699</c:v>
                </c:pt>
                <c:pt idx="450">
                  <c:v>14.883333333333301</c:v>
                </c:pt>
                <c:pt idx="451">
                  <c:v>14.9</c:v>
                </c:pt>
                <c:pt idx="452">
                  <c:v>14.9166666666667</c:v>
                </c:pt>
                <c:pt idx="453">
                  <c:v>14.9333333333333</c:v>
                </c:pt>
                <c:pt idx="454">
                  <c:v>14.95</c:v>
                </c:pt>
                <c:pt idx="455">
                  <c:v>14.966666666666701</c:v>
                </c:pt>
                <c:pt idx="456">
                  <c:v>14.983333333333301</c:v>
                </c:pt>
                <c:pt idx="457">
                  <c:v>15</c:v>
                </c:pt>
                <c:pt idx="458">
                  <c:v>15.016666666666699</c:v>
                </c:pt>
                <c:pt idx="459">
                  <c:v>15.033333333333299</c:v>
                </c:pt>
                <c:pt idx="460">
                  <c:v>15.05</c:v>
                </c:pt>
                <c:pt idx="461">
                  <c:v>15.0666666666667</c:v>
                </c:pt>
                <c:pt idx="462">
                  <c:v>15.0833333333333</c:v>
                </c:pt>
                <c:pt idx="463">
                  <c:v>15.1</c:v>
                </c:pt>
                <c:pt idx="464">
                  <c:v>15.116666666666699</c:v>
                </c:pt>
                <c:pt idx="465">
                  <c:v>15.133333333333301</c:v>
                </c:pt>
                <c:pt idx="466">
                  <c:v>15.15</c:v>
                </c:pt>
                <c:pt idx="467">
                  <c:v>15.1666666666667</c:v>
                </c:pt>
                <c:pt idx="468">
                  <c:v>15.1833333333333</c:v>
                </c:pt>
                <c:pt idx="469">
                  <c:v>15.2</c:v>
                </c:pt>
                <c:pt idx="470">
                  <c:v>15.216666666666701</c:v>
                </c:pt>
                <c:pt idx="471">
                  <c:v>15.233333333333301</c:v>
                </c:pt>
                <c:pt idx="472">
                  <c:v>15.25</c:v>
                </c:pt>
                <c:pt idx="473">
                  <c:v>15.266666666666699</c:v>
                </c:pt>
                <c:pt idx="474">
                  <c:v>15.283333333333299</c:v>
                </c:pt>
                <c:pt idx="475">
                  <c:v>15.3</c:v>
                </c:pt>
                <c:pt idx="476">
                  <c:v>15.3166666666667</c:v>
                </c:pt>
                <c:pt idx="477">
                  <c:v>15.3333333333333</c:v>
                </c:pt>
                <c:pt idx="478">
                  <c:v>15.35</c:v>
                </c:pt>
                <c:pt idx="479">
                  <c:v>15.366666666666699</c:v>
                </c:pt>
                <c:pt idx="480">
                  <c:v>15.383333333333301</c:v>
                </c:pt>
                <c:pt idx="481">
                  <c:v>15.4</c:v>
                </c:pt>
                <c:pt idx="482">
                  <c:v>15.4166666666667</c:v>
                </c:pt>
                <c:pt idx="483">
                  <c:v>15.4333333333333</c:v>
                </c:pt>
                <c:pt idx="484">
                  <c:v>15.45</c:v>
                </c:pt>
                <c:pt idx="485">
                  <c:v>15.466666666666701</c:v>
                </c:pt>
                <c:pt idx="486">
                  <c:v>15.483333333333301</c:v>
                </c:pt>
                <c:pt idx="487">
                  <c:v>15.5</c:v>
                </c:pt>
                <c:pt idx="488">
                  <c:v>15.516666666666699</c:v>
                </c:pt>
                <c:pt idx="489">
                  <c:v>15.533333333333299</c:v>
                </c:pt>
                <c:pt idx="490">
                  <c:v>15.55</c:v>
                </c:pt>
                <c:pt idx="491">
                  <c:v>15.5666666666667</c:v>
                </c:pt>
                <c:pt idx="492">
                  <c:v>15.5833333333333</c:v>
                </c:pt>
                <c:pt idx="493">
                  <c:v>15.6</c:v>
                </c:pt>
                <c:pt idx="494">
                  <c:v>15.616666666666699</c:v>
                </c:pt>
                <c:pt idx="495">
                  <c:v>15.633333333333301</c:v>
                </c:pt>
                <c:pt idx="496">
                  <c:v>15.65</c:v>
                </c:pt>
                <c:pt idx="497">
                  <c:v>15.6666666666667</c:v>
                </c:pt>
                <c:pt idx="498">
                  <c:v>15.6833333333333</c:v>
                </c:pt>
                <c:pt idx="499">
                  <c:v>15.7</c:v>
                </c:pt>
                <c:pt idx="500">
                  <c:v>15.716666666666701</c:v>
                </c:pt>
                <c:pt idx="501">
                  <c:v>15.733333333333301</c:v>
                </c:pt>
                <c:pt idx="502">
                  <c:v>15.75</c:v>
                </c:pt>
                <c:pt idx="503">
                  <c:v>15.766666666666699</c:v>
                </c:pt>
                <c:pt idx="504">
                  <c:v>15.783333333333299</c:v>
                </c:pt>
                <c:pt idx="505">
                  <c:v>15.8</c:v>
                </c:pt>
                <c:pt idx="506">
                  <c:v>15.8166666666667</c:v>
                </c:pt>
                <c:pt idx="507">
                  <c:v>15.8333333333333</c:v>
                </c:pt>
                <c:pt idx="508">
                  <c:v>15.85</c:v>
                </c:pt>
                <c:pt idx="509">
                  <c:v>15.866666666666699</c:v>
                </c:pt>
                <c:pt idx="510">
                  <c:v>15.883333333333301</c:v>
                </c:pt>
                <c:pt idx="511">
                  <c:v>15.9</c:v>
                </c:pt>
                <c:pt idx="512">
                  <c:v>15.9166666666667</c:v>
                </c:pt>
                <c:pt idx="513">
                  <c:v>15.9333333333333</c:v>
                </c:pt>
                <c:pt idx="514">
                  <c:v>15.95</c:v>
                </c:pt>
                <c:pt idx="515">
                  <c:v>15.966666666666701</c:v>
                </c:pt>
                <c:pt idx="516">
                  <c:v>15.983333333333301</c:v>
                </c:pt>
                <c:pt idx="517">
                  <c:v>16</c:v>
                </c:pt>
                <c:pt idx="518">
                  <c:v>16.016666666666701</c:v>
                </c:pt>
                <c:pt idx="519">
                  <c:v>16.033333333333299</c:v>
                </c:pt>
                <c:pt idx="520">
                  <c:v>16.05</c:v>
                </c:pt>
                <c:pt idx="521">
                  <c:v>16.066666666666698</c:v>
                </c:pt>
                <c:pt idx="522">
                  <c:v>16.0833333333333</c:v>
                </c:pt>
                <c:pt idx="523">
                  <c:v>16.100000000000001</c:v>
                </c:pt>
                <c:pt idx="524">
                  <c:v>16.116666666666699</c:v>
                </c:pt>
                <c:pt idx="525">
                  <c:v>16.133333333333301</c:v>
                </c:pt>
                <c:pt idx="526">
                  <c:v>16.149999999999999</c:v>
                </c:pt>
                <c:pt idx="527">
                  <c:v>16.1666666666667</c:v>
                </c:pt>
                <c:pt idx="528">
                  <c:v>16.183333333333302</c:v>
                </c:pt>
                <c:pt idx="529">
                  <c:v>16.2</c:v>
                </c:pt>
                <c:pt idx="530">
                  <c:v>16.216666666666701</c:v>
                </c:pt>
                <c:pt idx="531">
                  <c:v>16.233333333333299</c:v>
                </c:pt>
                <c:pt idx="532">
                  <c:v>16.25</c:v>
                </c:pt>
                <c:pt idx="533">
                  <c:v>16.266666666666701</c:v>
                </c:pt>
                <c:pt idx="534">
                  <c:v>16.283333333333299</c:v>
                </c:pt>
                <c:pt idx="535">
                  <c:v>16.3</c:v>
                </c:pt>
                <c:pt idx="536">
                  <c:v>16.316666666666698</c:v>
                </c:pt>
                <c:pt idx="537">
                  <c:v>16.3333333333333</c:v>
                </c:pt>
                <c:pt idx="538">
                  <c:v>16.350000000000001</c:v>
                </c:pt>
                <c:pt idx="539">
                  <c:v>16.366666666666699</c:v>
                </c:pt>
                <c:pt idx="540">
                  <c:v>16.383333333333301</c:v>
                </c:pt>
                <c:pt idx="541">
                  <c:v>16.399999999999999</c:v>
                </c:pt>
                <c:pt idx="542">
                  <c:v>16.4166666666667</c:v>
                </c:pt>
                <c:pt idx="543">
                  <c:v>16.433333333333302</c:v>
                </c:pt>
                <c:pt idx="544">
                  <c:v>16.45</c:v>
                </c:pt>
                <c:pt idx="545">
                  <c:v>16.466666666666701</c:v>
                </c:pt>
                <c:pt idx="546">
                  <c:v>16.483333333333299</c:v>
                </c:pt>
                <c:pt idx="547">
                  <c:v>16.5</c:v>
                </c:pt>
                <c:pt idx="548">
                  <c:v>16.516666666666701</c:v>
                </c:pt>
                <c:pt idx="549">
                  <c:v>16.533333333333299</c:v>
                </c:pt>
                <c:pt idx="550">
                  <c:v>16.55</c:v>
                </c:pt>
                <c:pt idx="551">
                  <c:v>16.566666666666698</c:v>
                </c:pt>
                <c:pt idx="552">
                  <c:v>16.5833333333333</c:v>
                </c:pt>
                <c:pt idx="553">
                  <c:v>16.600000000000001</c:v>
                </c:pt>
                <c:pt idx="554">
                  <c:v>16.616666666666699</c:v>
                </c:pt>
                <c:pt idx="555">
                  <c:v>16.633333333333301</c:v>
                </c:pt>
                <c:pt idx="556">
                  <c:v>16.649999999999999</c:v>
                </c:pt>
                <c:pt idx="557">
                  <c:v>16.6666666666667</c:v>
                </c:pt>
                <c:pt idx="558">
                  <c:v>16.683333333333302</c:v>
                </c:pt>
                <c:pt idx="559">
                  <c:v>16.7</c:v>
                </c:pt>
                <c:pt idx="560">
                  <c:v>16.716666666666701</c:v>
                </c:pt>
                <c:pt idx="561">
                  <c:v>16.733333333333299</c:v>
                </c:pt>
                <c:pt idx="562">
                  <c:v>16.75</c:v>
                </c:pt>
                <c:pt idx="563">
                  <c:v>16.766666666666701</c:v>
                </c:pt>
                <c:pt idx="564">
                  <c:v>16.783333333333299</c:v>
                </c:pt>
                <c:pt idx="565">
                  <c:v>16.8</c:v>
                </c:pt>
                <c:pt idx="566">
                  <c:v>16.816666666666698</c:v>
                </c:pt>
                <c:pt idx="567">
                  <c:v>16.8333333333333</c:v>
                </c:pt>
                <c:pt idx="568">
                  <c:v>16.850000000000001</c:v>
                </c:pt>
                <c:pt idx="569">
                  <c:v>16.866666666666699</c:v>
                </c:pt>
                <c:pt idx="570">
                  <c:v>16.883333333333301</c:v>
                </c:pt>
                <c:pt idx="571">
                  <c:v>16.899999999999999</c:v>
                </c:pt>
                <c:pt idx="572">
                  <c:v>16.9166666666667</c:v>
                </c:pt>
                <c:pt idx="573">
                  <c:v>16.933333333333302</c:v>
                </c:pt>
                <c:pt idx="574">
                  <c:v>16.95</c:v>
                </c:pt>
                <c:pt idx="575">
                  <c:v>16.966666666666701</c:v>
                </c:pt>
                <c:pt idx="576">
                  <c:v>16.983333333333299</c:v>
                </c:pt>
                <c:pt idx="577">
                  <c:v>17</c:v>
                </c:pt>
                <c:pt idx="578">
                  <c:v>17.016666666666701</c:v>
                </c:pt>
                <c:pt idx="579">
                  <c:v>17.033333333333299</c:v>
                </c:pt>
                <c:pt idx="580">
                  <c:v>17.05</c:v>
                </c:pt>
                <c:pt idx="581">
                  <c:v>17.066666666666698</c:v>
                </c:pt>
                <c:pt idx="582">
                  <c:v>17.0833333333333</c:v>
                </c:pt>
                <c:pt idx="583">
                  <c:v>17.100000000000001</c:v>
                </c:pt>
                <c:pt idx="584">
                  <c:v>17.116666666666699</c:v>
                </c:pt>
                <c:pt idx="585">
                  <c:v>17.133333333333301</c:v>
                </c:pt>
                <c:pt idx="586">
                  <c:v>17.149999999999999</c:v>
                </c:pt>
                <c:pt idx="587">
                  <c:v>17.1666666666667</c:v>
                </c:pt>
                <c:pt idx="588">
                  <c:v>17.183333333333302</c:v>
                </c:pt>
                <c:pt idx="589">
                  <c:v>17.2</c:v>
                </c:pt>
                <c:pt idx="590">
                  <c:v>17.216666666666701</c:v>
                </c:pt>
                <c:pt idx="591">
                  <c:v>17.233333333333299</c:v>
                </c:pt>
                <c:pt idx="592">
                  <c:v>17.25</c:v>
                </c:pt>
                <c:pt idx="593">
                  <c:v>17.266666666666701</c:v>
                </c:pt>
                <c:pt idx="594">
                  <c:v>17.283333333333299</c:v>
                </c:pt>
                <c:pt idx="595">
                  <c:v>17.3</c:v>
                </c:pt>
                <c:pt idx="596">
                  <c:v>17.316666666666698</c:v>
                </c:pt>
                <c:pt idx="597">
                  <c:v>17.3333333333333</c:v>
                </c:pt>
                <c:pt idx="598">
                  <c:v>17.350000000000001</c:v>
                </c:pt>
                <c:pt idx="599">
                  <c:v>17.366666666666699</c:v>
                </c:pt>
                <c:pt idx="600">
                  <c:v>17.383333333333301</c:v>
                </c:pt>
                <c:pt idx="601">
                  <c:v>17.399999999999999</c:v>
                </c:pt>
                <c:pt idx="602">
                  <c:v>17.4166666666667</c:v>
                </c:pt>
                <c:pt idx="603">
                  <c:v>17.433333333333302</c:v>
                </c:pt>
                <c:pt idx="604">
                  <c:v>17.45</c:v>
                </c:pt>
                <c:pt idx="605">
                  <c:v>17.466666666666701</c:v>
                </c:pt>
                <c:pt idx="606">
                  <c:v>17.483333333333299</c:v>
                </c:pt>
                <c:pt idx="607">
                  <c:v>17.5</c:v>
                </c:pt>
                <c:pt idx="608">
                  <c:v>17.516666666666701</c:v>
                </c:pt>
                <c:pt idx="609">
                  <c:v>17.533333333333299</c:v>
                </c:pt>
                <c:pt idx="610">
                  <c:v>17.55</c:v>
                </c:pt>
                <c:pt idx="611">
                  <c:v>17.566666666666698</c:v>
                </c:pt>
                <c:pt idx="612">
                  <c:v>17.5833333333333</c:v>
                </c:pt>
                <c:pt idx="613">
                  <c:v>17.600000000000001</c:v>
                </c:pt>
                <c:pt idx="614">
                  <c:v>17.616666666666699</c:v>
                </c:pt>
                <c:pt idx="615">
                  <c:v>17.633333333333301</c:v>
                </c:pt>
                <c:pt idx="616">
                  <c:v>17.649999999999999</c:v>
                </c:pt>
                <c:pt idx="617">
                  <c:v>17.6666666666667</c:v>
                </c:pt>
                <c:pt idx="618">
                  <c:v>17.683333333333302</c:v>
                </c:pt>
                <c:pt idx="619">
                  <c:v>17.7</c:v>
                </c:pt>
                <c:pt idx="620">
                  <c:v>17.716666666666701</c:v>
                </c:pt>
                <c:pt idx="621">
                  <c:v>17.733333333333299</c:v>
                </c:pt>
                <c:pt idx="622">
                  <c:v>17.75</c:v>
                </c:pt>
                <c:pt idx="623">
                  <c:v>17.766666666666701</c:v>
                </c:pt>
                <c:pt idx="624">
                  <c:v>17.783333333333299</c:v>
                </c:pt>
                <c:pt idx="625">
                  <c:v>17.8</c:v>
                </c:pt>
                <c:pt idx="626">
                  <c:v>17.816666666666698</c:v>
                </c:pt>
                <c:pt idx="627">
                  <c:v>17.8333333333333</c:v>
                </c:pt>
                <c:pt idx="628">
                  <c:v>17.850000000000001</c:v>
                </c:pt>
                <c:pt idx="629">
                  <c:v>17.866666666666699</c:v>
                </c:pt>
                <c:pt idx="630">
                  <c:v>17.883333333333301</c:v>
                </c:pt>
                <c:pt idx="631">
                  <c:v>17.899999999999999</c:v>
                </c:pt>
                <c:pt idx="632">
                  <c:v>17.9166666666667</c:v>
                </c:pt>
                <c:pt idx="633">
                  <c:v>17.933333333333302</c:v>
                </c:pt>
                <c:pt idx="634">
                  <c:v>17.95</c:v>
                </c:pt>
                <c:pt idx="635">
                  <c:v>17.966666666666701</c:v>
                </c:pt>
                <c:pt idx="636">
                  <c:v>17.983333333333299</c:v>
                </c:pt>
                <c:pt idx="637">
                  <c:v>18</c:v>
                </c:pt>
                <c:pt idx="638">
                  <c:v>18.016666666666701</c:v>
                </c:pt>
                <c:pt idx="639">
                  <c:v>18.033333333333299</c:v>
                </c:pt>
                <c:pt idx="640">
                  <c:v>18.05</c:v>
                </c:pt>
                <c:pt idx="641">
                  <c:v>18.066666666666698</c:v>
                </c:pt>
                <c:pt idx="642">
                  <c:v>18.0833333333333</c:v>
                </c:pt>
                <c:pt idx="643">
                  <c:v>18.100000000000001</c:v>
                </c:pt>
                <c:pt idx="644">
                  <c:v>18.116666666666699</c:v>
                </c:pt>
                <c:pt idx="645">
                  <c:v>18.133333333333301</c:v>
                </c:pt>
                <c:pt idx="646">
                  <c:v>18.149999999999999</c:v>
                </c:pt>
                <c:pt idx="647">
                  <c:v>18.1666666666667</c:v>
                </c:pt>
                <c:pt idx="648">
                  <c:v>18.183333333333302</c:v>
                </c:pt>
                <c:pt idx="649">
                  <c:v>18.2</c:v>
                </c:pt>
                <c:pt idx="650">
                  <c:v>18.216666666666701</c:v>
                </c:pt>
                <c:pt idx="651">
                  <c:v>18.233333333333299</c:v>
                </c:pt>
                <c:pt idx="652">
                  <c:v>18.25</c:v>
                </c:pt>
                <c:pt idx="653">
                  <c:v>18.266666666666701</c:v>
                </c:pt>
                <c:pt idx="654">
                  <c:v>18.283333333333299</c:v>
                </c:pt>
                <c:pt idx="655">
                  <c:v>18.3</c:v>
                </c:pt>
                <c:pt idx="656">
                  <c:v>18.316666666666698</c:v>
                </c:pt>
                <c:pt idx="657">
                  <c:v>18.3333333333333</c:v>
                </c:pt>
                <c:pt idx="658">
                  <c:v>18.350000000000001</c:v>
                </c:pt>
                <c:pt idx="659">
                  <c:v>18.366666666666699</c:v>
                </c:pt>
                <c:pt idx="660">
                  <c:v>18.383333333333301</c:v>
                </c:pt>
                <c:pt idx="661">
                  <c:v>18.399999999999999</c:v>
                </c:pt>
                <c:pt idx="662">
                  <c:v>18.4166666666667</c:v>
                </c:pt>
                <c:pt idx="663">
                  <c:v>18.433333333333302</c:v>
                </c:pt>
                <c:pt idx="664">
                  <c:v>18.45</c:v>
                </c:pt>
                <c:pt idx="665">
                  <c:v>18.466666666666701</c:v>
                </c:pt>
                <c:pt idx="666">
                  <c:v>18.483333333333299</c:v>
                </c:pt>
                <c:pt idx="667">
                  <c:v>18.5</c:v>
                </c:pt>
                <c:pt idx="668">
                  <c:v>18.516666666666701</c:v>
                </c:pt>
                <c:pt idx="669">
                  <c:v>18.533333333333299</c:v>
                </c:pt>
                <c:pt idx="670">
                  <c:v>18.55</c:v>
                </c:pt>
                <c:pt idx="671">
                  <c:v>18.566666666666698</c:v>
                </c:pt>
                <c:pt idx="672">
                  <c:v>18.5833333333333</c:v>
                </c:pt>
                <c:pt idx="673">
                  <c:v>18.600000000000001</c:v>
                </c:pt>
                <c:pt idx="674">
                  <c:v>18.616666666666699</c:v>
                </c:pt>
                <c:pt idx="675">
                  <c:v>18.633333333333301</c:v>
                </c:pt>
                <c:pt idx="676">
                  <c:v>18.649999999999999</c:v>
                </c:pt>
                <c:pt idx="677">
                  <c:v>18.6666666666667</c:v>
                </c:pt>
                <c:pt idx="678">
                  <c:v>18.683333333333302</c:v>
                </c:pt>
                <c:pt idx="679">
                  <c:v>18.7</c:v>
                </c:pt>
                <c:pt idx="680">
                  <c:v>18.716666666666701</c:v>
                </c:pt>
                <c:pt idx="681">
                  <c:v>18.733333333333299</c:v>
                </c:pt>
                <c:pt idx="682">
                  <c:v>18.75</c:v>
                </c:pt>
                <c:pt idx="683">
                  <c:v>18.766666666666701</c:v>
                </c:pt>
                <c:pt idx="684">
                  <c:v>18.783333333333299</c:v>
                </c:pt>
                <c:pt idx="685">
                  <c:v>18.8</c:v>
                </c:pt>
                <c:pt idx="686">
                  <c:v>18.816666666666698</c:v>
                </c:pt>
                <c:pt idx="687">
                  <c:v>18.850000000000001</c:v>
                </c:pt>
                <c:pt idx="688">
                  <c:v>18.883333333333301</c:v>
                </c:pt>
                <c:pt idx="689">
                  <c:v>18.899999999999999</c:v>
                </c:pt>
                <c:pt idx="690">
                  <c:v>18.9166666666667</c:v>
                </c:pt>
                <c:pt idx="691">
                  <c:v>18.933333333333302</c:v>
                </c:pt>
                <c:pt idx="692">
                  <c:v>18.95</c:v>
                </c:pt>
                <c:pt idx="693">
                  <c:v>18.966666666666701</c:v>
                </c:pt>
                <c:pt idx="694">
                  <c:v>18.983333333333299</c:v>
                </c:pt>
                <c:pt idx="695">
                  <c:v>19</c:v>
                </c:pt>
                <c:pt idx="696">
                  <c:v>19.016666666666701</c:v>
                </c:pt>
                <c:pt idx="697">
                  <c:v>19.033333333333299</c:v>
                </c:pt>
                <c:pt idx="698">
                  <c:v>19.05</c:v>
                </c:pt>
                <c:pt idx="699">
                  <c:v>19.066666666666698</c:v>
                </c:pt>
                <c:pt idx="700">
                  <c:v>19.0833333333333</c:v>
                </c:pt>
                <c:pt idx="701">
                  <c:v>19.100000000000001</c:v>
                </c:pt>
                <c:pt idx="702">
                  <c:v>19.116666666666699</c:v>
                </c:pt>
                <c:pt idx="703">
                  <c:v>19.133333333333301</c:v>
                </c:pt>
                <c:pt idx="704">
                  <c:v>19.149999999999999</c:v>
                </c:pt>
                <c:pt idx="705">
                  <c:v>19.1666666666667</c:v>
                </c:pt>
                <c:pt idx="706">
                  <c:v>19.183333333333302</c:v>
                </c:pt>
                <c:pt idx="707">
                  <c:v>19.2</c:v>
                </c:pt>
                <c:pt idx="708">
                  <c:v>19.216666666666701</c:v>
                </c:pt>
                <c:pt idx="709">
                  <c:v>19.233333333333299</c:v>
                </c:pt>
                <c:pt idx="710">
                  <c:v>19.25</c:v>
                </c:pt>
                <c:pt idx="711">
                  <c:v>19.266666666666701</c:v>
                </c:pt>
                <c:pt idx="712">
                  <c:v>19.283333333333299</c:v>
                </c:pt>
                <c:pt idx="713">
                  <c:v>19.3</c:v>
                </c:pt>
                <c:pt idx="714">
                  <c:v>19.316666666666698</c:v>
                </c:pt>
                <c:pt idx="715">
                  <c:v>19.3333333333333</c:v>
                </c:pt>
                <c:pt idx="716">
                  <c:v>19.350000000000001</c:v>
                </c:pt>
                <c:pt idx="717">
                  <c:v>19.366666666666699</c:v>
                </c:pt>
                <c:pt idx="718">
                  <c:v>19.383333333333301</c:v>
                </c:pt>
                <c:pt idx="719">
                  <c:v>19.399999999999999</c:v>
                </c:pt>
                <c:pt idx="720">
                  <c:v>19.4166666666667</c:v>
                </c:pt>
                <c:pt idx="721">
                  <c:v>19.433333333333302</c:v>
                </c:pt>
                <c:pt idx="722">
                  <c:v>19.45</c:v>
                </c:pt>
                <c:pt idx="723">
                  <c:v>19.466666666666701</c:v>
                </c:pt>
                <c:pt idx="724">
                  <c:v>19.483333333333299</c:v>
                </c:pt>
                <c:pt idx="725">
                  <c:v>19.5</c:v>
                </c:pt>
                <c:pt idx="726">
                  <c:v>19.516666666666701</c:v>
                </c:pt>
                <c:pt idx="727">
                  <c:v>19.533333333333299</c:v>
                </c:pt>
                <c:pt idx="728">
                  <c:v>19.55</c:v>
                </c:pt>
                <c:pt idx="729">
                  <c:v>19.566666666666698</c:v>
                </c:pt>
                <c:pt idx="730">
                  <c:v>19.5833333333333</c:v>
                </c:pt>
                <c:pt idx="731">
                  <c:v>19.600000000000001</c:v>
                </c:pt>
                <c:pt idx="732">
                  <c:v>19.616666666666699</c:v>
                </c:pt>
                <c:pt idx="733">
                  <c:v>19.633333333333301</c:v>
                </c:pt>
                <c:pt idx="734">
                  <c:v>19.649999999999999</c:v>
                </c:pt>
                <c:pt idx="735">
                  <c:v>19.6666666666667</c:v>
                </c:pt>
                <c:pt idx="736">
                  <c:v>19.683333333333302</c:v>
                </c:pt>
                <c:pt idx="737">
                  <c:v>19.7</c:v>
                </c:pt>
                <c:pt idx="738">
                  <c:v>19.716666666666701</c:v>
                </c:pt>
                <c:pt idx="739">
                  <c:v>19.733333333333299</c:v>
                </c:pt>
                <c:pt idx="740">
                  <c:v>19.75</c:v>
                </c:pt>
                <c:pt idx="741">
                  <c:v>19.766666666666701</c:v>
                </c:pt>
                <c:pt idx="742">
                  <c:v>19.783333333333299</c:v>
                </c:pt>
                <c:pt idx="743">
                  <c:v>19.8</c:v>
                </c:pt>
                <c:pt idx="744">
                  <c:v>19.816666666666698</c:v>
                </c:pt>
                <c:pt idx="745">
                  <c:v>19.8333333333333</c:v>
                </c:pt>
                <c:pt idx="746">
                  <c:v>19.850000000000001</c:v>
                </c:pt>
                <c:pt idx="747">
                  <c:v>19.866666666666699</c:v>
                </c:pt>
                <c:pt idx="748">
                  <c:v>19.883333333333301</c:v>
                </c:pt>
                <c:pt idx="749">
                  <c:v>19.899999999999999</c:v>
                </c:pt>
                <c:pt idx="750">
                  <c:v>19.9166666666667</c:v>
                </c:pt>
                <c:pt idx="751">
                  <c:v>19.933333333333302</c:v>
                </c:pt>
                <c:pt idx="752">
                  <c:v>19.95</c:v>
                </c:pt>
                <c:pt idx="753">
                  <c:v>19.966666666666701</c:v>
                </c:pt>
                <c:pt idx="754">
                  <c:v>19.983333333333299</c:v>
                </c:pt>
                <c:pt idx="755">
                  <c:v>20</c:v>
                </c:pt>
                <c:pt idx="756">
                  <c:v>20.016666666666701</c:v>
                </c:pt>
                <c:pt idx="757">
                  <c:v>20.033333333333299</c:v>
                </c:pt>
                <c:pt idx="758">
                  <c:v>20.05</c:v>
                </c:pt>
                <c:pt idx="759">
                  <c:v>20.0833333333333</c:v>
                </c:pt>
                <c:pt idx="760">
                  <c:v>20.116666666666699</c:v>
                </c:pt>
                <c:pt idx="761">
                  <c:v>20.133333333333301</c:v>
                </c:pt>
                <c:pt idx="762">
                  <c:v>20.149999999999999</c:v>
                </c:pt>
                <c:pt idx="763">
                  <c:v>20.183333333333302</c:v>
                </c:pt>
                <c:pt idx="764">
                  <c:v>20.2</c:v>
                </c:pt>
                <c:pt idx="765">
                  <c:v>20.216666666666701</c:v>
                </c:pt>
                <c:pt idx="766">
                  <c:v>20.25</c:v>
                </c:pt>
                <c:pt idx="767">
                  <c:v>20.266666666666701</c:v>
                </c:pt>
                <c:pt idx="768">
                  <c:v>20.3</c:v>
                </c:pt>
                <c:pt idx="769">
                  <c:v>20.466666666666701</c:v>
                </c:pt>
                <c:pt idx="770">
                  <c:v>20.533333333333299</c:v>
                </c:pt>
                <c:pt idx="771">
                  <c:v>20.55</c:v>
                </c:pt>
                <c:pt idx="772">
                  <c:v>20.6</c:v>
                </c:pt>
                <c:pt idx="773">
                  <c:v>20.633333333333301</c:v>
                </c:pt>
              </c:numCache>
            </c:numRef>
          </c:xVal>
          <c:yVal>
            <c:numRef>
              <c:f>Sheet1!$B$2:$B$775</c:f>
              <c:numCache>
                <c:formatCode>General</c:formatCode>
                <c:ptCount val="77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12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43</c:v>
                </c:pt>
                <c:pt idx="22">
                  <c:v>27</c:v>
                </c:pt>
                <c:pt idx="23">
                  <c:v>26</c:v>
                </c:pt>
                <c:pt idx="24">
                  <c:v>23</c:v>
                </c:pt>
                <c:pt idx="25">
                  <c:v>60</c:v>
                </c:pt>
                <c:pt idx="26">
                  <c:v>19</c:v>
                </c:pt>
                <c:pt idx="27">
                  <c:v>5</c:v>
                </c:pt>
                <c:pt idx="28">
                  <c:v>5</c:v>
                </c:pt>
                <c:pt idx="29">
                  <c:v>1</c:v>
                </c:pt>
                <c:pt idx="30">
                  <c:v>19</c:v>
                </c:pt>
                <c:pt idx="31">
                  <c:v>38</c:v>
                </c:pt>
                <c:pt idx="32">
                  <c:v>5</c:v>
                </c:pt>
                <c:pt idx="33">
                  <c:v>15</c:v>
                </c:pt>
                <c:pt idx="34">
                  <c:v>51</c:v>
                </c:pt>
                <c:pt idx="35">
                  <c:v>29</c:v>
                </c:pt>
                <c:pt idx="36">
                  <c:v>6</c:v>
                </c:pt>
                <c:pt idx="37">
                  <c:v>10</c:v>
                </c:pt>
                <c:pt idx="38">
                  <c:v>23</c:v>
                </c:pt>
                <c:pt idx="39">
                  <c:v>6</c:v>
                </c:pt>
                <c:pt idx="40">
                  <c:v>59</c:v>
                </c:pt>
                <c:pt idx="41">
                  <c:v>25</c:v>
                </c:pt>
                <c:pt idx="42">
                  <c:v>41</c:v>
                </c:pt>
                <c:pt idx="43">
                  <c:v>6</c:v>
                </c:pt>
                <c:pt idx="44">
                  <c:v>76</c:v>
                </c:pt>
                <c:pt idx="45">
                  <c:v>33</c:v>
                </c:pt>
                <c:pt idx="46">
                  <c:v>80</c:v>
                </c:pt>
                <c:pt idx="47">
                  <c:v>230</c:v>
                </c:pt>
                <c:pt idx="48">
                  <c:v>26</c:v>
                </c:pt>
                <c:pt idx="49">
                  <c:v>70</c:v>
                </c:pt>
                <c:pt idx="50">
                  <c:v>20</c:v>
                </c:pt>
                <c:pt idx="51">
                  <c:v>69</c:v>
                </c:pt>
                <c:pt idx="52">
                  <c:v>38</c:v>
                </c:pt>
                <c:pt idx="53">
                  <c:v>293</c:v>
                </c:pt>
                <c:pt idx="54">
                  <c:v>210</c:v>
                </c:pt>
                <c:pt idx="55">
                  <c:v>161</c:v>
                </c:pt>
                <c:pt idx="56">
                  <c:v>84</c:v>
                </c:pt>
                <c:pt idx="57">
                  <c:v>133</c:v>
                </c:pt>
                <c:pt idx="58">
                  <c:v>265</c:v>
                </c:pt>
                <c:pt idx="59">
                  <c:v>48</c:v>
                </c:pt>
                <c:pt idx="60">
                  <c:v>210</c:v>
                </c:pt>
                <c:pt idx="61">
                  <c:v>124</c:v>
                </c:pt>
                <c:pt idx="62">
                  <c:v>56</c:v>
                </c:pt>
                <c:pt idx="63">
                  <c:v>268</c:v>
                </c:pt>
                <c:pt idx="64">
                  <c:v>143</c:v>
                </c:pt>
                <c:pt idx="65">
                  <c:v>85</c:v>
                </c:pt>
                <c:pt idx="66">
                  <c:v>157</c:v>
                </c:pt>
                <c:pt idx="67">
                  <c:v>152</c:v>
                </c:pt>
                <c:pt idx="68">
                  <c:v>299</c:v>
                </c:pt>
                <c:pt idx="69">
                  <c:v>144</c:v>
                </c:pt>
                <c:pt idx="70">
                  <c:v>132</c:v>
                </c:pt>
                <c:pt idx="71">
                  <c:v>240</c:v>
                </c:pt>
                <c:pt idx="72">
                  <c:v>140</c:v>
                </c:pt>
                <c:pt idx="73">
                  <c:v>74</c:v>
                </c:pt>
                <c:pt idx="74">
                  <c:v>132</c:v>
                </c:pt>
                <c:pt idx="75">
                  <c:v>269</c:v>
                </c:pt>
                <c:pt idx="76">
                  <c:v>179</c:v>
                </c:pt>
                <c:pt idx="77">
                  <c:v>210</c:v>
                </c:pt>
                <c:pt idx="78">
                  <c:v>267</c:v>
                </c:pt>
                <c:pt idx="79">
                  <c:v>77</c:v>
                </c:pt>
                <c:pt idx="80">
                  <c:v>245</c:v>
                </c:pt>
                <c:pt idx="81">
                  <c:v>208</c:v>
                </c:pt>
                <c:pt idx="82">
                  <c:v>212</c:v>
                </c:pt>
                <c:pt idx="83">
                  <c:v>71</c:v>
                </c:pt>
                <c:pt idx="84">
                  <c:v>95</c:v>
                </c:pt>
                <c:pt idx="85">
                  <c:v>271</c:v>
                </c:pt>
                <c:pt idx="86">
                  <c:v>427</c:v>
                </c:pt>
                <c:pt idx="87">
                  <c:v>404</c:v>
                </c:pt>
                <c:pt idx="88">
                  <c:v>186</c:v>
                </c:pt>
                <c:pt idx="89">
                  <c:v>221</c:v>
                </c:pt>
                <c:pt idx="90">
                  <c:v>137</c:v>
                </c:pt>
                <c:pt idx="91">
                  <c:v>167</c:v>
                </c:pt>
                <c:pt idx="92">
                  <c:v>186</c:v>
                </c:pt>
                <c:pt idx="93">
                  <c:v>274</c:v>
                </c:pt>
                <c:pt idx="94">
                  <c:v>96</c:v>
                </c:pt>
                <c:pt idx="95">
                  <c:v>208</c:v>
                </c:pt>
                <c:pt idx="96">
                  <c:v>141</c:v>
                </c:pt>
                <c:pt idx="97">
                  <c:v>254</c:v>
                </c:pt>
                <c:pt idx="98">
                  <c:v>249</c:v>
                </c:pt>
                <c:pt idx="99">
                  <c:v>208</c:v>
                </c:pt>
                <c:pt idx="100">
                  <c:v>360</c:v>
                </c:pt>
                <c:pt idx="101">
                  <c:v>366</c:v>
                </c:pt>
                <c:pt idx="102">
                  <c:v>1022</c:v>
                </c:pt>
                <c:pt idx="103">
                  <c:v>263</c:v>
                </c:pt>
                <c:pt idx="104">
                  <c:v>291</c:v>
                </c:pt>
                <c:pt idx="105">
                  <c:v>183</c:v>
                </c:pt>
                <c:pt idx="106">
                  <c:v>507</c:v>
                </c:pt>
                <c:pt idx="107">
                  <c:v>481</c:v>
                </c:pt>
                <c:pt idx="108">
                  <c:v>729</c:v>
                </c:pt>
                <c:pt idx="109">
                  <c:v>307</c:v>
                </c:pt>
                <c:pt idx="110">
                  <c:v>453</c:v>
                </c:pt>
                <c:pt idx="111">
                  <c:v>265</c:v>
                </c:pt>
                <c:pt idx="112">
                  <c:v>303</c:v>
                </c:pt>
                <c:pt idx="113">
                  <c:v>221</c:v>
                </c:pt>
                <c:pt idx="114">
                  <c:v>189</c:v>
                </c:pt>
                <c:pt idx="115">
                  <c:v>232</c:v>
                </c:pt>
                <c:pt idx="116">
                  <c:v>305</c:v>
                </c:pt>
                <c:pt idx="117">
                  <c:v>1428</c:v>
                </c:pt>
                <c:pt idx="118">
                  <c:v>843</c:v>
                </c:pt>
                <c:pt idx="119">
                  <c:v>269</c:v>
                </c:pt>
                <c:pt idx="120">
                  <c:v>918</c:v>
                </c:pt>
                <c:pt idx="121">
                  <c:v>513</c:v>
                </c:pt>
                <c:pt idx="122">
                  <c:v>204</c:v>
                </c:pt>
                <c:pt idx="123">
                  <c:v>1570</c:v>
                </c:pt>
                <c:pt idx="124">
                  <c:v>551</c:v>
                </c:pt>
                <c:pt idx="125">
                  <c:v>1112</c:v>
                </c:pt>
                <c:pt idx="126">
                  <c:v>719</c:v>
                </c:pt>
                <c:pt idx="127">
                  <c:v>1172</c:v>
                </c:pt>
                <c:pt idx="128">
                  <c:v>392</c:v>
                </c:pt>
                <c:pt idx="129">
                  <c:v>447</c:v>
                </c:pt>
                <c:pt idx="130">
                  <c:v>415</c:v>
                </c:pt>
                <c:pt idx="131">
                  <c:v>593</c:v>
                </c:pt>
                <c:pt idx="132">
                  <c:v>1108</c:v>
                </c:pt>
                <c:pt idx="133">
                  <c:v>441</c:v>
                </c:pt>
                <c:pt idx="134">
                  <c:v>542</c:v>
                </c:pt>
                <c:pt idx="135">
                  <c:v>881</c:v>
                </c:pt>
                <c:pt idx="136">
                  <c:v>414</c:v>
                </c:pt>
                <c:pt idx="137">
                  <c:v>321</c:v>
                </c:pt>
                <c:pt idx="138">
                  <c:v>767</c:v>
                </c:pt>
                <c:pt idx="139">
                  <c:v>233</c:v>
                </c:pt>
                <c:pt idx="140">
                  <c:v>1093</c:v>
                </c:pt>
                <c:pt idx="141">
                  <c:v>717</c:v>
                </c:pt>
                <c:pt idx="142">
                  <c:v>500</c:v>
                </c:pt>
                <c:pt idx="143">
                  <c:v>379</c:v>
                </c:pt>
                <c:pt idx="144">
                  <c:v>325</c:v>
                </c:pt>
                <c:pt idx="145">
                  <c:v>694</c:v>
                </c:pt>
                <c:pt idx="146">
                  <c:v>485</c:v>
                </c:pt>
                <c:pt idx="147">
                  <c:v>642</c:v>
                </c:pt>
                <c:pt idx="148">
                  <c:v>1019</c:v>
                </c:pt>
                <c:pt idx="149">
                  <c:v>679</c:v>
                </c:pt>
                <c:pt idx="150">
                  <c:v>548</c:v>
                </c:pt>
                <c:pt idx="151">
                  <c:v>376</c:v>
                </c:pt>
                <c:pt idx="152">
                  <c:v>737</c:v>
                </c:pt>
                <c:pt idx="153">
                  <c:v>661</c:v>
                </c:pt>
                <c:pt idx="154">
                  <c:v>906</c:v>
                </c:pt>
                <c:pt idx="155">
                  <c:v>1072</c:v>
                </c:pt>
                <c:pt idx="156">
                  <c:v>403</c:v>
                </c:pt>
                <c:pt idx="157">
                  <c:v>570</c:v>
                </c:pt>
                <c:pt idx="158">
                  <c:v>696</c:v>
                </c:pt>
                <c:pt idx="159">
                  <c:v>431</c:v>
                </c:pt>
                <c:pt idx="160">
                  <c:v>1118</c:v>
                </c:pt>
                <c:pt idx="161">
                  <c:v>643</c:v>
                </c:pt>
                <c:pt idx="162">
                  <c:v>366</c:v>
                </c:pt>
                <c:pt idx="163">
                  <c:v>414</c:v>
                </c:pt>
                <c:pt idx="164">
                  <c:v>290</c:v>
                </c:pt>
                <c:pt idx="165">
                  <c:v>1276</c:v>
                </c:pt>
                <c:pt idx="166">
                  <c:v>678</c:v>
                </c:pt>
                <c:pt idx="167">
                  <c:v>776</c:v>
                </c:pt>
                <c:pt idx="168">
                  <c:v>830</c:v>
                </c:pt>
                <c:pt idx="169">
                  <c:v>553</c:v>
                </c:pt>
                <c:pt idx="170">
                  <c:v>640</c:v>
                </c:pt>
                <c:pt idx="171">
                  <c:v>1222</c:v>
                </c:pt>
                <c:pt idx="172">
                  <c:v>1023</c:v>
                </c:pt>
                <c:pt idx="173">
                  <c:v>548</c:v>
                </c:pt>
                <c:pt idx="174">
                  <c:v>1042</c:v>
                </c:pt>
                <c:pt idx="175">
                  <c:v>727</c:v>
                </c:pt>
                <c:pt idx="176">
                  <c:v>967</c:v>
                </c:pt>
                <c:pt idx="177">
                  <c:v>911</c:v>
                </c:pt>
                <c:pt idx="178">
                  <c:v>656</c:v>
                </c:pt>
                <c:pt idx="179">
                  <c:v>545</c:v>
                </c:pt>
                <c:pt idx="180">
                  <c:v>1015</c:v>
                </c:pt>
                <c:pt idx="181">
                  <c:v>598</c:v>
                </c:pt>
                <c:pt idx="182">
                  <c:v>463</c:v>
                </c:pt>
                <c:pt idx="183">
                  <c:v>931</c:v>
                </c:pt>
                <c:pt idx="184">
                  <c:v>829</c:v>
                </c:pt>
                <c:pt idx="185">
                  <c:v>550</c:v>
                </c:pt>
                <c:pt idx="186">
                  <c:v>1298</c:v>
                </c:pt>
                <c:pt idx="187">
                  <c:v>551</c:v>
                </c:pt>
                <c:pt idx="188">
                  <c:v>1064</c:v>
                </c:pt>
                <c:pt idx="189">
                  <c:v>1001</c:v>
                </c:pt>
                <c:pt idx="190">
                  <c:v>791</c:v>
                </c:pt>
                <c:pt idx="191">
                  <c:v>856</c:v>
                </c:pt>
                <c:pt idx="192">
                  <c:v>880</c:v>
                </c:pt>
                <c:pt idx="193">
                  <c:v>883</c:v>
                </c:pt>
                <c:pt idx="194">
                  <c:v>594</c:v>
                </c:pt>
                <c:pt idx="195">
                  <c:v>1125</c:v>
                </c:pt>
                <c:pt idx="196">
                  <c:v>1098</c:v>
                </c:pt>
                <c:pt idx="197">
                  <c:v>1010</c:v>
                </c:pt>
                <c:pt idx="198">
                  <c:v>1159</c:v>
                </c:pt>
                <c:pt idx="199">
                  <c:v>773</c:v>
                </c:pt>
                <c:pt idx="200">
                  <c:v>1003</c:v>
                </c:pt>
                <c:pt idx="201">
                  <c:v>891</c:v>
                </c:pt>
                <c:pt idx="202">
                  <c:v>1298</c:v>
                </c:pt>
                <c:pt idx="203">
                  <c:v>718</c:v>
                </c:pt>
                <c:pt idx="204">
                  <c:v>1093</c:v>
                </c:pt>
                <c:pt idx="205">
                  <c:v>1091</c:v>
                </c:pt>
                <c:pt idx="206">
                  <c:v>922</c:v>
                </c:pt>
                <c:pt idx="207">
                  <c:v>633</c:v>
                </c:pt>
                <c:pt idx="208">
                  <c:v>860</c:v>
                </c:pt>
                <c:pt idx="209">
                  <c:v>1024</c:v>
                </c:pt>
                <c:pt idx="210">
                  <c:v>851</c:v>
                </c:pt>
                <c:pt idx="211">
                  <c:v>700</c:v>
                </c:pt>
                <c:pt idx="212">
                  <c:v>616</c:v>
                </c:pt>
                <c:pt idx="213">
                  <c:v>806</c:v>
                </c:pt>
                <c:pt idx="214">
                  <c:v>737</c:v>
                </c:pt>
                <c:pt idx="215">
                  <c:v>863</c:v>
                </c:pt>
                <c:pt idx="216">
                  <c:v>469</c:v>
                </c:pt>
                <c:pt idx="217">
                  <c:v>662</c:v>
                </c:pt>
                <c:pt idx="218">
                  <c:v>615</c:v>
                </c:pt>
                <c:pt idx="219">
                  <c:v>870</c:v>
                </c:pt>
                <c:pt idx="220">
                  <c:v>426</c:v>
                </c:pt>
                <c:pt idx="221">
                  <c:v>1267</c:v>
                </c:pt>
                <c:pt idx="222">
                  <c:v>588</c:v>
                </c:pt>
                <c:pt idx="223">
                  <c:v>461</c:v>
                </c:pt>
                <c:pt idx="224">
                  <c:v>831</c:v>
                </c:pt>
                <c:pt idx="225">
                  <c:v>667</c:v>
                </c:pt>
                <c:pt idx="226">
                  <c:v>526</c:v>
                </c:pt>
                <c:pt idx="227">
                  <c:v>758</c:v>
                </c:pt>
                <c:pt idx="228">
                  <c:v>729</c:v>
                </c:pt>
                <c:pt idx="229">
                  <c:v>878</c:v>
                </c:pt>
                <c:pt idx="230">
                  <c:v>349</c:v>
                </c:pt>
                <c:pt idx="231">
                  <c:v>735</c:v>
                </c:pt>
                <c:pt idx="232">
                  <c:v>505</c:v>
                </c:pt>
                <c:pt idx="233">
                  <c:v>496</c:v>
                </c:pt>
                <c:pt idx="234">
                  <c:v>447</c:v>
                </c:pt>
                <c:pt idx="235">
                  <c:v>813</c:v>
                </c:pt>
                <c:pt idx="236">
                  <c:v>838</c:v>
                </c:pt>
                <c:pt idx="237">
                  <c:v>672</c:v>
                </c:pt>
                <c:pt idx="238">
                  <c:v>1331</c:v>
                </c:pt>
                <c:pt idx="239">
                  <c:v>893</c:v>
                </c:pt>
                <c:pt idx="240">
                  <c:v>760</c:v>
                </c:pt>
                <c:pt idx="241">
                  <c:v>709</c:v>
                </c:pt>
                <c:pt idx="242">
                  <c:v>626</c:v>
                </c:pt>
                <c:pt idx="243">
                  <c:v>985</c:v>
                </c:pt>
                <c:pt idx="244">
                  <c:v>873</c:v>
                </c:pt>
                <c:pt idx="245">
                  <c:v>929</c:v>
                </c:pt>
                <c:pt idx="246">
                  <c:v>810</c:v>
                </c:pt>
                <c:pt idx="247">
                  <c:v>1607</c:v>
                </c:pt>
                <c:pt idx="248">
                  <c:v>740</c:v>
                </c:pt>
                <c:pt idx="249">
                  <c:v>868</c:v>
                </c:pt>
                <c:pt idx="250">
                  <c:v>1530</c:v>
                </c:pt>
                <c:pt idx="251">
                  <c:v>1363</c:v>
                </c:pt>
                <c:pt idx="252">
                  <c:v>825</c:v>
                </c:pt>
                <c:pt idx="253">
                  <c:v>1607</c:v>
                </c:pt>
                <c:pt idx="254">
                  <c:v>1336</c:v>
                </c:pt>
                <c:pt idx="255">
                  <c:v>1154</c:v>
                </c:pt>
                <c:pt idx="256">
                  <c:v>1189</c:v>
                </c:pt>
                <c:pt idx="257">
                  <c:v>1018</c:v>
                </c:pt>
                <c:pt idx="258">
                  <c:v>1703</c:v>
                </c:pt>
                <c:pt idx="259">
                  <c:v>937</c:v>
                </c:pt>
                <c:pt idx="260">
                  <c:v>911</c:v>
                </c:pt>
                <c:pt idx="261">
                  <c:v>1200</c:v>
                </c:pt>
                <c:pt idx="262">
                  <c:v>1355</c:v>
                </c:pt>
                <c:pt idx="263">
                  <c:v>1078</c:v>
                </c:pt>
                <c:pt idx="264">
                  <c:v>1311</c:v>
                </c:pt>
                <c:pt idx="265">
                  <c:v>1420</c:v>
                </c:pt>
                <c:pt idx="266">
                  <c:v>1217</c:v>
                </c:pt>
                <c:pt idx="267">
                  <c:v>1037</c:v>
                </c:pt>
                <c:pt idx="268">
                  <c:v>958</c:v>
                </c:pt>
                <c:pt idx="269">
                  <c:v>889</c:v>
                </c:pt>
                <c:pt idx="270">
                  <c:v>998</c:v>
                </c:pt>
                <c:pt idx="271">
                  <c:v>1132</c:v>
                </c:pt>
                <c:pt idx="272">
                  <c:v>1527</c:v>
                </c:pt>
                <c:pt idx="273">
                  <c:v>1170</c:v>
                </c:pt>
                <c:pt idx="274">
                  <c:v>1021</c:v>
                </c:pt>
                <c:pt idx="275">
                  <c:v>1406</c:v>
                </c:pt>
                <c:pt idx="276">
                  <c:v>1008</c:v>
                </c:pt>
                <c:pt idx="277">
                  <c:v>1683</c:v>
                </c:pt>
                <c:pt idx="278">
                  <c:v>1135</c:v>
                </c:pt>
                <c:pt idx="279">
                  <c:v>1503</c:v>
                </c:pt>
                <c:pt idx="280">
                  <c:v>1135</c:v>
                </c:pt>
                <c:pt idx="281">
                  <c:v>1160</c:v>
                </c:pt>
                <c:pt idx="282">
                  <c:v>1165</c:v>
                </c:pt>
                <c:pt idx="283">
                  <c:v>1571</c:v>
                </c:pt>
                <c:pt idx="284">
                  <c:v>1214</c:v>
                </c:pt>
                <c:pt idx="285">
                  <c:v>1351</c:v>
                </c:pt>
                <c:pt idx="286">
                  <c:v>1256</c:v>
                </c:pt>
                <c:pt idx="287">
                  <c:v>1229</c:v>
                </c:pt>
                <c:pt idx="288">
                  <c:v>1377</c:v>
                </c:pt>
                <c:pt idx="289">
                  <c:v>1149</c:v>
                </c:pt>
                <c:pt idx="290">
                  <c:v>1230</c:v>
                </c:pt>
                <c:pt idx="291">
                  <c:v>1175</c:v>
                </c:pt>
                <c:pt idx="292">
                  <c:v>1111</c:v>
                </c:pt>
                <c:pt idx="293">
                  <c:v>1929</c:v>
                </c:pt>
                <c:pt idx="294">
                  <c:v>1260</c:v>
                </c:pt>
                <c:pt idx="295">
                  <c:v>1326</c:v>
                </c:pt>
                <c:pt idx="296">
                  <c:v>1174</c:v>
                </c:pt>
                <c:pt idx="297">
                  <c:v>1477</c:v>
                </c:pt>
                <c:pt idx="298">
                  <c:v>1524</c:v>
                </c:pt>
                <c:pt idx="299">
                  <c:v>1248</c:v>
                </c:pt>
                <c:pt idx="300">
                  <c:v>1029</c:v>
                </c:pt>
                <c:pt idx="301">
                  <c:v>1164</c:v>
                </c:pt>
                <c:pt idx="302">
                  <c:v>1629</c:v>
                </c:pt>
                <c:pt idx="303">
                  <c:v>1713</c:v>
                </c:pt>
                <c:pt idx="304">
                  <c:v>1382</c:v>
                </c:pt>
                <c:pt idx="305">
                  <c:v>1137</c:v>
                </c:pt>
                <c:pt idx="306">
                  <c:v>1539</c:v>
                </c:pt>
                <c:pt idx="307">
                  <c:v>1028</c:v>
                </c:pt>
                <c:pt idx="308">
                  <c:v>1486</c:v>
                </c:pt>
                <c:pt idx="309">
                  <c:v>1265</c:v>
                </c:pt>
                <c:pt idx="310">
                  <c:v>881</c:v>
                </c:pt>
                <c:pt idx="311">
                  <c:v>1542</c:v>
                </c:pt>
                <c:pt idx="312">
                  <c:v>1322</c:v>
                </c:pt>
                <c:pt idx="313">
                  <c:v>1810</c:v>
                </c:pt>
                <c:pt idx="314">
                  <c:v>1370</c:v>
                </c:pt>
                <c:pt idx="315">
                  <c:v>1246</c:v>
                </c:pt>
                <c:pt idx="316">
                  <c:v>941</c:v>
                </c:pt>
                <c:pt idx="317">
                  <c:v>1209</c:v>
                </c:pt>
                <c:pt idx="318">
                  <c:v>1676</c:v>
                </c:pt>
                <c:pt idx="319">
                  <c:v>1474</c:v>
                </c:pt>
                <c:pt idx="320">
                  <c:v>1168</c:v>
                </c:pt>
                <c:pt idx="321">
                  <c:v>1809</c:v>
                </c:pt>
                <c:pt idx="322">
                  <c:v>1526</c:v>
                </c:pt>
                <c:pt idx="323">
                  <c:v>1325</c:v>
                </c:pt>
                <c:pt idx="324">
                  <c:v>1380</c:v>
                </c:pt>
                <c:pt idx="325">
                  <c:v>1242</c:v>
                </c:pt>
                <c:pt idx="326">
                  <c:v>1170</c:v>
                </c:pt>
                <c:pt idx="327">
                  <c:v>1355</c:v>
                </c:pt>
                <c:pt idx="328">
                  <c:v>1020</c:v>
                </c:pt>
                <c:pt idx="329">
                  <c:v>1405</c:v>
                </c:pt>
                <c:pt idx="330">
                  <c:v>1542</c:v>
                </c:pt>
                <c:pt idx="331">
                  <c:v>996</c:v>
                </c:pt>
                <c:pt idx="332">
                  <c:v>922</c:v>
                </c:pt>
                <c:pt idx="333">
                  <c:v>1189</c:v>
                </c:pt>
                <c:pt idx="334">
                  <c:v>821</c:v>
                </c:pt>
                <c:pt idx="335">
                  <c:v>1490</c:v>
                </c:pt>
                <c:pt idx="336">
                  <c:v>1044</c:v>
                </c:pt>
                <c:pt idx="337">
                  <c:v>1262</c:v>
                </c:pt>
                <c:pt idx="338">
                  <c:v>1297</c:v>
                </c:pt>
                <c:pt idx="339">
                  <c:v>644</c:v>
                </c:pt>
                <c:pt idx="340">
                  <c:v>775</c:v>
                </c:pt>
                <c:pt idx="341">
                  <c:v>744</c:v>
                </c:pt>
                <c:pt idx="342">
                  <c:v>1002</c:v>
                </c:pt>
                <c:pt idx="343">
                  <c:v>1674</c:v>
                </c:pt>
                <c:pt idx="344">
                  <c:v>986</c:v>
                </c:pt>
                <c:pt idx="345">
                  <c:v>1030</c:v>
                </c:pt>
                <c:pt idx="346">
                  <c:v>469</c:v>
                </c:pt>
                <c:pt idx="347">
                  <c:v>1070</c:v>
                </c:pt>
                <c:pt idx="348">
                  <c:v>1130</c:v>
                </c:pt>
                <c:pt idx="349">
                  <c:v>700</c:v>
                </c:pt>
                <c:pt idx="350">
                  <c:v>1598</c:v>
                </c:pt>
                <c:pt idx="351">
                  <c:v>1355</c:v>
                </c:pt>
                <c:pt idx="352">
                  <c:v>1216</c:v>
                </c:pt>
                <c:pt idx="353">
                  <c:v>1582</c:v>
                </c:pt>
                <c:pt idx="354">
                  <c:v>1394</c:v>
                </c:pt>
                <c:pt idx="355">
                  <c:v>1101</c:v>
                </c:pt>
                <c:pt idx="356">
                  <c:v>1068</c:v>
                </c:pt>
                <c:pt idx="357">
                  <c:v>1303</c:v>
                </c:pt>
                <c:pt idx="358">
                  <c:v>932</c:v>
                </c:pt>
                <c:pt idx="359">
                  <c:v>884</c:v>
                </c:pt>
                <c:pt idx="360">
                  <c:v>784</c:v>
                </c:pt>
                <c:pt idx="361">
                  <c:v>857</c:v>
                </c:pt>
                <c:pt idx="362">
                  <c:v>1834</c:v>
                </c:pt>
                <c:pt idx="363">
                  <c:v>1756</c:v>
                </c:pt>
                <c:pt idx="364">
                  <c:v>1079</c:v>
                </c:pt>
                <c:pt idx="365">
                  <c:v>1261</c:v>
                </c:pt>
                <c:pt idx="366">
                  <c:v>1052</c:v>
                </c:pt>
                <c:pt idx="367">
                  <c:v>1130</c:v>
                </c:pt>
                <c:pt idx="368">
                  <c:v>1457</c:v>
                </c:pt>
                <c:pt idx="369">
                  <c:v>1511</c:v>
                </c:pt>
                <c:pt idx="370">
                  <c:v>1400</c:v>
                </c:pt>
                <c:pt idx="371">
                  <c:v>684</c:v>
                </c:pt>
                <c:pt idx="372">
                  <c:v>2072</c:v>
                </c:pt>
                <c:pt idx="373">
                  <c:v>681</c:v>
                </c:pt>
                <c:pt idx="374">
                  <c:v>1437</c:v>
                </c:pt>
                <c:pt idx="375">
                  <c:v>976</c:v>
                </c:pt>
                <c:pt idx="376">
                  <c:v>1481</c:v>
                </c:pt>
                <c:pt idx="377">
                  <c:v>1195</c:v>
                </c:pt>
                <c:pt idx="378">
                  <c:v>1165</c:v>
                </c:pt>
                <c:pt idx="379">
                  <c:v>1445</c:v>
                </c:pt>
                <c:pt idx="380">
                  <c:v>1360</c:v>
                </c:pt>
                <c:pt idx="381">
                  <c:v>1168</c:v>
                </c:pt>
                <c:pt idx="382">
                  <c:v>1273</c:v>
                </c:pt>
                <c:pt idx="383">
                  <c:v>1812</c:v>
                </c:pt>
                <c:pt idx="384">
                  <c:v>1392</c:v>
                </c:pt>
                <c:pt idx="385">
                  <c:v>1229</c:v>
                </c:pt>
                <c:pt idx="386">
                  <c:v>1247</c:v>
                </c:pt>
                <c:pt idx="387">
                  <c:v>1388</c:v>
                </c:pt>
                <c:pt idx="388">
                  <c:v>1161</c:v>
                </c:pt>
                <c:pt idx="389">
                  <c:v>1035</c:v>
                </c:pt>
                <c:pt idx="390">
                  <c:v>1549</c:v>
                </c:pt>
                <c:pt idx="391">
                  <c:v>1173</c:v>
                </c:pt>
                <c:pt idx="392">
                  <c:v>983</c:v>
                </c:pt>
                <c:pt idx="393">
                  <c:v>1256</c:v>
                </c:pt>
                <c:pt idx="394">
                  <c:v>985</c:v>
                </c:pt>
                <c:pt idx="395">
                  <c:v>1896</c:v>
                </c:pt>
                <c:pt idx="396">
                  <c:v>799</c:v>
                </c:pt>
                <c:pt idx="397">
                  <c:v>838</c:v>
                </c:pt>
                <c:pt idx="398">
                  <c:v>1107</c:v>
                </c:pt>
                <c:pt idx="399">
                  <c:v>777</c:v>
                </c:pt>
                <c:pt idx="400">
                  <c:v>893</c:v>
                </c:pt>
                <c:pt idx="401">
                  <c:v>1247</c:v>
                </c:pt>
                <c:pt idx="402">
                  <c:v>1128</c:v>
                </c:pt>
                <c:pt idx="403">
                  <c:v>1199</c:v>
                </c:pt>
                <c:pt idx="404">
                  <c:v>1006</c:v>
                </c:pt>
                <c:pt idx="405">
                  <c:v>1001</c:v>
                </c:pt>
                <c:pt idx="406">
                  <c:v>2169</c:v>
                </c:pt>
                <c:pt idx="407">
                  <c:v>681</c:v>
                </c:pt>
                <c:pt idx="408">
                  <c:v>869</c:v>
                </c:pt>
                <c:pt idx="409">
                  <c:v>867</c:v>
                </c:pt>
                <c:pt idx="410">
                  <c:v>887</c:v>
                </c:pt>
                <c:pt idx="411">
                  <c:v>907</c:v>
                </c:pt>
                <c:pt idx="412">
                  <c:v>982</c:v>
                </c:pt>
                <c:pt idx="413">
                  <c:v>643</c:v>
                </c:pt>
                <c:pt idx="414">
                  <c:v>1059</c:v>
                </c:pt>
                <c:pt idx="415">
                  <c:v>881</c:v>
                </c:pt>
                <c:pt idx="416">
                  <c:v>1129</c:v>
                </c:pt>
                <c:pt idx="417">
                  <c:v>623</c:v>
                </c:pt>
                <c:pt idx="418">
                  <c:v>925</c:v>
                </c:pt>
                <c:pt idx="419">
                  <c:v>969</c:v>
                </c:pt>
                <c:pt idx="420">
                  <c:v>1384</c:v>
                </c:pt>
                <c:pt idx="421">
                  <c:v>780</c:v>
                </c:pt>
                <c:pt idx="422">
                  <c:v>1937</c:v>
                </c:pt>
                <c:pt idx="423">
                  <c:v>1159</c:v>
                </c:pt>
                <c:pt idx="424">
                  <c:v>1221</c:v>
                </c:pt>
                <c:pt idx="425">
                  <c:v>904</c:v>
                </c:pt>
                <c:pt idx="426">
                  <c:v>1663</c:v>
                </c:pt>
                <c:pt idx="427">
                  <c:v>1124</c:v>
                </c:pt>
                <c:pt idx="428">
                  <c:v>824</c:v>
                </c:pt>
                <c:pt idx="429">
                  <c:v>1515</c:v>
                </c:pt>
                <c:pt idx="430">
                  <c:v>1251</c:v>
                </c:pt>
                <c:pt idx="431">
                  <c:v>712</c:v>
                </c:pt>
                <c:pt idx="432">
                  <c:v>1408</c:v>
                </c:pt>
                <c:pt idx="433">
                  <c:v>923</c:v>
                </c:pt>
                <c:pt idx="434">
                  <c:v>936</c:v>
                </c:pt>
                <c:pt idx="435">
                  <c:v>1223</c:v>
                </c:pt>
                <c:pt idx="436">
                  <c:v>1104</c:v>
                </c:pt>
                <c:pt idx="437">
                  <c:v>1548</c:v>
                </c:pt>
                <c:pt idx="438">
                  <c:v>2550</c:v>
                </c:pt>
                <c:pt idx="439">
                  <c:v>1496</c:v>
                </c:pt>
                <c:pt idx="440">
                  <c:v>1007</c:v>
                </c:pt>
                <c:pt idx="441">
                  <c:v>985</c:v>
                </c:pt>
                <c:pt idx="442">
                  <c:v>936</c:v>
                </c:pt>
                <c:pt idx="443">
                  <c:v>1006</c:v>
                </c:pt>
                <c:pt idx="444">
                  <c:v>896</c:v>
                </c:pt>
                <c:pt idx="445">
                  <c:v>803</c:v>
                </c:pt>
                <c:pt idx="446">
                  <c:v>1394</c:v>
                </c:pt>
                <c:pt idx="447">
                  <c:v>1036</c:v>
                </c:pt>
                <c:pt idx="448">
                  <c:v>1345</c:v>
                </c:pt>
                <c:pt idx="449">
                  <c:v>833</c:v>
                </c:pt>
                <c:pt idx="450">
                  <c:v>1411</c:v>
                </c:pt>
                <c:pt idx="451">
                  <c:v>1451</c:v>
                </c:pt>
                <c:pt idx="452">
                  <c:v>932</c:v>
                </c:pt>
                <c:pt idx="453">
                  <c:v>893</c:v>
                </c:pt>
                <c:pt idx="454">
                  <c:v>1151</c:v>
                </c:pt>
                <c:pt idx="455">
                  <c:v>1162</c:v>
                </c:pt>
                <c:pt idx="456">
                  <c:v>1709</c:v>
                </c:pt>
                <c:pt idx="457">
                  <c:v>1066</c:v>
                </c:pt>
                <c:pt idx="458">
                  <c:v>1232</c:v>
                </c:pt>
                <c:pt idx="459">
                  <c:v>890</c:v>
                </c:pt>
                <c:pt idx="460">
                  <c:v>835</c:v>
                </c:pt>
                <c:pt idx="461">
                  <c:v>998</c:v>
                </c:pt>
                <c:pt idx="462">
                  <c:v>1176</c:v>
                </c:pt>
                <c:pt idx="463">
                  <c:v>976</c:v>
                </c:pt>
                <c:pt idx="464">
                  <c:v>1325</c:v>
                </c:pt>
                <c:pt idx="465">
                  <c:v>1568</c:v>
                </c:pt>
                <c:pt idx="466">
                  <c:v>1345</c:v>
                </c:pt>
                <c:pt idx="467">
                  <c:v>489</c:v>
                </c:pt>
                <c:pt idx="468">
                  <c:v>594</c:v>
                </c:pt>
                <c:pt idx="469">
                  <c:v>1243</c:v>
                </c:pt>
                <c:pt idx="470">
                  <c:v>1817</c:v>
                </c:pt>
                <c:pt idx="471">
                  <c:v>567</c:v>
                </c:pt>
                <c:pt idx="472">
                  <c:v>639</c:v>
                </c:pt>
                <c:pt idx="473">
                  <c:v>1655</c:v>
                </c:pt>
                <c:pt idx="474">
                  <c:v>2371</c:v>
                </c:pt>
                <c:pt idx="475">
                  <c:v>1578</c:v>
                </c:pt>
                <c:pt idx="476">
                  <c:v>1789</c:v>
                </c:pt>
                <c:pt idx="477">
                  <c:v>1047</c:v>
                </c:pt>
                <c:pt idx="478">
                  <c:v>1021</c:v>
                </c:pt>
                <c:pt idx="479">
                  <c:v>1656</c:v>
                </c:pt>
                <c:pt idx="480">
                  <c:v>1696</c:v>
                </c:pt>
                <c:pt idx="481">
                  <c:v>1353</c:v>
                </c:pt>
                <c:pt idx="482">
                  <c:v>1314</c:v>
                </c:pt>
                <c:pt idx="483">
                  <c:v>1194</c:v>
                </c:pt>
                <c:pt idx="484">
                  <c:v>2096</c:v>
                </c:pt>
                <c:pt idx="485">
                  <c:v>1448</c:v>
                </c:pt>
                <c:pt idx="486">
                  <c:v>1598</c:v>
                </c:pt>
                <c:pt idx="487">
                  <c:v>1386</c:v>
                </c:pt>
                <c:pt idx="488">
                  <c:v>1736</c:v>
                </c:pt>
                <c:pt idx="489">
                  <c:v>1655</c:v>
                </c:pt>
                <c:pt idx="490">
                  <c:v>1417</c:v>
                </c:pt>
                <c:pt idx="491">
                  <c:v>2050</c:v>
                </c:pt>
                <c:pt idx="492">
                  <c:v>1160</c:v>
                </c:pt>
                <c:pt idx="493">
                  <c:v>954</c:v>
                </c:pt>
                <c:pt idx="494">
                  <c:v>986</c:v>
                </c:pt>
                <c:pt idx="495">
                  <c:v>1147</c:v>
                </c:pt>
                <c:pt idx="496">
                  <c:v>843</c:v>
                </c:pt>
                <c:pt idx="497">
                  <c:v>1254</c:v>
                </c:pt>
                <c:pt idx="498">
                  <c:v>1335</c:v>
                </c:pt>
                <c:pt idx="499">
                  <c:v>1478</c:v>
                </c:pt>
                <c:pt idx="500">
                  <c:v>1596</c:v>
                </c:pt>
                <c:pt idx="501">
                  <c:v>1233</c:v>
                </c:pt>
                <c:pt idx="502">
                  <c:v>1309</c:v>
                </c:pt>
                <c:pt idx="503">
                  <c:v>737</c:v>
                </c:pt>
                <c:pt idx="504">
                  <c:v>1136</c:v>
                </c:pt>
                <c:pt idx="505">
                  <c:v>854</c:v>
                </c:pt>
                <c:pt idx="506">
                  <c:v>1050</c:v>
                </c:pt>
                <c:pt idx="507">
                  <c:v>860</c:v>
                </c:pt>
                <c:pt idx="508">
                  <c:v>971</c:v>
                </c:pt>
                <c:pt idx="509">
                  <c:v>1547</c:v>
                </c:pt>
                <c:pt idx="510">
                  <c:v>1007</c:v>
                </c:pt>
                <c:pt idx="511">
                  <c:v>2005</c:v>
                </c:pt>
                <c:pt idx="512">
                  <c:v>760</c:v>
                </c:pt>
                <c:pt idx="513">
                  <c:v>2626</c:v>
                </c:pt>
                <c:pt idx="514">
                  <c:v>839</c:v>
                </c:pt>
                <c:pt idx="515">
                  <c:v>1746</c:v>
                </c:pt>
                <c:pt idx="516">
                  <c:v>1137</c:v>
                </c:pt>
                <c:pt idx="517">
                  <c:v>651</c:v>
                </c:pt>
                <c:pt idx="518">
                  <c:v>1012</c:v>
                </c:pt>
                <c:pt idx="519">
                  <c:v>733</c:v>
                </c:pt>
                <c:pt idx="520">
                  <c:v>729</c:v>
                </c:pt>
                <c:pt idx="521">
                  <c:v>701</c:v>
                </c:pt>
                <c:pt idx="522">
                  <c:v>990</c:v>
                </c:pt>
                <c:pt idx="523">
                  <c:v>1077</c:v>
                </c:pt>
                <c:pt idx="524">
                  <c:v>1399</c:v>
                </c:pt>
                <c:pt idx="525">
                  <c:v>742</c:v>
                </c:pt>
                <c:pt idx="526">
                  <c:v>534</c:v>
                </c:pt>
                <c:pt idx="527">
                  <c:v>593</c:v>
                </c:pt>
                <c:pt idx="528">
                  <c:v>958</c:v>
                </c:pt>
                <c:pt idx="529">
                  <c:v>1493</c:v>
                </c:pt>
                <c:pt idx="530">
                  <c:v>1124</c:v>
                </c:pt>
                <c:pt idx="531">
                  <c:v>2369</c:v>
                </c:pt>
                <c:pt idx="532">
                  <c:v>616</c:v>
                </c:pt>
                <c:pt idx="533">
                  <c:v>624</c:v>
                </c:pt>
                <c:pt idx="534">
                  <c:v>1430</c:v>
                </c:pt>
                <c:pt idx="535">
                  <c:v>701</c:v>
                </c:pt>
                <c:pt idx="536">
                  <c:v>889</c:v>
                </c:pt>
                <c:pt idx="537">
                  <c:v>594</c:v>
                </c:pt>
                <c:pt idx="538">
                  <c:v>1437</c:v>
                </c:pt>
                <c:pt idx="539">
                  <c:v>1485</c:v>
                </c:pt>
                <c:pt idx="540">
                  <c:v>482</c:v>
                </c:pt>
                <c:pt idx="541">
                  <c:v>890</c:v>
                </c:pt>
                <c:pt idx="542">
                  <c:v>770</c:v>
                </c:pt>
                <c:pt idx="543">
                  <c:v>1124</c:v>
                </c:pt>
                <c:pt idx="544">
                  <c:v>1561</c:v>
                </c:pt>
                <c:pt idx="545">
                  <c:v>1074</c:v>
                </c:pt>
                <c:pt idx="546">
                  <c:v>912</c:v>
                </c:pt>
                <c:pt idx="547">
                  <c:v>1757</c:v>
                </c:pt>
                <c:pt idx="548">
                  <c:v>805</c:v>
                </c:pt>
                <c:pt idx="549">
                  <c:v>1233</c:v>
                </c:pt>
                <c:pt idx="550">
                  <c:v>1583</c:v>
                </c:pt>
                <c:pt idx="551">
                  <c:v>1108</c:v>
                </c:pt>
                <c:pt idx="552">
                  <c:v>467</c:v>
                </c:pt>
                <c:pt idx="553">
                  <c:v>882</c:v>
                </c:pt>
                <c:pt idx="554">
                  <c:v>1335</c:v>
                </c:pt>
                <c:pt idx="555">
                  <c:v>569</c:v>
                </c:pt>
                <c:pt idx="556">
                  <c:v>1368</c:v>
                </c:pt>
                <c:pt idx="557">
                  <c:v>623</c:v>
                </c:pt>
                <c:pt idx="558">
                  <c:v>796</c:v>
                </c:pt>
                <c:pt idx="559">
                  <c:v>326</c:v>
                </c:pt>
                <c:pt idx="560">
                  <c:v>798</c:v>
                </c:pt>
                <c:pt idx="561">
                  <c:v>256</c:v>
                </c:pt>
                <c:pt idx="562">
                  <c:v>473</c:v>
                </c:pt>
                <c:pt idx="563">
                  <c:v>732</c:v>
                </c:pt>
                <c:pt idx="564">
                  <c:v>1409</c:v>
                </c:pt>
                <c:pt idx="565">
                  <c:v>608</c:v>
                </c:pt>
                <c:pt idx="566">
                  <c:v>258</c:v>
                </c:pt>
                <c:pt idx="567">
                  <c:v>675</c:v>
                </c:pt>
                <c:pt idx="568">
                  <c:v>453</c:v>
                </c:pt>
                <c:pt idx="569">
                  <c:v>559</c:v>
                </c:pt>
                <c:pt idx="570">
                  <c:v>706</c:v>
                </c:pt>
                <c:pt idx="571">
                  <c:v>413</c:v>
                </c:pt>
                <c:pt idx="572">
                  <c:v>288</c:v>
                </c:pt>
                <c:pt idx="573">
                  <c:v>568</c:v>
                </c:pt>
                <c:pt idx="574">
                  <c:v>1886</c:v>
                </c:pt>
                <c:pt idx="575">
                  <c:v>575</c:v>
                </c:pt>
                <c:pt idx="576">
                  <c:v>1260</c:v>
                </c:pt>
                <c:pt idx="577">
                  <c:v>1347</c:v>
                </c:pt>
                <c:pt idx="578">
                  <c:v>193</c:v>
                </c:pt>
                <c:pt idx="579">
                  <c:v>622</c:v>
                </c:pt>
                <c:pt idx="580">
                  <c:v>532</c:v>
                </c:pt>
                <c:pt idx="581">
                  <c:v>425</c:v>
                </c:pt>
                <c:pt idx="582">
                  <c:v>1024</c:v>
                </c:pt>
                <c:pt idx="583">
                  <c:v>1767</c:v>
                </c:pt>
                <c:pt idx="584">
                  <c:v>632</c:v>
                </c:pt>
                <c:pt idx="585">
                  <c:v>975</c:v>
                </c:pt>
                <c:pt idx="586">
                  <c:v>1778</c:v>
                </c:pt>
                <c:pt idx="587">
                  <c:v>253</c:v>
                </c:pt>
                <c:pt idx="588">
                  <c:v>330</c:v>
                </c:pt>
                <c:pt idx="589">
                  <c:v>1066</c:v>
                </c:pt>
                <c:pt idx="590">
                  <c:v>481</c:v>
                </c:pt>
                <c:pt idx="591">
                  <c:v>364</c:v>
                </c:pt>
                <c:pt idx="592">
                  <c:v>481</c:v>
                </c:pt>
                <c:pt idx="593">
                  <c:v>287</c:v>
                </c:pt>
                <c:pt idx="594">
                  <c:v>987</c:v>
                </c:pt>
                <c:pt idx="595">
                  <c:v>572</c:v>
                </c:pt>
                <c:pt idx="596">
                  <c:v>301</c:v>
                </c:pt>
                <c:pt idx="597">
                  <c:v>269</c:v>
                </c:pt>
                <c:pt idx="598">
                  <c:v>181</c:v>
                </c:pt>
                <c:pt idx="599">
                  <c:v>752</c:v>
                </c:pt>
                <c:pt idx="600">
                  <c:v>575</c:v>
                </c:pt>
                <c:pt idx="601">
                  <c:v>861</c:v>
                </c:pt>
                <c:pt idx="602">
                  <c:v>733</c:v>
                </c:pt>
                <c:pt idx="603">
                  <c:v>556</c:v>
                </c:pt>
                <c:pt idx="604">
                  <c:v>250</c:v>
                </c:pt>
                <c:pt idx="605">
                  <c:v>1420</c:v>
                </c:pt>
                <c:pt idx="606">
                  <c:v>255</c:v>
                </c:pt>
                <c:pt idx="607">
                  <c:v>307</c:v>
                </c:pt>
                <c:pt idx="608">
                  <c:v>323</c:v>
                </c:pt>
                <c:pt idx="609">
                  <c:v>134</c:v>
                </c:pt>
                <c:pt idx="610">
                  <c:v>420</c:v>
                </c:pt>
                <c:pt idx="611">
                  <c:v>508</c:v>
                </c:pt>
                <c:pt idx="612">
                  <c:v>162</c:v>
                </c:pt>
                <c:pt idx="613">
                  <c:v>187</c:v>
                </c:pt>
                <c:pt idx="614">
                  <c:v>844</c:v>
                </c:pt>
                <c:pt idx="615">
                  <c:v>97</c:v>
                </c:pt>
                <c:pt idx="616">
                  <c:v>88</c:v>
                </c:pt>
                <c:pt idx="617">
                  <c:v>181</c:v>
                </c:pt>
                <c:pt idx="618">
                  <c:v>71</c:v>
                </c:pt>
                <c:pt idx="619">
                  <c:v>211</c:v>
                </c:pt>
                <c:pt idx="620">
                  <c:v>158</c:v>
                </c:pt>
                <c:pt idx="621">
                  <c:v>572</c:v>
                </c:pt>
                <c:pt idx="622">
                  <c:v>90</c:v>
                </c:pt>
                <c:pt idx="623">
                  <c:v>12</c:v>
                </c:pt>
                <c:pt idx="624">
                  <c:v>277</c:v>
                </c:pt>
                <c:pt idx="625">
                  <c:v>520</c:v>
                </c:pt>
                <c:pt idx="626">
                  <c:v>93</c:v>
                </c:pt>
                <c:pt idx="627">
                  <c:v>118</c:v>
                </c:pt>
                <c:pt idx="628">
                  <c:v>250</c:v>
                </c:pt>
                <c:pt idx="629">
                  <c:v>358</c:v>
                </c:pt>
                <c:pt idx="630">
                  <c:v>88</c:v>
                </c:pt>
                <c:pt idx="631">
                  <c:v>455</c:v>
                </c:pt>
                <c:pt idx="632">
                  <c:v>117</c:v>
                </c:pt>
                <c:pt idx="633">
                  <c:v>136</c:v>
                </c:pt>
                <c:pt idx="634">
                  <c:v>432</c:v>
                </c:pt>
                <c:pt idx="635">
                  <c:v>649</c:v>
                </c:pt>
                <c:pt idx="636">
                  <c:v>342</c:v>
                </c:pt>
                <c:pt idx="637">
                  <c:v>16</c:v>
                </c:pt>
                <c:pt idx="638">
                  <c:v>408</c:v>
                </c:pt>
                <c:pt idx="639">
                  <c:v>79</c:v>
                </c:pt>
                <c:pt idx="640">
                  <c:v>90</c:v>
                </c:pt>
                <c:pt idx="641">
                  <c:v>89</c:v>
                </c:pt>
                <c:pt idx="642">
                  <c:v>112</c:v>
                </c:pt>
                <c:pt idx="643">
                  <c:v>186</c:v>
                </c:pt>
                <c:pt idx="644">
                  <c:v>269</c:v>
                </c:pt>
                <c:pt idx="645">
                  <c:v>746</c:v>
                </c:pt>
                <c:pt idx="646">
                  <c:v>50</c:v>
                </c:pt>
                <c:pt idx="647">
                  <c:v>344</c:v>
                </c:pt>
                <c:pt idx="648">
                  <c:v>68</c:v>
                </c:pt>
                <c:pt idx="649">
                  <c:v>9</c:v>
                </c:pt>
                <c:pt idx="650">
                  <c:v>73</c:v>
                </c:pt>
                <c:pt idx="651">
                  <c:v>87</c:v>
                </c:pt>
                <c:pt idx="652">
                  <c:v>495</c:v>
                </c:pt>
                <c:pt idx="653">
                  <c:v>36</c:v>
                </c:pt>
                <c:pt idx="654">
                  <c:v>59</c:v>
                </c:pt>
                <c:pt idx="655">
                  <c:v>223</c:v>
                </c:pt>
                <c:pt idx="656">
                  <c:v>212</c:v>
                </c:pt>
                <c:pt idx="657">
                  <c:v>211</c:v>
                </c:pt>
                <c:pt idx="658">
                  <c:v>13</c:v>
                </c:pt>
                <c:pt idx="659">
                  <c:v>55</c:v>
                </c:pt>
                <c:pt idx="660">
                  <c:v>29</c:v>
                </c:pt>
                <c:pt idx="661">
                  <c:v>329</c:v>
                </c:pt>
                <c:pt idx="662">
                  <c:v>33</c:v>
                </c:pt>
                <c:pt idx="663">
                  <c:v>60</c:v>
                </c:pt>
                <c:pt idx="664">
                  <c:v>108</c:v>
                </c:pt>
                <c:pt idx="665">
                  <c:v>51</c:v>
                </c:pt>
                <c:pt idx="666">
                  <c:v>602</c:v>
                </c:pt>
                <c:pt idx="667">
                  <c:v>50</c:v>
                </c:pt>
                <c:pt idx="668">
                  <c:v>16</c:v>
                </c:pt>
                <c:pt idx="669">
                  <c:v>2</c:v>
                </c:pt>
                <c:pt idx="670">
                  <c:v>62</c:v>
                </c:pt>
                <c:pt idx="671">
                  <c:v>18</c:v>
                </c:pt>
                <c:pt idx="672">
                  <c:v>5</c:v>
                </c:pt>
                <c:pt idx="673">
                  <c:v>563</c:v>
                </c:pt>
                <c:pt idx="674">
                  <c:v>8</c:v>
                </c:pt>
                <c:pt idx="675">
                  <c:v>12</c:v>
                </c:pt>
                <c:pt idx="676">
                  <c:v>268</c:v>
                </c:pt>
                <c:pt idx="677">
                  <c:v>19</c:v>
                </c:pt>
                <c:pt idx="678">
                  <c:v>742</c:v>
                </c:pt>
                <c:pt idx="679">
                  <c:v>56</c:v>
                </c:pt>
                <c:pt idx="680">
                  <c:v>81</c:v>
                </c:pt>
                <c:pt idx="681">
                  <c:v>153</c:v>
                </c:pt>
                <c:pt idx="682">
                  <c:v>66</c:v>
                </c:pt>
                <c:pt idx="683">
                  <c:v>39</c:v>
                </c:pt>
                <c:pt idx="684">
                  <c:v>18</c:v>
                </c:pt>
                <c:pt idx="685">
                  <c:v>4</c:v>
                </c:pt>
                <c:pt idx="686">
                  <c:v>158</c:v>
                </c:pt>
                <c:pt idx="687">
                  <c:v>84</c:v>
                </c:pt>
                <c:pt idx="688">
                  <c:v>27</c:v>
                </c:pt>
                <c:pt idx="689">
                  <c:v>8</c:v>
                </c:pt>
                <c:pt idx="690">
                  <c:v>17</c:v>
                </c:pt>
                <c:pt idx="691">
                  <c:v>166</c:v>
                </c:pt>
                <c:pt idx="692">
                  <c:v>64</c:v>
                </c:pt>
                <c:pt idx="693">
                  <c:v>26</c:v>
                </c:pt>
                <c:pt idx="694">
                  <c:v>85</c:v>
                </c:pt>
                <c:pt idx="695">
                  <c:v>10</c:v>
                </c:pt>
                <c:pt idx="696">
                  <c:v>97</c:v>
                </c:pt>
                <c:pt idx="697">
                  <c:v>29</c:v>
                </c:pt>
                <c:pt idx="698">
                  <c:v>10</c:v>
                </c:pt>
                <c:pt idx="699">
                  <c:v>49</c:v>
                </c:pt>
                <c:pt idx="700">
                  <c:v>89</c:v>
                </c:pt>
                <c:pt idx="701">
                  <c:v>1</c:v>
                </c:pt>
                <c:pt idx="702">
                  <c:v>30</c:v>
                </c:pt>
                <c:pt idx="703">
                  <c:v>15</c:v>
                </c:pt>
                <c:pt idx="704">
                  <c:v>18</c:v>
                </c:pt>
                <c:pt idx="705">
                  <c:v>14</c:v>
                </c:pt>
                <c:pt idx="706">
                  <c:v>34</c:v>
                </c:pt>
                <c:pt idx="707">
                  <c:v>106</c:v>
                </c:pt>
                <c:pt idx="708">
                  <c:v>51</c:v>
                </c:pt>
                <c:pt idx="709">
                  <c:v>15</c:v>
                </c:pt>
                <c:pt idx="710">
                  <c:v>36</c:v>
                </c:pt>
                <c:pt idx="711">
                  <c:v>108</c:v>
                </c:pt>
                <c:pt idx="712">
                  <c:v>39</c:v>
                </c:pt>
                <c:pt idx="713">
                  <c:v>56</c:v>
                </c:pt>
                <c:pt idx="714">
                  <c:v>48</c:v>
                </c:pt>
                <c:pt idx="715">
                  <c:v>160</c:v>
                </c:pt>
                <c:pt idx="716">
                  <c:v>34</c:v>
                </c:pt>
                <c:pt idx="717">
                  <c:v>108</c:v>
                </c:pt>
                <c:pt idx="718">
                  <c:v>84</c:v>
                </c:pt>
                <c:pt idx="719">
                  <c:v>69</c:v>
                </c:pt>
                <c:pt idx="720">
                  <c:v>4</c:v>
                </c:pt>
                <c:pt idx="721">
                  <c:v>5</c:v>
                </c:pt>
                <c:pt idx="722">
                  <c:v>118</c:v>
                </c:pt>
                <c:pt idx="723">
                  <c:v>83</c:v>
                </c:pt>
                <c:pt idx="724">
                  <c:v>53</c:v>
                </c:pt>
                <c:pt idx="725">
                  <c:v>28</c:v>
                </c:pt>
                <c:pt idx="726">
                  <c:v>38</c:v>
                </c:pt>
                <c:pt idx="727">
                  <c:v>76</c:v>
                </c:pt>
                <c:pt idx="728">
                  <c:v>87</c:v>
                </c:pt>
                <c:pt idx="729">
                  <c:v>24</c:v>
                </c:pt>
                <c:pt idx="730">
                  <c:v>3</c:v>
                </c:pt>
                <c:pt idx="731">
                  <c:v>50</c:v>
                </c:pt>
                <c:pt idx="732">
                  <c:v>19</c:v>
                </c:pt>
                <c:pt idx="733">
                  <c:v>4</c:v>
                </c:pt>
                <c:pt idx="734">
                  <c:v>40</c:v>
                </c:pt>
                <c:pt idx="735">
                  <c:v>72</c:v>
                </c:pt>
                <c:pt idx="736">
                  <c:v>1</c:v>
                </c:pt>
                <c:pt idx="737">
                  <c:v>144</c:v>
                </c:pt>
                <c:pt idx="738">
                  <c:v>6</c:v>
                </c:pt>
                <c:pt idx="739">
                  <c:v>23</c:v>
                </c:pt>
                <c:pt idx="740">
                  <c:v>10</c:v>
                </c:pt>
                <c:pt idx="741">
                  <c:v>83</c:v>
                </c:pt>
                <c:pt idx="742">
                  <c:v>45</c:v>
                </c:pt>
                <c:pt idx="743">
                  <c:v>71</c:v>
                </c:pt>
                <c:pt idx="744">
                  <c:v>316</c:v>
                </c:pt>
                <c:pt idx="745">
                  <c:v>88</c:v>
                </c:pt>
                <c:pt idx="746">
                  <c:v>193</c:v>
                </c:pt>
                <c:pt idx="747">
                  <c:v>23</c:v>
                </c:pt>
                <c:pt idx="748">
                  <c:v>46</c:v>
                </c:pt>
                <c:pt idx="749">
                  <c:v>135</c:v>
                </c:pt>
                <c:pt idx="750">
                  <c:v>87</c:v>
                </c:pt>
                <c:pt idx="751">
                  <c:v>34</c:v>
                </c:pt>
                <c:pt idx="752">
                  <c:v>33</c:v>
                </c:pt>
                <c:pt idx="753">
                  <c:v>72</c:v>
                </c:pt>
                <c:pt idx="754">
                  <c:v>274</c:v>
                </c:pt>
                <c:pt idx="755">
                  <c:v>8</c:v>
                </c:pt>
                <c:pt idx="756">
                  <c:v>211</c:v>
                </c:pt>
                <c:pt idx="757">
                  <c:v>17</c:v>
                </c:pt>
                <c:pt idx="758">
                  <c:v>65</c:v>
                </c:pt>
                <c:pt idx="759">
                  <c:v>31</c:v>
                </c:pt>
                <c:pt idx="760">
                  <c:v>35</c:v>
                </c:pt>
                <c:pt idx="761">
                  <c:v>60</c:v>
                </c:pt>
                <c:pt idx="762">
                  <c:v>137</c:v>
                </c:pt>
                <c:pt idx="763">
                  <c:v>1</c:v>
                </c:pt>
                <c:pt idx="764">
                  <c:v>66</c:v>
                </c:pt>
                <c:pt idx="765">
                  <c:v>125</c:v>
                </c:pt>
                <c:pt idx="766">
                  <c:v>2</c:v>
                </c:pt>
                <c:pt idx="767">
                  <c:v>24</c:v>
                </c:pt>
                <c:pt idx="768">
                  <c:v>50</c:v>
                </c:pt>
                <c:pt idx="769">
                  <c:v>1</c:v>
                </c:pt>
                <c:pt idx="770">
                  <c:v>1</c:v>
                </c:pt>
                <c:pt idx="771">
                  <c:v>13</c:v>
                </c:pt>
                <c:pt idx="772">
                  <c:v>16</c:v>
                </c:pt>
                <c:pt idx="77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3B-48F4-8C63-5E4C584AD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273456"/>
        <c:axId val="356268752"/>
      </c:scatterChart>
      <c:valAx>
        <c:axId val="356273456"/>
        <c:scaling>
          <c:orientation val="minMax"/>
          <c:max val="24"/>
          <c:min val="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68752"/>
        <c:crosses val="autoZero"/>
        <c:crossBetween val="midCat"/>
        <c:majorUnit val="2"/>
      </c:valAx>
      <c:valAx>
        <c:axId val="356268752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2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6134-71EB-495B-B501-2E13579ADA6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8FB1-D5D4-4FCB-AF1E-78EE97858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5E3333D-E0C3-404F-BD39-C1FF0D7A36A2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3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F1E-4EE2-4FF3-B671-769868BE72EE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8FF6-BE9D-40C5-9A04-1EE6CEDADB3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2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5783-5957-43D9-A3AD-687CA602D96B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A09428-1117-44F5-AAC1-0241120C9424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0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FD19-F21E-4063-AC9D-E1CE1960B0F2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17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5C6-F209-4AF2-90C4-BA545AF8E86F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1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A3B1-ADBA-4F75-B3A0-6AD5808CDD7A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4A0-9878-4153-B936-BB4AF5CD74B1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328-7DD1-4BA7-8ECE-DAA3D070778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519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CCDD335-84D7-458D-B040-2F672A3D1F78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0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FA8DD9-9387-4C8F-84E3-519A8CF7C91D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6XY869JPi4NiIx6yfrOjvy4_lk4ep7RU/view?usp=shar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6XY869JPi4NiIx6yfrOjvy4_lk4ep7RU/view?usp=shar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45341"/>
            <a:ext cx="10058400" cy="44554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Data Overview</a:t>
            </a:r>
          </a:p>
          <a:p>
            <a:pPr marL="274320" lvl="1" indent="0">
              <a:spcAft>
                <a:spcPts val="500"/>
              </a:spcAft>
              <a:buNone/>
            </a:pPr>
            <a:r>
              <a:rPr lang="en-US" sz="1800" dirty="0"/>
              <a:t>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summary and counts of the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Processing</a:t>
            </a:r>
          </a:p>
          <a:p>
            <a:pPr marL="274320" lvl="1" indent="0">
              <a:spcAft>
                <a:spcPts val="300"/>
              </a:spcAft>
              <a:buNone/>
            </a:pPr>
            <a:r>
              <a:rPr lang="en-US" sz="1800" dirty="0"/>
              <a:t>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Steps to clean the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Shopping trends</a:t>
            </a:r>
          </a:p>
          <a:p>
            <a:pPr marL="274320" lvl="1" indent="0">
              <a:buNone/>
            </a:pPr>
            <a:r>
              <a:rPr lang="en-US" sz="1800" dirty="0"/>
              <a:t>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Trends of transactions, cancellations and website traffic</a:t>
            </a:r>
          </a:p>
          <a:p>
            <a:pPr marL="274320" lvl="1" indent="0">
              <a:spcAft>
                <a:spcPts val="300"/>
              </a:spcAft>
              <a:buNone/>
            </a:pPr>
            <a:r>
              <a:rPr lang="en-US" sz="1800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in demand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Customer segmentation</a:t>
            </a:r>
          </a:p>
          <a:p>
            <a:pPr lvl="1">
              <a:spcAft>
                <a:spcPts val="300"/>
              </a:spcAft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 of customers in UK based on their buying behavior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Appendix: R Code for analysis</a:t>
            </a:r>
          </a:p>
          <a:p>
            <a:pPr marL="274320" lvl="1" indent="0">
              <a:spcAft>
                <a:spcPts val="300"/>
              </a:spcAft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Rmd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document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hyperlinked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code for clustering shown in slides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8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  <a:br>
              <a:rPr lang="en-US" dirty="0"/>
            </a:br>
            <a:r>
              <a:rPr lang="en-US" sz="6000" dirty="0"/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155" y="151300"/>
            <a:ext cx="11975690" cy="11268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155" y="5575856"/>
            <a:ext cx="11975690" cy="1139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155" y="1191611"/>
            <a:ext cx="1207165" cy="4404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77590" y="1191611"/>
            <a:ext cx="1206255" cy="4404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0519" y="4819443"/>
            <a:ext cx="83591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hlinkClick r:id="rId2"/>
              </a:rPr>
              <a:t>Link </a:t>
            </a:r>
            <a:r>
              <a:rPr lang="en-US" sz="1400" b="1" i="1" dirty="0"/>
              <a:t>for RMD file with R code for analysis from data summarization to clustering</a:t>
            </a:r>
          </a:p>
          <a:p>
            <a:endParaRPr lang="en-US" sz="500" b="1" i="1" dirty="0"/>
          </a:p>
          <a:p>
            <a:r>
              <a:rPr lang="en-US" sz="1200" i="1" dirty="0"/>
              <a:t>(https://drive.google.com/file/d/16XY869JPi4NiIx6yfrOjvy4_lk4ep7RU/view?usp=sharing)</a:t>
            </a:r>
          </a:p>
          <a:p>
            <a:endParaRPr lang="en-US" sz="100" i="1" dirty="0"/>
          </a:p>
        </p:txBody>
      </p:sp>
    </p:spTree>
    <p:extLst>
      <p:ext uri="{BB962C8B-B14F-4D97-AF65-F5344CB8AC3E}">
        <p14:creationId xmlns:p14="http://schemas.microsoft.com/office/powerpoint/2010/main" val="2073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0" y="642594"/>
            <a:ext cx="10479740" cy="73797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 of customers in UK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670" y="1550896"/>
            <a:ext cx="5331669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dat_uk</a:t>
            </a:r>
            <a:r>
              <a:rPr lang="en-US" dirty="0"/>
              <a:t>’ is data set filtered for United Kingdom</a:t>
            </a:r>
          </a:p>
          <a:p>
            <a:pPr marL="0" indent="0">
              <a:buNone/>
            </a:pPr>
            <a:r>
              <a:rPr lang="en-US" dirty="0"/>
              <a:t>1) Aggregate records by customer ID</a:t>
            </a:r>
          </a:p>
          <a:p>
            <a:pPr lvl="1"/>
            <a:r>
              <a:rPr lang="en-US" dirty="0" err="1"/>
              <a:t>datclus_uk</a:t>
            </a:r>
            <a:r>
              <a:rPr lang="en-US" dirty="0"/>
              <a:t> &lt;- aggregate(</a:t>
            </a:r>
            <a:r>
              <a:rPr lang="en-US" dirty="0" err="1"/>
              <a:t>dat_uk</a:t>
            </a:r>
            <a:r>
              <a:rPr lang="en-US" dirty="0"/>
              <a:t>[c(4,9,13,14)], by = list(</a:t>
            </a:r>
            <a:r>
              <a:rPr lang="en-US" dirty="0" err="1"/>
              <a:t>dat_uk$CustomerID</a:t>
            </a:r>
            <a:r>
              <a:rPr lang="en-US" dirty="0"/>
              <a:t>), sum)</a:t>
            </a:r>
          </a:p>
          <a:p>
            <a:pPr lvl="1"/>
            <a:r>
              <a:rPr lang="en-US" dirty="0"/>
              <a:t>up &lt;- aggregate(</a:t>
            </a:r>
            <a:r>
              <a:rPr lang="en-US" dirty="0" err="1"/>
              <a:t>dat_uk</a:t>
            </a:r>
            <a:r>
              <a:rPr lang="en-US" dirty="0"/>
              <a:t>[c(6)], by = list(</a:t>
            </a:r>
            <a:r>
              <a:rPr lang="en-US" dirty="0" err="1"/>
              <a:t>dat_uk$CustomerID</a:t>
            </a:r>
            <a:r>
              <a:rPr lang="en-US" dirty="0"/>
              <a:t>), mean)</a:t>
            </a:r>
          </a:p>
          <a:p>
            <a:pPr lvl="1"/>
            <a:r>
              <a:rPr lang="en-US" dirty="0" err="1"/>
              <a:t>datclus_uk</a:t>
            </a:r>
            <a:r>
              <a:rPr lang="en-US" dirty="0"/>
              <a:t> &lt;- merge(</a:t>
            </a:r>
            <a:r>
              <a:rPr lang="en-US" dirty="0" err="1"/>
              <a:t>datclus_uk</a:t>
            </a:r>
            <a:r>
              <a:rPr lang="en-US" dirty="0"/>
              <a:t>, up, by = "Group.1")</a:t>
            </a:r>
          </a:p>
          <a:p>
            <a:pPr marL="0" indent="0">
              <a:buNone/>
            </a:pPr>
            <a:r>
              <a:rPr lang="en-US" dirty="0"/>
              <a:t>2) Remove outliers (if any) because </a:t>
            </a:r>
            <a:r>
              <a:rPr lang="en-US" dirty="0" err="1"/>
              <a:t>kmeans</a:t>
            </a:r>
            <a:r>
              <a:rPr lang="en-US" dirty="0"/>
              <a:t> clustering technique does not ignore outliers and can bias the results</a:t>
            </a:r>
          </a:p>
          <a:p>
            <a:pPr lvl="1"/>
            <a:r>
              <a:rPr lang="en-US" dirty="0" err="1"/>
              <a:t>sd_qt</a:t>
            </a:r>
            <a:r>
              <a:rPr lang="en-US" dirty="0"/>
              <a:t> &lt;-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datclus_uk$Quantity</a:t>
            </a:r>
            <a:r>
              <a:rPr lang="en-US" dirty="0"/>
              <a:t>))</a:t>
            </a:r>
          </a:p>
          <a:p>
            <a:pPr lvl="1"/>
            <a:r>
              <a:rPr lang="en-US" dirty="0" err="1"/>
              <a:t>mean_qt</a:t>
            </a:r>
            <a:r>
              <a:rPr lang="en-US" dirty="0"/>
              <a:t> &lt;- mean(</a:t>
            </a:r>
            <a:r>
              <a:rPr lang="en-US" dirty="0" err="1"/>
              <a:t>datclus_uk$Quantity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UL_qt</a:t>
            </a:r>
            <a:r>
              <a:rPr lang="en-US" dirty="0"/>
              <a:t> &lt;- mean_qt+3*</a:t>
            </a:r>
            <a:r>
              <a:rPr lang="en-US" dirty="0" err="1"/>
              <a:t>sd_qt</a:t>
            </a:r>
            <a:endParaRPr lang="en-US" dirty="0"/>
          </a:p>
          <a:p>
            <a:pPr lvl="1"/>
            <a:r>
              <a:rPr lang="en-US" dirty="0" err="1"/>
              <a:t>LL_qt</a:t>
            </a:r>
            <a:r>
              <a:rPr lang="en-US" dirty="0"/>
              <a:t> &lt;- mean_qt-3*</a:t>
            </a:r>
            <a:r>
              <a:rPr lang="en-US" dirty="0" err="1"/>
              <a:t>sd_qt</a:t>
            </a:r>
            <a:endParaRPr lang="en-US" dirty="0"/>
          </a:p>
          <a:p>
            <a:pPr lvl="1"/>
            <a:r>
              <a:rPr lang="en-US" dirty="0" err="1"/>
              <a:t>datclus_uk</a:t>
            </a:r>
            <a:r>
              <a:rPr lang="en-US" dirty="0"/>
              <a:t>&lt;- </a:t>
            </a:r>
            <a:r>
              <a:rPr lang="en-US" dirty="0" err="1"/>
              <a:t>datclus_uk</a:t>
            </a:r>
            <a:r>
              <a:rPr lang="en-US" dirty="0"/>
              <a:t>[</a:t>
            </a:r>
            <a:r>
              <a:rPr lang="en-US" dirty="0" err="1"/>
              <a:t>datclus_uk$Quantity</a:t>
            </a:r>
            <a:r>
              <a:rPr lang="en-US" dirty="0"/>
              <a:t>&lt;</a:t>
            </a:r>
            <a:r>
              <a:rPr lang="en-US" dirty="0" err="1"/>
              <a:t>UL_qt</a:t>
            </a:r>
            <a:r>
              <a:rPr lang="en-US" dirty="0"/>
              <a:t>,]</a:t>
            </a:r>
          </a:p>
          <a:p>
            <a:pPr lvl="1"/>
            <a:r>
              <a:rPr lang="en-US" dirty="0" err="1"/>
              <a:t>datclus_uk</a:t>
            </a:r>
            <a:r>
              <a:rPr lang="en-US" dirty="0"/>
              <a:t>&lt;- </a:t>
            </a:r>
            <a:r>
              <a:rPr lang="en-US" dirty="0" err="1"/>
              <a:t>datclus_uk</a:t>
            </a:r>
            <a:r>
              <a:rPr lang="en-US" dirty="0"/>
              <a:t>[</a:t>
            </a:r>
            <a:r>
              <a:rPr lang="en-US" dirty="0" err="1"/>
              <a:t>datclus_uk$Quantity</a:t>
            </a:r>
            <a:r>
              <a:rPr lang="en-US" dirty="0"/>
              <a:t>&gt;</a:t>
            </a:r>
            <a:r>
              <a:rPr lang="en-US" dirty="0" err="1"/>
              <a:t>LL_qt</a:t>
            </a:r>
            <a:r>
              <a:rPr lang="en-US" dirty="0"/>
              <a:t>,]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210212" y="1541931"/>
            <a:ext cx="5331669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3) Create a variable "</a:t>
            </a:r>
            <a:r>
              <a:rPr lang="en-US" dirty="0" err="1"/>
              <a:t>time_int</a:t>
            </a:r>
            <a:r>
              <a:rPr lang="en-US" dirty="0"/>
              <a:t>" from </a:t>
            </a:r>
            <a:r>
              <a:rPr lang="en-US" dirty="0" err="1"/>
              <a:t>InvoiceDate</a:t>
            </a:r>
            <a:r>
              <a:rPr lang="en-US" dirty="0"/>
              <a:t> that provides the duration of association of the customer with the website in a  year</a:t>
            </a:r>
          </a:p>
          <a:p>
            <a:pPr lvl="1"/>
            <a:r>
              <a:rPr lang="en-US" dirty="0"/>
              <a:t>ab&lt;-split(</a:t>
            </a:r>
            <a:r>
              <a:rPr lang="en-US" dirty="0" err="1"/>
              <a:t>dat_uk,dat_uk$CustomerID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abx</a:t>
            </a:r>
            <a:r>
              <a:rPr lang="en-US" dirty="0"/>
              <a:t> &lt;- </a:t>
            </a: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ab,function</a:t>
            </a:r>
            <a:r>
              <a:rPr lang="en-US" dirty="0"/>
              <a:t>(x){</a:t>
            </a:r>
          </a:p>
          <a:p>
            <a:pPr lvl="1"/>
            <a:r>
              <a:rPr lang="en-US" dirty="0"/>
              <a:t>  max(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x$InvoiceDate</a:t>
            </a:r>
            <a:r>
              <a:rPr lang="en-US" dirty="0"/>
              <a:t>,"%m/%d/%Y"))-min(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x$InvoiceDate</a:t>
            </a:r>
            <a:r>
              <a:rPr lang="en-US" dirty="0"/>
              <a:t>,"%m/%d/%Y")) })</a:t>
            </a:r>
          </a:p>
          <a:p>
            <a:pPr lvl="1"/>
            <a:r>
              <a:rPr lang="en-US" dirty="0"/>
              <a:t>test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abx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id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row.names</a:t>
            </a:r>
            <a:r>
              <a:rPr lang="en-US" dirty="0"/>
              <a:t>(test))</a:t>
            </a:r>
          </a:p>
          <a:p>
            <a:pPr lvl="1"/>
            <a:r>
              <a:rPr lang="en-US" dirty="0" err="1"/>
              <a:t>abbd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 = id , </a:t>
            </a:r>
            <a:r>
              <a:rPr lang="en-US" dirty="0" err="1"/>
              <a:t>time_int</a:t>
            </a:r>
            <a:r>
              <a:rPr lang="en-US" dirty="0"/>
              <a:t>=test )</a:t>
            </a:r>
          </a:p>
          <a:p>
            <a:pPr lvl="1"/>
            <a:r>
              <a:rPr lang="en-US" dirty="0"/>
              <a:t>abbd$Group.1 &lt;-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abbd</a:t>
            </a:r>
            <a:r>
              <a:rPr lang="en-US" dirty="0"/>
              <a:t>$`</a:t>
            </a:r>
            <a:r>
              <a:rPr lang="en-US" dirty="0" err="1"/>
              <a:t>row.names</a:t>
            </a:r>
            <a:r>
              <a:rPr lang="en-US" dirty="0"/>
              <a:t>(test)`)</a:t>
            </a:r>
          </a:p>
          <a:p>
            <a:pPr lvl="1"/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abbd</a:t>
            </a:r>
            <a:r>
              <a:rPr lang="en-US" dirty="0"/>
              <a:t>)&lt;- c(1:3934)</a:t>
            </a:r>
          </a:p>
          <a:p>
            <a:pPr lvl="1"/>
            <a:r>
              <a:rPr lang="en-US" dirty="0" err="1"/>
              <a:t>abbd</a:t>
            </a:r>
            <a:r>
              <a:rPr lang="en-US" dirty="0"/>
              <a:t> &lt;- </a:t>
            </a:r>
            <a:r>
              <a:rPr lang="en-US" dirty="0" err="1"/>
              <a:t>abbd</a:t>
            </a:r>
            <a:r>
              <a:rPr lang="en-US" dirty="0"/>
              <a:t>[,-1]</a:t>
            </a:r>
          </a:p>
          <a:p>
            <a:pPr lvl="1"/>
            <a:r>
              <a:rPr lang="en-US" dirty="0"/>
              <a:t>datclus_uk$Group.1 &lt;- </a:t>
            </a:r>
            <a:r>
              <a:rPr lang="en-US" dirty="0" err="1"/>
              <a:t>as.character</a:t>
            </a:r>
            <a:r>
              <a:rPr lang="en-US" dirty="0"/>
              <a:t>(datclus_uk$Group.1)</a:t>
            </a:r>
          </a:p>
          <a:p>
            <a:pPr lvl="1"/>
            <a:r>
              <a:rPr lang="en-US" dirty="0"/>
              <a:t>datclus_uk1&lt;- merge(</a:t>
            </a:r>
            <a:r>
              <a:rPr lang="en-US" dirty="0" err="1"/>
              <a:t>datclus_uk,abbd</a:t>
            </a:r>
            <a:r>
              <a:rPr lang="en-US" dirty="0"/>
              <a:t>, </a:t>
            </a:r>
            <a:r>
              <a:rPr lang="en-US" dirty="0" err="1"/>
              <a:t>by.x</a:t>
            </a:r>
            <a:r>
              <a:rPr lang="en-US" dirty="0"/>
              <a:t>= "Group.1", </a:t>
            </a:r>
            <a:r>
              <a:rPr lang="en-US" dirty="0" err="1"/>
              <a:t>by.y</a:t>
            </a:r>
            <a:r>
              <a:rPr lang="en-US" dirty="0"/>
              <a:t>= "Group.1")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4) Scale UK data for clustering</a:t>
            </a:r>
          </a:p>
          <a:p>
            <a:r>
              <a:rPr lang="en-US" dirty="0" err="1"/>
              <a:t>scaled_uk</a:t>
            </a:r>
            <a:r>
              <a:rPr lang="en-US" dirty="0"/>
              <a:t> &lt;- scale(datclus_uk1[c(2,3,4,6,7)])</a:t>
            </a:r>
          </a:p>
        </p:txBody>
      </p:sp>
    </p:spTree>
    <p:extLst>
      <p:ext uri="{BB962C8B-B14F-4D97-AF65-F5344CB8AC3E}">
        <p14:creationId xmlns:p14="http://schemas.microsoft.com/office/powerpoint/2010/main" val="80400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0" y="642594"/>
            <a:ext cx="10479740" cy="73797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 of customers in UK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670" y="1550896"/>
            <a:ext cx="5331669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5) Splitting data into test and train</a:t>
            </a:r>
          </a:p>
          <a:p>
            <a:r>
              <a:rPr lang="en-US" dirty="0" err="1"/>
              <a:t>smp_size</a:t>
            </a:r>
            <a:r>
              <a:rPr lang="en-US" dirty="0"/>
              <a:t> &lt;- floor(0.70 *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scaled_uk</a:t>
            </a:r>
            <a:r>
              <a:rPr lang="en-US" dirty="0"/>
              <a:t>))</a:t>
            </a:r>
          </a:p>
          <a:p>
            <a:r>
              <a:rPr lang="en-US" dirty="0" err="1"/>
              <a:t>train_ind</a:t>
            </a:r>
            <a:r>
              <a:rPr lang="en-US" dirty="0"/>
              <a:t> &lt;- sample(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scaled_uk</a:t>
            </a:r>
            <a:r>
              <a:rPr lang="en-US" dirty="0"/>
              <a:t>)), size = </a:t>
            </a:r>
            <a:r>
              <a:rPr lang="en-US" dirty="0" err="1"/>
              <a:t>smp_size</a:t>
            </a:r>
            <a:r>
              <a:rPr lang="en-US" dirty="0"/>
              <a:t>)</a:t>
            </a:r>
          </a:p>
          <a:p>
            <a:r>
              <a:rPr lang="en-US" dirty="0"/>
              <a:t>train &lt;- </a:t>
            </a:r>
            <a:r>
              <a:rPr lang="en-US" dirty="0" err="1"/>
              <a:t>scaled_uk</a:t>
            </a:r>
            <a:r>
              <a:rPr lang="en-US" dirty="0"/>
              <a:t>[</a:t>
            </a:r>
            <a:r>
              <a:rPr lang="en-US" dirty="0" err="1"/>
              <a:t>train_ind</a:t>
            </a:r>
            <a:r>
              <a:rPr lang="en-US" dirty="0"/>
              <a:t>, ]</a:t>
            </a:r>
          </a:p>
          <a:p>
            <a:r>
              <a:rPr lang="en-US" dirty="0"/>
              <a:t>test &lt;- </a:t>
            </a:r>
            <a:r>
              <a:rPr lang="en-US" dirty="0" err="1"/>
              <a:t>scaled_uk</a:t>
            </a:r>
            <a:r>
              <a:rPr lang="en-US" dirty="0"/>
              <a:t>[-</a:t>
            </a:r>
            <a:r>
              <a:rPr lang="en-US" dirty="0" err="1"/>
              <a:t>train_ind</a:t>
            </a:r>
            <a:r>
              <a:rPr lang="en-US" dirty="0"/>
              <a:t>, ] </a:t>
            </a:r>
          </a:p>
          <a:p>
            <a:pPr marL="0" indent="0">
              <a:buNone/>
            </a:pPr>
            <a:r>
              <a:rPr lang="en-US" dirty="0"/>
              <a:t>6) Clustering of train data with </a:t>
            </a:r>
            <a:r>
              <a:rPr lang="en-US" dirty="0" err="1"/>
              <a:t>continuos</a:t>
            </a:r>
            <a:r>
              <a:rPr lang="en-US" dirty="0"/>
              <a:t> variables: Quantity, unit price, # cancellations, # transactions and duration of affiliation</a:t>
            </a:r>
          </a:p>
          <a:p>
            <a:r>
              <a:rPr lang="en-US" dirty="0" err="1"/>
              <a:t>Rsq</a:t>
            </a:r>
            <a:r>
              <a:rPr lang="en-US" dirty="0"/>
              <a:t> = c()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2:8){</a:t>
            </a:r>
          </a:p>
          <a:p>
            <a:r>
              <a:rPr lang="en-US" dirty="0"/>
              <a:t>  assign(paste0("kmean_</a:t>
            </a:r>
            <a:r>
              <a:rPr lang="en-US" dirty="0" err="1"/>
              <a:t>uk</a:t>
            </a:r>
            <a:r>
              <a:rPr lang="en-US" dirty="0"/>
              <a:t>",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kmeans</a:t>
            </a:r>
            <a:r>
              <a:rPr lang="en-US" dirty="0"/>
              <a:t>(train,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nstart</a:t>
            </a:r>
            <a:r>
              <a:rPr lang="en-US" dirty="0"/>
              <a:t>=100, </a:t>
            </a:r>
            <a:r>
              <a:rPr lang="en-US" dirty="0" err="1"/>
              <a:t>iter.max</a:t>
            </a:r>
            <a:r>
              <a:rPr lang="en-US" dirty="0"/>
              <a:t> = 20 ))</a:t>
            </a:r>
          </a:p>
          <a:p>
            <a:r>
              <a:rPr lang="en-US" dirty="0"/>
              <a:t>  assign(paste0("</a:t>
            </a:r>
            <a:r>
              <a:rPr lang="en-US" dirty="0" err="1"/>
              <a:t>rsq</a:t>
            </a:r>
            <a:r>
              <a:rPr lang="en-US" dirty="0"/>
              <a:t>",</a:t>
            </a:r>
            <a:r>
              <a:rPr lang="en-US" dirty="0" err="1"/>
              <a:t>i</a:t>
            </a:r>
            <a:r>
              <a:rPr lang="en-US" dirty="0"/>
              <a:t>),  </a:t>
            </a:r>
            <a:r>
              <a:rPr lang="en-US" dirty="0" err="1"/>
              <a:t>eval</a:t>
            </a:r>
            <a:r>
              <a:rPr lang="en-US" dirty="0"/>
              <a:t>(parse(text =    paste0("kmean_</a:t>
            </a:r>
            <a:r>
              <a:rPr lang="en-US" dirty="0" err="1"/>
              <a:t>uk</a:t>
            </a:r>
            <a:r>
              <a:rPr lang="en-US" dirty="0"/>
              <a:t>",</a:t>
            </a:r>
            <a:r>
              <a:rPr lang="en-US" dirty="0" err="1"/>
              <a:t>i</a:t>
            </a:r>
            <a:r>
              <a:rPr lang="en-US" dirty="0"/>
              <a:t>,"$</a:t>
            </a:r>
            <a:r>
              <a:rPr lang="en-US" dirty="0" err="1"/>
              <a:t>betweenss</a:t>
            </a:r>
            <a:r>
              <a:rPr lang="en-US" dirty="0"/>
              <a:t>/kmean_</a:t>
            </a:r>
            <a:r>
              <a:rPr lang="en-US" dirty="0" err="1"/>
              <a:t>uk</a:t>
            </a:r>
            <a:r>
              <a:rPr lang="en-US" dirty="0"/>
              <a:t>",</a:t>
            </a:r>
            <a:r>
              <a:rPr lang="en-US" dirty="0" err="1"/>
              <a:t>i</a:t>
            </a:r>
            <a:r>
              <a:rPr lang="en-US" dirty="0"/>
              <a:t>,"$</a:t>
            </a:r>
            <a:r>
              <a:rPr lang="en-US" dirty="0" err="1"/>
              <a:t>totss</a:t>
            </a:r>
            <a:r>
              <a:rPr lang="en-US" dirty="0"/>
              <a:t>"))))</a:t>
            </a:r>
          </a:p>
          <a:p>
            <a:r>
              <a:rPr lang="en-US" dirty="0"/>
              <a:t>  </a:t>
            </a:r>
            <a:r>
              <a:rPr lang="en-US" dirty="0" err="1"/>
              <a:t>Rsq</a:t>
            </a:r>
            <a:r>
              <a:rPr lang="en-US" dirty="0"/>
              <a:t> = c(</a:t>
            </a:r>
            <a:r>
              <a:rPr lang="en-US" dirty="0" err="1"/>
              <a:t>Rsq</a:t>
            </a:r>
            <a:r>
              <a:rPr lang="en-US" dirty="0"/>
              <a:t>, </a:t>
            </a:r>
            <a:r>
              <a:rPr lang="en-US" dirty="0" err="1"/>
              <a:t>eval</a:t>
            </a:r>
            <a:r>
              <a:rPr lang="en-US" dirty="0"/>
              <a:t>(parse(text = paste0("</a:t>
            </a:r>
            <a:r>
              <a:rPr lang="en-US" dirty="0" err="1"/>
              <a:t>rsq</a:t>
            </a:r>
            <a:r>
              <a:rPr lang="en-US" dirty="0"/>
              <a:t>",</a:t>
            </a:r>
            <a:r>
              <a:rPr lang="en-US" dirty="0" err="1"/>
              <a:t>i</a:t>
            </a:r>
            <a:r>
              <a:rPr lang="en-US" dirty="0"/>
              <a:t>)))) </a:t>
            </a:r>
          </a:p>
          <a:p>
            <a:pPr marL="0" indent="0">
              <a:buNone/>
            </a:pPr>
            <a:r>
              <a:rPr lang="en-US" dirty="0"/>
              <a:t>7) Scree plot to decide # clusters</a:t>
            </a:r>
          </a:p>
          <a:p>
            <a:r>
              <a:rPr lang="en-US" dirty="0"/>
              <a:t>plot(2:8, </a:t>
            </a:r>
            <a:r>
              <a:rPr lang="en-US" dirty="0" err="1"/>
              <a:t>Rsq</a:t>
            </a:r>
            <a:r>
              <a:rPr lang="en-US" dirty="0"/>
              <a:t>, type = "b", main = "Scree plot", </a:t>
            </a:r>
            <a:r>
              <a:rPr lang="en-US" dirty="0" err="1"/>
              <a:t>xlab</a:t>
            </a:r>
            <a:r>
              <a:rPr lang="en-US" dirty="0"/>
              <a:t> = "Number of clusters" ) + grid()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2482842"/>
            <a:ext cx="5330825" cy="30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0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0" y="642594"/>
            <a:ext cx="10479740" cy="73797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 of customers in UK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670" y="1550896"/>
            <a:ext cx="5331669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8) Scree plot suggests 4 optimal clusters based on the elbow point. Check data aggregates for different # of clusters</a:t>
            </a:r>
          </a:p>
          <a:p>
            <a:r>
              <a:rPr lang="en-US" dirty="0"/>
              <a:t>Aggregates based on 3 clusters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(aggregate(datclus_uk1[</a:t>
            </a:r>
            <a:r>
              <a:rPr lang="en-US" dirty="0" err="1"/>
              <a:t>train_ind,c</a:t>
            </a:r>
            <a:r>
              <a:rPr lang="en-US" dirty="0"/>
              <a:t>(2,3,4,6,7,5)], by = list(kmean_uk3$cluster), mean), size=</a:t>
            </a:r>
            <a:r>
              <a:rPr lang="en-US" dirty="0" err="1"/>
              <a:t>as.matrix</a:t>
            </a:r>
            <a:r>
              <a:rPr lang="en-US" dirty="0"/>
              <a:t>(kmean_uk3$size))</a:t>
            </a:r>
          </a:p>
          <a:p>
            <a:r>
              <a:rPr lang="en-US" dirty="0"/>
              <a:t>Aggregates based on 4 clusters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(aggregate(datclus_uk1[</a:t>
            </a:r>
            <a:r>
              <a:rPr lang="en-US" dirty="0" err="1"/>
              <a:t>train_ind,c</a:t>
            </a:r>
            <a:r>
              <a:rPr lang="en-US" dirty="0"/>
              <a:t>(2,3,4,6,7,5)], by = list(kmean_uk4$cluster), mean), size=</a:t>
            </a:r>
            <a:r>
              <a:rPr lang="en-US" dirty="0" err="1"/>
              <a:t>as.matrix</a:t>
            </a:r>
            <a:r>
              <a:rPr lang="en-US" dirty="0"/>
              <a:t>(kmean_uk4$size))</a:t>
            </a:r>
          </a:p>
          <a:p>
            <a:r>
              <a:rPr lang="en-US" dirty="0"/>
              <a:t>Aggregates based on 5 clusters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(aggregate(datclus_uk1[</a:t>
            </a:r>
            <a:r>
              <a:rPr lang="en-US" dirty="0" err="1"/>
              <a:t>train_ind</a:t>
            </a:r>
            <a:r>
              <a:rPr lang="en-US" dirty="0"/>
              <a:t>, c(2,3,4,6,7,5)], by = list(kmean_uk5$cluster), mean), size=</a:t>
            </a:r>
            <a:r>
              <a:rPr lang="en-US" dirty="0" err="1"/>
              <a:t>as.matrix</a:t>
            </a:r>
            <a:r>
              <a:rPr lang="en-US" dirty="0"/>
              <a:t>(kmean_uk5$size))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will go ahead with 4 cluster design for targeting based on their interpretability, practical use for marketing/ targeting, and cluster sizes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210212" y="1541931"/>
            <a:ext cx="5331669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9) Check stability of clusters on test data using centers from train clusters</a:t>
            </a:r>
          </a:p>
          <a:p>
            <a:r>
              <a:rPr lang="en-US" dirty="0" err="1"/>
              <a:t>kmean_uk_test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(test, centers = kmean_uk4$centers, </a:t>
            </a:r>
            <a:r>
              <a:rPr lang="en-US" dirty="0" err="1"/>
              <a:t>nstart</a:t>
            </a:r>
            <a:r>
              <a:rPr lang="en-US" dirty="0"/>
              <a:t>=100, </a:t>
            </a:r>
            <a:r>
              <a:rPr lang="en-US" dirty="0" err="1"/>
              <a:t>iter.max</a:t>
            </a:r>
            <a:r>
              <a:rPr lang="en-US" dirty="0"/>
              <a:t> = 20 )</a:t>
            </a:r>
          </a:p>
          <a:p>
            <a:r>
              <a:rPr lang="en-US" dirty="0" err="1"/>
              <a:t>Rsq_test</a:t>
            </a:r>
            <a:r>
              <a:rPr lang="en-US" dirty="0"/>
              <a:t> &lt;- </a:t>
            </a:r>
            <a:r>
              <a:rPr lang="en-US" dirty="0" err="1"/>
              <a:t>kmean_uk_test$betweenss</a:t>
            </a:r>
            <a:r>
              <a:rPr lang="en-US" dirty="0"/>
              <a:t>/ </a:t>
            </a:r>
            <a:r>
              <a:rPr lang="en-US" dirty="0" err="1"/>
              <a:t>kmean_uk_test$totss</a:t>
            </a:r>
            <a:endParaRPr lang="en-US" dirty="0"/>
          </a:p>
          <a:p>
            <a:r>
              <a:rPr lang="en-US" dirty="0"/>
              <a:t>c(</a:t>
            </a:r>
            <a:r>
              <a:rPr lang="en-US" dirty="0" err="1"/>
              <a:t>Rsq_train</a:t>
            </a:r>
            <a:r>
              <a:rPr lang="en-US" dirty="0"/>
              <a:t> = </a:t>
            </a:r>
            <a:r>
              <a:rPr lang="en-US" dirty="0" err="1"/>
              <a:t>Rsq</a:t>
            </a:r>
            <a:r>
              <a:rPr lang="en-US" dirty="0"/>
              <a:t>[3], </a:t>
            </a:r>
            <a:r>
              <a:rPr lang="en-US" dirty="0" err="1"/>
              <a:t>Rsq_test</a:t>
            </a:r>
            <a:r>
              <a:rPr lang="en-US" dirty="0"/>
              <a:t> = </a:t>
            </a:r>
            <a:r>
              <a:rPr lang="en-US" dirty="0" err="1"/>
              <a:t>Rsq_test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10) Compare the aggregates for the unscaled test data with train clusters:</a:t>
            </a:r>
          </a:p>
          <a:p>
            <a:r>
              <a:rPr lang="en-US" dirty="0"/>
              <a:t>Test clusters: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(aggregate(datclus_uk1[-</a:t>
            </a:r>
            <a:r>
              <a:rPr lang="en-US" dirty="0" err="1"/>
              <a:t>train_ind,c</a:t>
            </a:r>
            <a:r>
              <a:rPr lang="en-US" dirty="0"/>
              <a:t>(2,6,3,4,7,5)], by = list(</a:t>
            </a:r>
            <a:r>
              <a:rPr lang="en-US" dirty="0" err="1"/>
              <a:t>kmean_uk_test$cluster</a:t>
            </a:r>
            <a:r>
              <a:rPr lang="en-US" dirty="0"/>
              <a:t>), mean), size=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kmean_uk_test$size</a:t>
            </a:r>
            <a:r>
              <a:rPr lang="en-US" dirty="0"/>
              <a:t>))</a:t>
            </a:r>
          </a:p>
          <a:p>
            <a:r>
              <a:rPr lang="en-US" dirty="0"/>
              <a:t>Train clusters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(aggregate(datclus_uk1[</a:t>
            </a:r>
            <a:r>
              <a:rPr lang="en-US" dirty="0" err="1"/>
              <a:t>train_ind,c</a:t>
            </a:r>
            <a:r>
              <a:rPr lang="en-US" dirty="0"/>
              <a:t>(2,6,3,4,7,5)], by = list(kmean_uk4$cluster), mean), size=</a:t>
            </a:r>
            <a:r>
              <a:rPr lang="en-US" dirty="0" err="1"/>
              <a:t>as.matrix</a:t>
            </a:r>
            <a:r>
              <a:rPr lang="en-US" dirty="0"/>
              <a:t>(kmean_uk4$size))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3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0" y="642594"/>
            <a:ext cx="10479740" cy="73797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 of customers in UK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671" y="1550896"/>
            <a:ext cx="4518212" cy="4975412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11) The results of test data for 4 clusters align with that of the train  data. Plot the final clusters in a scatter plot</a:t>
            </a:r>
          </a:p>
          <a:p>
            <a:r>
              <a:rPr lang="en-US" dirty="0"/>
              <a:t>datclus_uk2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(datclus_uk1[</a:t>
            </a:r>
            <a:r>
              <a:rPr lang="en-US" dirty="0" err="1"/>
              <a:t>train_ind</a:t>
            </a:r>
            <a:r>
              <a:rPr lang="en-US" dirty="0"/>
              <a:t>,], kmean_uk3$cluster ))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plotly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(datclus_uk2, x = ~Quantity, y = ~</a:t>
            </a:r>
            <a:r>
              <a:rPr lang="en-US" dirty="0" err="1"/>
              <a:t>time_int</a:t>
            </a:r>
            <a:r>
              <a:rPr lang="en-US" dirty="0"/>
              <a:t>, color = </a:t>
            </a:r>
            <a:r>
              <a:rPr lang="en-US" dirty="0" err="1"/>
              <a:t>as.factor</a:t>
            </a:r>
            <a:r>
              <a:rPr lang="en-US" dirty="0"/>
              <a:t>(kmean_uk4$cluster) ) %&gt;%</a:t>
            </a:r>
          </a:p>
          <a:p>
            <a:r>
              <a:rPr lang="en-US" dirty="0" err="1"/>
              <a:t>add_markers</a:t>
            </a:r>
            <a:r>
              <a:rPr lang="en-US" dirty="0"/>
              <a:t>() %&gt;% </a:t>
            </a:r>
          </a:p>
          <a:p>
            <a:r>
              <a:rPr lang="en-US" dirty="0"/>
              <a:t>layout(title = 'Consumer clustering for UK', scene = list(</a:t>
            </a:r>
            <a:r>
              <a:rPr lang="en-US" dirty="0" err="1"/>
              <a:t>xaxis</a:t>
            </a:r>
            <a:r>
              <a:rPr lang="en-US" dirty="0"/>
              <a:t> = list(title = 'Quantity'),</a:t>
            </a:r>
            <a:r>
              <a:rPr lang="en-US" dirty="0" err="1"/>
              <a:t>yaxis</a:t>
            </a:r>
            <a:r>
              <a:rPr lang="en-US" dirty="0"/>
              <a:t> = list(title = 'Duration of shopping')))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03540" y="2008692"/>
            <a:ext cx="6197603" cy="4113112"/>
            <a:chOff x="2392680" y="2103120"/>
            <a:chExt cx="6634531" cy="4210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3258"/>
            <a:stretch/>
          </p:blipFill>
          <p:spPr>
            <a:xfrm>
              <a:off x="2392680" y="2103120"/>
              <a:ext cx="6634531" cy="42100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09472" y="3029750"/>
              <a:ext cx="222002" cy="2262366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en-US" sz="1200" dirty="0"/>
                <a:t>Duration of affiliation (days)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94781" y="1696246"/>
            <a:ext cx="6204960" cy="307777"/>
          </a:xfrm>
          <a:prstGeom prst="rect">
            <a:avLst/>
          </a:prstGeom>
          <a:solidFill>
            <a:srgbClr val="6C3577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Customers plotted by ‘Quantity’ ordered and ‘Duration of affiliation’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4621" y="1685893"/>
            <a:ext cx="6204960" cy="4453910"/>
          </a:xfrm>
          <a:prstGeom prst="rect">
            <a:avLst/>
          </a:prstGeom>
          <a:noFill/>
          <a:ln w="19050">
            <a:solidFill>
              <a:srgbClr val="6C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012715" y="4463608"/>
            <a:ext cx="756676" cy="1020862"/>
            <a:chOff x="10715139" y="4776825"/>
            <a:chExt cx="764243" cy="102086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9662" y="5019196"/>
              <a:ext cx="418440" cy="778491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0715139" y="4776825"/>
              <a:ext cx="7642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rgbClr val="6C3577"/>
                  </a:solidFill>
                </a:rPr>
                <a:t>Clusters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357877" y="2188331"/>
            <a:ext cx="422534" cy="89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468471" cy="3931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We have transaction data of an e-commerce website for the duration of Dec 2010 to Dec 2011</a:t>
            </a:r>
          </a:p>
          <a:p>
            <a:pPr marL="0" indent="0" algn="just">
              <a:buNone/>
            </a:pPr>
            <a:endParaRPr lang="en-US" sz="500" dirty="0"/>
          </a:p>
          <a:p>
            <a:pPr algn="just"/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91%</a:t>
            </a:r>
            <a:r>
              <a:rPr lang="en-US" sz="1900" b="1" dirty="0"/>
              <a:t> </a:t>
            </a:r>
            <a:r>
              <a:rPr lang="en-US" dirty="0"/>
              <a:t>of the ~540k records of data belongs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UK</a:t>
            </a:r>
            <a:r>
              <a:rPr lang="en-US" dirty="0"/>
              <a:t>, while rest of the 9% belong to multiple countries like Germany, France, Ireland, etc. </a:t>
            </a:r>
            <a:r>
              <a:rPr lang="en-US" sz="1400" dirty="0"/>
              <a:t>(see figure on the right)</a:t>
            </a:r>
          </a:p>
          <a:p>
            <a:pPr marL="0" indent="0" algn="just">
              <a:buNone/>
            </a:pPr>
            <a:endParaRPr lang="en-US" sz="600" dirty="0"/>
          </a:p>
          <a:p>
            <a:pPr algn="just"/>
            <a:r>
              <a:rPr lang="en-US" dirty="0"/>
              <a:t>The 25,900 unique transactions correspond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4,070</a:t>
            </a:r>
            <a:r>
              <a:rPr lang="en-US" dirty="0"/>
              <a:t> products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4,373</a:t>
            </a:r>
            <a:r>
              <a:rPr lang="en-US" dirty="0"/>
              <a:t> registered* customers</a:t>
            </a:r>
          </a:p>
          <a:p>
            <a:pPr lvl="1" algn="just"/>
            <a:r>
              <a:rPr lang="en-US" dirty="0"/>
              <a:t>Out of these UK hosted ~90% transactions and 90% customers, offering almost all the products</a:t>
            </a:r>
          </a:p>
          <a:p>
            <a:pPr lvl="1"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~15% </a:t>
            </a:r>
            <a:r>
              <a:rPr lang="en-US" dirty="0"/>
              <a:t>of the 26k orders were cancelled in one year</a:t>
            </a:r>
          </a:p>
          <a:p>
            <a:pPr marL="274320" lvl="1" indent="0" algn="just">
              <a:buNone/>
            </a:pPr>
            <a:endParaRPr lang="en-US" sz="600" dirty="0"/>
          </a:p>
          <a:p>
            <a:pPr algn="just"/>
            <a:r>
              <a:rPr lang="en-US" dirty="0"/>
              <a:t>The company spends about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</a:rPr>
              <a:t>2%</a:t>
            </a:r>
            <a:r>
              <a:rPr lang="en-US" sz="2100" b="1" dirty="0"/>
              <a:t> </a:t>
            </a:r>
            <a:r>
              <a:rPr lang="en-US" dirty="0"/>
              <a:t>of its sales on product shipping</a:t>
            </a:r>
          </a:p>
          <a:p>
            <a:pPr algn="just"/>
            <a:endParaRPr lang="en-US" dirty="0"/>
          </a:p>
          <a:p>
            <a:pPr marL="285750" lvl="1" indent="-285750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58" t="11551" r="11617" b="11040"/>
          <a:stretch/>
        </p:blipFill>
        <p:spPr>
          <a:xfrm>
            <a:off x="6813174" y="2429435"/>
            <a:ext cx="4661649" cy="3149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0715" y="284480"/>
            <a:ext cx="5685291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Data Overview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Processing | Shopping trends | Customer segmentation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094" y="6307672"/>
            <a:ext cx="770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About 25% of invoices have missing customer IDs in the data</a:t>
            </a:r>
          </a:p>
        </p:txBody>
      </p:sp>
    </p:spTree>
    <p:extLst>
      <p:ext uri="{BB962C8B-B14F-4D97-AF65-F5344CB8AC3E}">
        <p14:creationId xmlns:p14="http://schemas.microsoft.com/office/powerpoint/2010/main" val="20745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47" y="1990170"/>
            <a:ext cx="10497671" cy="4161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Outlier treatment:</a:t>
            </a:r>
          </a:p>
          <a:p>
            <a:r>
              <a:rPr lang="en-US" sz="1600" dirty="0"/>
              <a:t>In order for me to analyze the data further, I will remove the outliers to ensure that a few observations don’t drive the results</a:t>
            </a:r>
          </a:p>
          <a:p>
            <a:r>
              <a:rPr lang="en-US" sz="1600" dirty="0"/>
              <a:t>Looking at the quantiles for the ‘Quantity’ and ‘Unit Price’ columns, I see that both the columns have extreme counts:</a:t>
            </a:r>
          </a:p>
          <a:p>
            <a:pPr lvl="1"/>
            <a:r>
              <a:rPr lang="en-US" dirty="0"/>
              <a:t>The order with 80995 unit quantity was canceled </a:t>
            </a:r>
          </a:p>
          <a:p>
            <a:pPr lvl="1"/>
            <a:r>
              <a:rPr lang="en-US" dirty="0"/>
              <a:t>The order with 11062 Unit Price is marked manual and 38970 Unit Price </a:t>
            </a:r>
          </a:p>
          <a:p>
            <a:pPr marL="274320" lvl="1" indent="0">
              <a:buNone/>
            </a:pPr>
            <a:r>
              <a:rPr lang="en-US" dirty="0"/>
              <a:t>is marked as adjusted bad debt</a:t>
            </a:r>
          </a:p>
          <a:p>
            <a:r>
              <a:rPr lang="en-US" sz="1600" dirty="0"/>
              <a:t>These examples illustrate that it is OK to remove extreme outliers as they are not the actual customer related transactions and their frequency is very low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Observations deviating more than </a:t>
            </a:r>
            <a:r>
              <a:rPr lang="en-US" sz="1600" u="sng" dirty="0"/>
              <a:t>3 standard deviations</a:t>
            </a:r>
            <a:r>
              <a:rPr lang="en-US" sz="1600" dirty="0"/>
              <a:t> away from the </a:t>
            </a:r>
            <a:r>
              <a:rPr lang="en-US" sz="1600" u="sng" dirty="0"/>
              <a:t>mean</a:t>
            </a:r>
            <a:r>
              <a:rPr lang="en-US" sz="1600" dirty="0"/>
              <a:t> are treated as outliers</a:t>
            </a:r>
            <a:endParaRPr lang="en-US" sz="500" b="1" dirty="0"/>
          </a:p>
          <a:p>
            <a:pPr marL="0" indent="0">
              <a:buNone/>
            </a:pPr>
            <a:r>
              <a:rPr lang="en-US" sz="1600" b="1" dirty="0"/>
              <a:t>NAs/ Blank values:</a:t>
            </a:r>
          </a:p>
          <a:p>
            <a:r>
              <a:rPr lang="en-US" sz="1600" dirty="0"/>
              <a:t>About 25% of the records do not have customer IDs, however I will keep those records for observing trends as all the other data is intact for them. These records </a:t>
            </a:r>
            <a:r>
              <a:rPr lang="en-US" sz="1600"/>
              <a:t>are not used </a:t>
            </a:r>
            <a:r>
              <a:rPr lang="en-US" sz="1600" dirty="0"/>
              <a:t>in customer segmentation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65" y="3380438"/>
            <a:ext cx="1407715" cy="1035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266" y="3377200"/>
            <a:ext cx="1361514" cy="1038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Processing |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Shopping trends | Customer segmentation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transactions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7" y="2103120"/>
            <a:ext cx="4329953" cy="3931920"/>
          </a:xfrm>
        </p:spPr>
        <p:txBody>
          <a:bodyPr>
            <a:normAutofit/>
          </a:bodyPr>
          <a:lstStyle/>
          <a:p>
            <a:r>
              <a:rPr lang="en-US" dirty="0"/>
              <a:t>Highest net transactions occur  in the months of November, followed by October and September</a:t>
            </a:r>
          </a:p>
          <a:p>
            <a:r>
              <a:rPr lang="en-US" dirty="0"/>
              <a:t>This is the time around Black Friday, Halloween and Thanks Giving</a:t>
            </a:r>
          </a:p>
          <a:p>
            <a:r>
              <a:rPr lang="en-US" dirty="0"/>
              <a:t>The trend is similar for ‘sales’ only i.e. transactions after excluding overhead expenditure like shipping, bank charges,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01174839"/>
              </p:ext>
            </p:extLst>
          </p:nvPr>
        </p:nvGraphicFramePr>
        <p:xfrm>
          <a:off x="5056093" y="2223247"/>
          <a:ext cx="6409765" cy="391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Shopping trends |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617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cancellations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8" y="2103120"/>
            <a:ext cx="4105836" cy="3931920"/>
          </a:xfrm>
        </p:spPr>
        <p:txBody>
          <a:bodyPr/>
          <a:lstStyle/>
          <a:p>
            <a:r>
              <a:rPr lang="en-US" dirty="0"/>
              <a:t>Order cancellations (Amount and Frequency) are the highest in October, followed by November (Halloween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40017785"/>
              </p:ext>
            </p:extLst>
          </p:nvPr>
        </p:nvGraphicFramePr>
        <p:xfrm>
          <a:off x="5056093" y="2223247"/>
          <a:ext cx="6409765" cy="391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Shopping trends |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196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Suitable hours for online shopping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017788"/>
              </p:ext>
            </p:extLst>
          </p:nvPr>
        </p:nvGraphicFramePr>
        <p:xfrm>
          <a:off x="4531360" y="2102802"/>
          <a:ext cx="7233919" cy="42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5783" y="2277034"/>
            <a:ext cx="4105836" cy="375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 visits peak during day hours i.e. 11AM to 5 PM </a:t>
            </a:r>
          </a:p>
          <a:p>
            <a:r>
              <a:rPr lang="en-US" dirty="0"/>
              <a:t>Sales in $ are proportional to number of visits and independent of ‘time of the day’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14174" y="2540000"/>
            <a:ext cx="2135652" cy="376593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Shopping trends |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5545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GROSSING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9574306" cy="3931920"/>
          </a:xfrm>
        </p:spPr>
        <p:txBody>
          <a:bodyPr>
            <a:normAutofit/>
          </a:bodyPr>
          <a:lstStyle/>
          <a:p>
            <a:r>
              <a:rPr lang="en-US" dirty="0"/>
              <a:t>Of the total sale of $ 8 million in Dec2010 – Dec 2011 in United Kingdom, </a:t>
            </a:r>
            <a:br>
              <a:rPr lang="en-US" dirty="0"/>
            </a:br>
            <a:r>
              <a:rPr lang="en-US" dirty="0"/>
              <a:t>60 products bring the top 25% of sale amounting to $2 million. These products primarily belong to the “party use” category like: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b="1" dirty="0">
                <a:solidFill>
                  <a:srgbClr val="6C3577"/>
                </a:solidFill>
              </a:rPr>
              <a:t>Cake Stand </a:t>
            </a:r>
            <a:r>
              <a:rPr lang="en-US" dirty="0">
                <a:solidFill>
                  <a:srgbClr val="6C3577"/>
                </a:solidFill>
              </a:rPr>
              <a:t>(Highest grosser) : 10,323 units, $134k sale</a:t>
            </a:r>
          </a:p>
          <a:p>
            <a:pPr lvl="1"/>
            <a:r>
              <a:rPr lang="en-US" b="1" dirty="0">
                <a:solidFill>
                  <a:srgbClr val="6C3577"/>
                </a:solidFill>
              </a:rPr>
              <a:t>Party Bunting</a:t>
            </a:r>
            <a:r>
              <a:rPr lang="en-US" dirty="0">
                <a:solidFill>
                  <a:srgbClr val="6C3577"/>
                </a:solidFill>
              </a:rPr>
              <a:t>: 18,000 units, $96k sale</a:t>
            </a:r>
          </a:p>
          <a:p>
            <a:pPr lvl="1"/>
            <a:r>
              <a:rPr lang="en-US" dirty="0"/>
              <a:t>Light holder and lights</a:t>
            </a:r>
          </a:p>
          <a:p>
            <a:pPr lvl="1"/>
            <a:r>
              <a:rPr lang="en-US" dirty="0" err="1"/>
              <a:t>Retrospot</a:t>
            </a:r>
            <a:endParaRPr lang="en-US" dirty="0"/>
          </a:p>
          <a:p>
            <a:pPr lvl="1"/>
            <a:r>
              <a:rPr lang="en-US" dirty="0"/>
              <a:t>Water bottles</a:t>
            </a:r>
          </a:p>
          <a:p>
            <a:pPr lvl="1"/>
            <a:r>
              <a:rPr lang="en-US" dirty="0"/>
              <a:t>Popcorn holders</a:t>
            </a:r>
          </a:p>
          <a:p>
            <a:pPr lvl="1"/>
            <a:r>
              <a:rPr lang="en-US" dirty="0"/>
              <a:t>Door 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Shopping trends |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1270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of customers in </a:t>
            </a:r>
            <a:r>
              <a:rPr lang="en-US" b="1" dirty="0"/>
              <a:t>UK</a:t>
            </a:r>
            <a:r>
              <a:rPr lang="en-US" dirty="0"/>
              <a:t> based on their buying behavior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6800" y="2133600"/>
            <a:ext cx="3947159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an effective targeting of customers based on their buying behaviors, I have divided them into 4 groups using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Parameters used for clustering customers:</a:t>
            </a:r>
          </a:p>
          <a:p>
            <a:pPr lvl="1"/>
            <a:r>
              <a:rPr lang="en-US" dirty="0"/>
              <a:t>Total quantity ordered</a:t>
            </a:r>
          </a:p>
          <a:p>
            <a:pPr lvl="1"/>
            <a:r>
              <a:rPr lang="en-US" dirty="0"/>
              <a:t>Duration of customer affiliation/ shopping</a:t>
            </a:r>
          </a:p>
          <a:p>
            <a:pPr lvl="1"/>
            <a:r>
              <a:rPr lang="en-US" dirty="0"/>
              <a:t>Average unit price of products bought</a:t>
            </a:r>
          </a:p>
          <a:p>
            <a:pPr lvl="1"/>
            <a:r>
              <a:rPr lang="en-US" dirty="0"/>
              <a:t>No. of cancellations</a:t>
            </a:r>
          </a:p>
          <a:p>
            <a:pPr lvl="1"/>
            <a:r>
              <a:rPr lang="en-US" dirty="0"/>
              <a:t>No. of orders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62879" y="2367280"/>
            <a:ext cx="6197603" cy="4113112"/>
            <a:chOff x="2392680" y="2103120"/>
            <a:chExt cx="6634531" cy="42100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3258"/>
            <a:stretch/>
          </p:blipFill>
          <p:spPr>
            <a:xfrm>
              <a:off x="2392680" y="2103120"/>
              <a:ext cx="6634531" cy="42100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09472" y="3029750"/>
              <a:ext cx="222002" cy="2262366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en-US" sz="1200" dirty="0"/>
                <a:t>Duration of affiliation (days)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54120" y="2054834"/>
            <a:ext cx="6204960" cy="307777"/>
          </a:xfrm>
          <a:prstGeom prst="rect">
            <a:avLst/>
          </a:prstGeom>
          <a:solidFill>
            <a:srgbClr val="6C3577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Customers plotted by ‘Quantity’ ordered and ‘Duration of affiliation’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3960" y="2044481"/>
            <a:ext cx="6204960" cy="4453910"/>
          </a:xfrm>
          <a:prstGeom prst="rect">
            <a:avLst/>
          </a:prstGeom>
          <a:noFill/>
          <a:ln w="19050">
            <a:solidFill>
              <a:srgbClr val="6C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99593" y="2479040"/>
            <a:ext cx="422534" cy="89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72054" y="4822196"/>
            <a:ext cx="756676" cy="1020862"/>
            <a:chOff x="10715139" y="4776825"/>
            <a:chExt cx="764243" cy="102086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9662" y="5019196"/>
              <a:ext cx="418440" cy="778491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0715139" y="4776825"/>
              <a:ext cx="7642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rgbClr val="6C3577"/>
                  </a:solidFill>
                </a:rPr>
                <a:t>Clusters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| Shopping trends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 Customer segmentation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of the four groups of customers and marketing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6372817"/>
            <a:ext cx="1463040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885" y="5937246"/>
            <a:ext cx="1046481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Cluster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7765" y="5826891"/>
            <a:ext cx="2184400" cy="594360"/>
          </a:xfrm>
          <a:prstGeom prst="rect">
            <a:avLst/>
          </a:prstGeom>
          <a:solidFill>
            <a:srgbClr val="E9EF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Outliers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1413" y="5795154"/>
            <a:ext cx="3096505" cy="658368"/>
          </a:xfrm>
          <a:prstGeom prst="rect">
            <a:avLst/>
          </a:prstGeom>
          <a:solidFill>
            <a:srgbClr val="E9EF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 minute proportion of customers who bought ‘expensive’ products from the site once or twice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" y="2968938"/>
            <a:ext cx="1046481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Cluster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0960" y="2848423"/>
            <a:ext cx="2184400" cy="594360"/>
          </a:xfrm>
          <a:prstGeom prst="rect">
            <a:avLst/>
          </a:prstGeom>
          <a:solidFill>
            <a:srgbClr val="FFEBE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Revenue Drivers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(Old loyal customers)</a:t>
            </a:r>
            <a:endParaRPr lang="en-US" sz="1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09937" y="2837006"/>
            <a:ext cx="3065847" cy="658368"/>
          </a:xfrm>
          <a:prstGeom prst="rect">
            <a:avLst/>
          </a:prstGeom>
          <a:solidFill>
            <a:srgbClr val="FFEB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Longer affiliation, frequent shoppers, order more and hence cancel more, drive revenue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09765" y="1971040"/>
            <a:ext cx="1113635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3439" y="2135375"/>
            <a:ext cx="1895124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% CUSTOMERS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93634" y="2152489"/>
            <a:ext cx="1351174" cy="413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% REVENUE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5205" y="5805314"/>
            <a:ext cx="970281" cy="658368"/>
          </a:xfrm>
          <a:prstGeom prst="rect">
            <a:avLst/>
          </a:prstGeom>
          <a:solidFill>
            <a:srgbClr val="E9EF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&lt;0.1%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08400" y="2819739"/>
            <a:ext cx="970281" cy="658368"/>
          </a:xfrm>
          <a:prstGeom prst="rect">
            <a:avLst/>
          </a:prstGeom>
          <a:solidFill>
            <a:srgbClr val="FFEBE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6%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080" y="3804202"/>
            <a:ext cx="1046481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Cluster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08400" y="3655003"/>
            <a:ext cx="970281" cy="658368"/>
          </a:xfrm>
          <a:prstGeom prst="rect">
            <a:avLst/>
          </a:prstGeom>
          <a:solidFill>
            <a:srgbClr val="DDDC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38%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9080" y="5076699"/>
            <a:ext cx="1046481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Cluster 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18560" y="4927500"/>
            <a:ext cx="970281" cy="658368"/>
          </a:xfrm>
          <a:prstGeom prst="rect">
            <a:avLst/>
          </a:prstGeom>
          <a:solidFill>
            <a:srgbClr val="FFD9F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56%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16944" y="5805314"/>
            <a:ext cx="970281" cy="658368"/>
          </a:xfrm>
          <a:prstGeom prst="rect">
            <a:avLst/>
          </a:prstGeom>
          <a:solidFill>
            <a:srgbClr val="E9EF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30139" y="2819739"/>
            <a:ext cx="970281" cy="658368"/>
          </a:xfrm>
          <a:prstGeom prst="rect">
            <a:avLst/>
          </a:prstGeom>
          <a:solidFill>
            <a:srgbClr val="FFEBE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71%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0139" y="3655003"/>
            <a:ext cx="970281" cy="658368"/>
          </a:xfrm>
          <a:prstGeom prst="rect">
            <a:avLst/>
          </a:prstGeom>
          <a:solidFill>
            <a:srgbClr val="DDDC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20%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30139" y="4927500"/>
            <a:ext cx="970281" cy="658368"/>
          </a:xfrm>
          <a:prstGeom prst="rect">
            <a:avLst/>
          </a:prstGeom>
          <a:solidFill>
            <a:srgbClr val="FFD9F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5%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75598" y="2145535"/>
            <a:ext cx="1895124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30960" y="3697692"/>
            <a:ext cx="2184400" cy="594360"/>
          </a:xfrm>
          <a:prstGeom prst="rect">
            <a:avLst/>
          </a:prstGeom>
          <a:solidFill>
            <a:srgbClr val="DDDC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Selective Buyers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30960" y="4965109"/>
            <a:ext cx="2184400" cy="594360"/>
          </a:xfrm>
          <a:prstGeom prst="rect">
            <a:avLst/>
          </a:prstGeom>
          <a:solidFill>
            <a:srgbClr val="FFD9F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</a:rPr>
              <a:t>New shoppers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09879" y="2135375"/>
            <a:ext cx="1895124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DESCRIPTION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09937" y="3656942"/>
            <a:ext cx="3065847" cy="658368"/>
          </a:xfrm>
          <a:prstGeom prst="rect">
            <a:avLst/>
          </a:prstGeom>
          <a:solidFill>
            <a:srgbClr val="DDD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Longer affiliation, need based and selective shopping, order less and minimal cancellations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09937" y="4927500"/>
            <a:ext cx="3065847" cy="658368"/>
          </a:xfrm>
          <a:prstGeom prst="rect">
            <a:avLst/>
          </a:prstGeom>
          <a:solidFill>
            <a:srgbClr val="FFD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Recent affiliation, rarely order products (probably in the trying out phase)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80459" y="2135375"/>
            <a:ext cx="1895124" cy="44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ACTION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5686" y="5805314"/>
            <a:ext cx="2520492" cy="658368"/>
          </a:xfrm>
          <a:prstGeom prst="rect">
            <a:avLst/>
          </a:prstGeom>
          <a:solidFill>
            <a:srgbClr val="E9EF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Customer acquisition: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Recommend more products and monitor ROI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55112" y="2851678"/>
            <a:ext cx="2526081" cy="658368"/>
          </a:xfrm>
          <a:prstGeom prst="rect">
            <a:avLst/>
          </a:prstGeom>
          <a:solidFill>
            <a:srgbClr val="FFEB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Sustain current marketing efforts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55112" y="3671783"/>
            <a:ext cx="2526081" cy="658368"/>
          </a:xfrm>
          <a:prstGeom prst="rect">
            <a:avLst/>
          </a:prstGeom>
          <a:solidFill>
            <a:srgbClr val="DDD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Market discounted products. Offer memberships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355112" y="4946869"/>
            <a:ext cx="2526081" cy="658368"/>
          </a:xfrm>
          <a:prstGeom prst="rect">
            <a:avLst/>
          </a:prstGeom>
          <a:solidFill>
            <a:srgbClr val="FFD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Customer acquisition: Recommend more products and monitor ROI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9560" y="4800207"/>
            <a:ext cx="11644341" cy="1746667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2142" y="4637397"/>
            <a:ext cx="5215538" cy="24482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Potential Customers: Focus for improving customer base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9560" y="2662601"/>
            <a:ext cx="11644341" cy="1799593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64144" y="2524070"/>
            <a:ext cx="2454783" cy="24482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Existing customers: Sustain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91648" y="284480"/>
            <a:ext cx="5742144" cy="276999"/>
          </a:xfrm>
          <a:prstGeom prst="homePlat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Overview | Processing | Shopping trends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|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1719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715</TotalTime>
  <Words>2072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Courier New</vt:lpstr>
      <vt:lpstr>Garamond</vt:lpstr>
      <vt:lpstr>Wingdings</vt:lpstr>
      <vt:lpstr>Savon</vt:lpstr>
      <vt:lpstr>Contents</vt:lpstr>
      <vt:lpstr>Data Summary</vt:lpstr>
      <vt:lpstr>Data Processing</vt:lpstr>
      <vt:lpstr>Net transactions per month</vt:lpstr>
      <vt:lpstr>Net cancellations per month</vt:lpstr>
      <vt:lpstr>Suitable hours for online shopping</vt:lpstr>
      <vt:lpstr>HIGHEST GROSSING PRODUCTS</vt:lpstr>
      <vt:lpstr>Clustering of customers in UK based on their buying behavior</vt:lpstr>
      <vt:lpstr>Attributes of the four groups of customers and marketing focus</vt:lpstr>
      <vt:lpstr>R code  K-Means Clustering</vt:lpstr>
      <vt:lpstr>K means clustering of customers in UK</vt:lpstr>
      <vt:lpstr>K means clustering of customers in UK</vt:lpstr>
      <vt:lpstr>K means clustering of customers in UK</vt:lpstr>
      <vt:lpstr>K means clustering of customers in 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data insights</dc:title>
  <dc:creator>garima sood</dc:creator>
  <cp:lastModifiedBy>garima sood</cp:lastModifiedBy>
  <cp:revision>67</cp:revision>
  <dcterms:created xsi:type="dcterms:W3CDTF">2018-02-02T22:10:04Z</dcterms:created>
  <dcterms:modified xsi:type="dcterms:W3CDTF">2018-03-22T22:07:03Z</dcterms:modified>
</cp:coreProperties>
</file>