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46"/>
  </p:notesMasterIdLst>
  <p:sldIdLst>
    <p:sldId id="256" r:id="rId2"/>
    <p:sldId id="259" r:id="rId3"/>
    <p:sldId id="273" r:id="rId4"/>
    <p:sldId id="304" r:id="rId5"/>
    <p:sldId id="275" r:id="rId6"/>
    <p:sldId id="283" r:id="rId7"/>
    <p:sldId id="284" r:id="rId8"/>
    <p:sldId id="306" r:id="rId9"/>
    <p:sldId id="288" r:id="rId10"/>
    <p:sldId id="289" r:id="rId11"/>
    <p:sldId id="290" r:id="rId12"/>
    <p:sldId id="292" r:id="rId13"/>
    <p:sldId id="294" r:id="rId14"/>
    <p:sldId id="295" r:id="rId15"/>
    <p:sldId id="281" r:id="rId16"/>
    <p:sldId id="296" r:id="rId17"/>
    <p:sldId id="282" r:id="rId18"/>
    <p:sldId id="297" r:id="rId19"/>
    <p:sldId id="298" r:id="rId20"/>
    <p:sldId id="280" r:id="rId21"/>
    <p:sldId id="299" r:id="rId22"/>
    <p:sldId id="262" r:id="rId23"/>
    <p:sldId id="258" r:id="rId24"/>
    <p:sldId id="260" r:id="rId25"/>
    <p:sldId id="261" r:id="rId26"/>
    <p:sldId id="264" r:id="rId27"/>
    <p:sldId id="308" r:id="rId28"/>
    <p:sldId id="263" r:id="rId29"/>
    <p:sldId id="305" r:id="rId30"/>
    <p:sldId id="267" r:id="rId31"/>
    <p:sldId id="307" r:id="rId32"/>
    <p:sldId id="268" r:id="rId33"/>
    <p:sldId id="269" r:id="rId34"/>
    <p:sldId id="270" r:id="rId35"/>
    <p:sldId id="309" r:id="rId36"/>
    <p:sldId id="271" r:id="rId37"/>
    <p:sldId id="272" r:id="rId38"/>
    <p:sldId id="300" r:id="rId39"/>
    <p:sldId id="301" r:id="rId40"/>
    <p:sldId id="291" r:id="rId41"/>
    <p:sldId id="276" r:id="rId42"/>
    <p:sldId id="266" r:id="rId43"/>
    <p:sldId id="302"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ima sood" initials="gs" lastIdx="2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B2D7"/>
    <a:srgbClr val="0033CC"/>
    <a:srgbClr val="7F7F7F"/>
    <a:srgbClr val="80D280"/>
    <a:srgbClr val="FF6600"/>
    <a:srgbClr val="F2F2F2"/>
    <a:srgbClr val="0099FF"/>
    <a:srgbClr val="FFE6C1"/>
    <a:srgbClr val="FFF0C1"/>
    <a:srgbClr val="1D62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63" autoAdjust="0"/>
    <p:restoredTop sz="95009" autoAdjust="0"/>
  </p:normalViewPr>
  <p:slideViewPr>
    <p:cSldViewPr snapToGrid="0">
      <p:cViewPr varScale="1">
        <p:scale>
          <a:sx n="82" d="100"/>
          <a:sy n="82" d="100"/>
        </p:scale>
        <p:origin x="326" y="58"/>
      </p:cViewPr>
      <p:guideLst/>
    </p:cSldViewPr>
  </p:slideViewPr>
  <p:outlineViewPr>
    <p:cViewPr>
      <p:scale>
        <a:sx n="33" d="100"/>
        <a:sy n="33" d="100"/>
      </p:scale>
      <p:origin x="0" y="-160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garim\Documents\Capstone\Full%20data\Drug\clin_merge.csv.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garim\Documents\Capstone\Full%20data\Drug\clin_merge.csv.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garim\Documents\Capstone\Full%20data\Drug\clin_merge.csv.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garim\Documents\Capstone\Full%20data\Drug\clin_merge.csv.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Sheet1!$B$2:$B$781</cx:f>
        <cx:lvl ptCount="780" formatCode="General">
          <cx:pt idx="0">1808</cx:pt>
          <cx:pt idx="1">4005</cx:pt>
          <cx:pt idx="2">1474</cx:pt>
          <cx:pt idx="3">1448</cx:pt>
          <cx:pt idx="4">348</cx:pt>
          <cx:pt idx="5">1477</cx:pt>
          <cx:pt idx="6">1471</cx:pt>
          <cx:pt idx="7">303</cx:pt>
          <cx:pt idx="8">1463</cx:pt>
          <cx:pt idx="9">434</cx:pt>
          <cx:pt idx="10">1437</cx:pt>
          <cx:pt idx="11">1196</cx:pt>
          <cx:pt idx="12">852</cx:pt>
          <cx:pt idx="13">584</cx:pt>
          <cx:pt idx="14">554</cx:pt>
          <cx:pt idx="15">4354</cx:pt>
          <cx:pt idx="16">102</cx:pt>
          <cx:pt idx="17">2385</cx:pt>
          <cx:pt idx="18">3709</cx:pt>
          <cx:pt idx="19">2246</cx:pt>
          <cx:pt idx="20">2654</cx:pt>
          <cx:pt idx="21">1470</cx:pt>
          <cx:pt idx="22">3102</cx:pt>
          <cx:pt idx="23">1686</cx:pt>
          <cx:pt idx="24">1099</cx:pt>
          <cx:pt idx="25">1364</cx:pt>
          <cx:pt idx="26">3015</cx:pt>
          <cx:pt idx="27">382</cx:pt>
          <cx:pt idx="28">3492</cx:pt>
          <cx:pt idx="29">2813</cx:pt>
          <cx:pt idx="30">2695</cx:pt>
          <cx:pt idx="31">3283</cx:pt>
          <cx:pt idx="32">2348</cx:pt>
          <cx:pt idx="33">2289</cx:pt>
          <cx:pt idx="34">158</cx:pt>
          <cx:pt idx="35">3011</cx:pt>
          <cx:pt idx="36">3283</cx:pt>
          <cx:pt idx="37">1728</cx:pt>
          <cx:pt idx="38">1673</cx:pt>
          <cx:pt idx="39">1616</cx:pt>
          <cx:pt idx="40">2048</cx:pt>
          <cx:pt idx="41">1051</cx:pt>
          <cx:pt idx="42">1027</cx:pt>
          <cx:pt idx="43">1873</cx:pt>
          <cx:pt idx="44">767</cx:pt>
          <cx:pt idx="45">3094</cx:pt>
          <cx:pt idx="46">4088</cx:pt>
          <cx:pt idx="47">2442</cx:pt>
          <cx:pt idx="48">3603</cx:pt>
          <cx:pt idx="49">2426</cx:pt>
          <cx:pt idx="50">2263</cx:pt>
          <cx:pt idx="51">2190</cx:pt>
          <cx:pt idx="52">1066</cx:pt>
          <cx:pt idx="53">1353</cx:pt>
          <cx:pt idx="54">752</cx:pt>
          <cx:pt idx="55">1925</cx:pt>
          <cx:pt idx="56">3017</cx:pt>
          <cx:pt idx="57">1662</cx:pt>
          <cx:pt idx="58">825</cx:pt>
          <cx:pt idx="59">653</cx:pt>
          <cx:pt idx="60">1239</cx:pt>
          <cx:pt idx="61">1347</cx:pt>
          <cx:pt idx="62">533</cx:pt>
          <cx:pt idx="63">521</cx:pt>
          <cx:pt idx="64">255</cx:pt>
          <cx:pt idx="65">1516</cx:pt>
          <cx:pt idx="66">624</cx:pt>
          <cx:pt idx="67">531</cx:pt>
          <cx:pt idx="68">575</cx:pt>
          <cx:pt idx="69">631</cx:pt>
          <cx:pt idx="70">756</cx:pt>
          <cx:pt idx="71">769</cx:pt>
          <cx:pt idx="72">554</cx:pt>
          <cx:pt idx="73">1535</cx:pt>
          <cx:pt idx="74">666</cx:pt>
          <cx:pt idx="75">659</cx:pt>
          <cx:pt idx="76">1505</cx:pt>
          <cx:pt idx="77">559</cx:pt>
          <cx:pt idx="78">588</cx:pt>
          <cx:pt idx="79">1474</cx:pt>
          <cx:pt idx="80">723</cx:pt>
          <cx:pt idx="81">714</cx:pt>
          <cx:pt idx="82">528</cx:pt>
          <cx:pt idx="83">1847</cx:pt>
          <cx:pt idx="84">683</cx:pt>
          <cx:pt idx="85">616</cx:pt>
          <cx:pt idx="86">595</cx:pt>
          <cx:pt idx="87">501</cx:pt>
          <cx:pt idx="88">1596</cx:pt>
          <cx:pt idx="89">3276</cx:pt>
          <cx:pt idx="90">1290</cx:pt>
          <cx:pt idx="91">523</cx:pt>
          <cx:pt idx="92">552</cx:pt>
          <cx:pt idx="93">2989</cx:pt>
          <cx:pt idx="94">322</cx:pt>
          <cx:pt idx="95">1102</cx:pt>
          <cx:pt idx="96">1206</cx:pt>
          <cx:pt idx="97">682</cx:pt>
          <cx:pt idx="98">2770</cx:pt>
          <cx:pt idx="99">574</cx:pt>
          <cx:pt idx="100">996</cx:pt>
          <cx:pt idx="101">1712</cx:pt>
          <cx:pt idx="102">1439</cx:pt>
          <cx:pt idx="103">802</cx:pt>
          <cx:pt idx="104">1532</cx:pt>
          <cx:pt idx="105">1546</cx:pt>
          <cx:pt idx="106">648</cx:pt>
          <cx:pt idx="107">643</cx:pt>
          <cx:pt idx="108">1165</cx:pt>
          <cx:pt idx="109">1074</cx:pt>
          <cx:pt idx="110">1079</cx:pt>
          <cx:pt idx="111">931</cx:pt>
          <cx:pt idx="112">1139</cx:pt>
          <cx:pt idx="113">1085</cx:pt>
          <cx:pt idx="114">1007</cx:pt>
          <cx:pt idx="115">906</cx:pt>
          <cx:pt idx="116">965</cx:pt>
          <cx:pt idx="117">556</cx:pt>
          <cx:pt idx="118">765</cx:pt>
          <cx:pt idx="119">586</cx:pt>
          <cx:pt idx="120">795</cx:pt>
          <cx:pt idx="121">954</cx:pt>
          <cx:pt idx="122">738</cx:pt>
          <cx:pt idx="123">722</cx:pt>
          <cx:pt idx="124">291</cx:pt>
          <cx:pt idx="125">661</cx:pt>
          <cx:pt idx="126">627</cx:pt>
          <cx:pt idx="127">679</cx:pt>
          <cx:pt idx="128">345</cx:pt>
          <cx:pt idx="129">322</cx:pt>
          <cx:pt idx="130">313</cx:pt>
          <cx:pt idx="131">343</cx:pt>
          <cx:pt idx="132">174</cx:pt>
          <cx:pt idx="133">419</cx:pt>
          <cx:pt idx="134">364</cx:pt>
          <cx:pt idx="135">454</cx:pt>
          <cx:pt idx="136">418</cx:pt>
          <cx:pt idx="137">446</cx:pt>
          <cx:pt idx="138">441</cx:pt>
          <cx:pt idx="139">644</cx:pt>
          <cx:pt idx="140">545</cx:pt>
          <cx:pt idx="141">448</cx:pt>
          <cx:pt idx="142">368</cx:pt>
          <cx:pt idx="143">326</cx:pt>
          <cx:pt idx="144">336</cx:pt>
          <cx:pt idx="145">313</cx:pt>
          <cx:pt idx="146">285</cx:pt>
          <cx:pt idx="147">317</cx:pt>
          <cx:pt idx="148">266</cx:pt>
          <cx:pt idx="149">396</cx:pt>
          <cx:pt idx="150">396</cx:pt>
          <cx:pt idx="151">547</cx:pt>
          <cx:pt idx="152">1614</cx:pt>
          <cx:pt idx="153">791</cx:pt>
          <cx:pt idx="154">518</cx:pt>
          <cx:pt idx="155">1642</cx:pt>
          <cx:pt idx="156">274</cx:pt>
          <cx:pt idx="157">1034</cx:pt>
          <cx:pt idx="158">608</cx:pt>
          <cx:pt idx="159">577</cx:pt>
          <cx:pt idx="160">577</cx:pt>
          <cx:pt idx="161">426</cx:pt>
          <cx:pt idx="162">365</cx:pt>
          <cx:pt idx="163">975</cx:pt>
          <cx:pt idx="164">304</cx:pt>
          <cx:pt idx="165">334</cx:pt>
          <cx:pt idx="166">273</cx:pt>
          <cx:pt idx="167">243</cx:pt>
          <cx:pt idx="168">760</cx:pt>
          <cx:pt idx="169">304</cx:pt>
          <cx:pt idx="170">1371</cx:pt>
          <cx:pt idx="171">549</cx:pt>
          <cx:pt idx="172">1124</cx:pt>
          <cx:pt idx="173">396</cx:pt>
          <cx:pt idx="174">1156</cx:pt>
          <cx:pt idx="175">881</cx:pt>
          <cx:pt idx="176">1004</cx:pt>
          <cx:pt idx="177">607</cx:pt>
          <cx:pt idx="178">365</cx:pt>
          <cx:pt idx="179">762</cx:pt>
          <cx:pt idx="180">943</cx:pt>
          <cx:pt idx="181">1004</cx:pt>
          <cx:pt idx="182">366</cx:pt>
          <cx:pt idx="183">243</cx:pt>
          <cx:pt idx="184">942</cx:pt>
          <cx:pt idx="185">546</cx:pt>
          <cx:pt idx="186">1277</cx:pt>
          <cx:pt idx="187">365</cx:pt>
          <cx:pt idx="188">304</cx:pt>
          <cx:pt idx="189">304</cx:pt>
          <cx:pt idx="190">365</cx:pt>
          <cx:pt idx="191">1522</cx:pt>
          <cx:pt idx="192">1492</cx:pt>
          <cx:pt idx="193">1371</cx:pt>
          <cx:pt idx="194">1006</cx:pt>
          <cx:pt idx="195">761</cx:pt>
          <cx:pt idx="196">273</cx:pt>
          <cx:pt idx="197">579</cx:pt>
          <cx:pt idx="198">457</cx:pt>
          <cx:pt idx="199">365</cx:pt>
          <cx:pt idx="200">579</cx:pt>
          <cx:pt idx="201">396</cx:pt>
          <cx:pt idx="202">640</cx:pt>
          <cx:pt idx="203">822</cx:pt>
          <cx:pt idx="204">518</cx:pt>
          <cx:pt idx="205">1157</cx:pt>
          <cx:pt idx="206">585</cx:pt>
          <cx:pt idx="207">698</cx:pt>
          <cx:pt idx="208">2248</cx:pt>
          <cx:pt idx="209">654</cx:pt>
          <cx:pt idx="210">2222</cx:pt>
          <cx:pt idx="211">1234</cx:pt>
          <cx:pt idx="212">766</cx:pt>
          <cx:pt idx="213">2759</cx:pt>
          <cx:pt idx="214">1853</cx:pt>
          <cx:pt idx="215">2650</cx:pt>
          <cx:pt idx="216">2255</cx:pt>
          <cx:pt idx="217">1005</cx:pt>
          <cx:pt idx="218">588</cx:pt>
          <cx:pt idx="219">237</cx:pt>
          <cx:pt idx="220">987</cx:pt>
          <cx:pt idx="221">675</cx:pt>
          <cx:pt idx="222">762</cx:pt>
          <cx:pt idx="223">456</cx:pt>
          <cx:pt idx="224">504</cx:pt>
          <cx:pt idx="225">471</cx:pt>
          <cx:pt idx="226">707</cx:pt>
          <cx:pt idx="227">754</cx:pt>
          <cx:pt idx="228">588</cx:pt>
          <cx:pt idx="229">455</cx:pt>
          <cx:pt idx="230">348</cx:pt>
          <cx:pt idx="231">2442</cx:pt>
          <cx:pt idx="232">1866</cx:pt>
          <cx:pt idx="233">1645</cx:pt>
          <cx:pt idx="234">2483</cx:pt>
          <cx:pt idx="235">1922</cx:pt>
          <cx:pt idx="236">2091</cx:pt>
          <cx:pt idx="237">2124</cx:pt>
          <cx:pt idx="238">1614</cx:pt>
          <cx:pt idx="239">1351</cx:pt>
          <cx:pt idx="240">997</cx:pt>
          <cx:pt idx="241">651</cx:pt>
          <cx:pt idx="242">1587</cx:pt>
          <cx:pt idx="243">792</cx:pt>
          <cx:pt idx="244">1140</cx:pt>
          <cx:pt idx="245">618</cx:pt>
          <cx:pt idx="246">680</cx:pt>
          <cx:pt idx="247">1066</cx:pt>
          <cx:pt idx="248">143</cx:pt>
          <cx:pt idx="249">1542</cx:pt>
          <cx:pt idx="250">1547</cx:pt>
          <cx:pt idx="251">2190</cx:pt>
          <cx:pt idx="252">2335</cx:pt>
          <cx:pt idx="253">1980</cx:pt>
          <cx:pt idx="254">798</cx:pt>
          <cx:pt idx="255">1528</cx:pt>
          <cx:pt idx="256">1887</cx:pt>
          <cx:pt idx="257">1683</cx:pt>
          <cx:pt idx="258">2184</cx:pt>
          <cx:pt idx="259">3506</cx:pt>
          <cx:pt idx="260">3456</cx:pt>
          <cx:pt idx="261">267</cx:pt>
          <cx:pt idx="262">3248</cx:pt>
          <cx:pt idx="263">3286</cx:pt>
          <cx:pt idx="264">3112</cx:pt>
          <cx:pt idx="265">2989</cx:pt>
          <cx:pt idx="266">2372</cx:pt>
          <cx:pt idx="267">2515</cx:pt>
          <cx:pt idx="268">2142</cx:pt>
          <cx:pt idx="269">1842</cx:pt>
          <cx:pt idx="270">1639</cx:pt>
          <cx:pt idx="271">1234</cx:pt>
          <cx:pt idx="272">622</cx:pt>
          <cx:pt idx="273">2953</cx:pt>
          <cx:pt idx="274">1882</cx:pt>
          <cx:pt idx="275">2513</cx:pt>
          <cx:pt idx="276">350</cx:pt>
          <cx:pt idx="277">541</cx:pt>
          <cx:pt idx="278">754</cx:pt>
          <cx:pt idx="279">819</cx:pt>
          <cx:pt idx="280">3957</cx:pt>
          <cx:pt idx="281">172</cx:pt>
          <cx:pt idx="282">475</cx:pt>
          <cx:pt idx="283">989</cx:pt>
          <cx:pt idx="284">1001</cx:pt>
          <cx:pt idx="285">584</cx:pt>
          <cx:pt idx="286">4275</cx:pt>
          <cx:pt idx="287">2991</cx:pt>
          <cx:pt idx="288">160</cx:pt>
          <cx:pt idx="289">2558</cx:pt>
          <cx:pt idx="290">3316</cx:pt>
          <cx:pt idx="291">709</cx:pt>
          <cx:pt idx="292">739</cx:pt>
          <cx:pt idx="293">544</cx:pt>
          <cx:pt idx="294">1313</cx:pt>
          <cx:pt idx="295">4052</cx:pt>
          <cx:pt idx="296">1609</cx:pt>
          <cx:pt idx="297">4080</cx:pt>
          <cx:pt idx="298">3261</cx:pt>
          <cx:pt idx="299">1136</cx:pt>
          <cx:pt idx="300">588</cx:pt>
          <cx:pt idx="301">3159</cx:pt>
          <cx:pt idx="302">2971</cx:pt>
          <cx:pt idx="303">2991</cx:pt>
          <cx:pt idx="304">2920</cx:pt>
          <cx:pt idx="305">2618</cx:pt>
          <cx:pt idx="306">2856</cx:pt>
          <cx:pt idx="307">3021</cx:pt>
          <cx:pt idx="308">268</cx:pt>
          <cx:pt idx="309">1150</cx:pt>
          <cx:pt idx="310">1272</cx:pt>
          <cx:pt idx="311">2868</cx:pt>
          <cx:pt idx="312">1864</cx:pt>
          <cx:pt idx="313">2632</cx:pt>
          <cx:pt idx="314">2629</cx:pt>
          <cx:pt idx="315">1026</cx:pt>
          <cx:pt idx="316">4894</cx:pt>
          <cx:pt idx="317">1548</cx:pt>
          <cx:pt idx="318">1414</cx:pt>
          <cx:pt idx="319">3660</cx:pt>
          <cx:pt idx="320">2561</cx:pt>
          <cx:pt idx="321">3172</cx:pt>
          <cx:pt idx="322">3430</cx:pt>
          <cx:pt idx="323">2976</cx:pt>
          <cx:pt idx="324">3202</cx:pt>
          <cx:pt idx="325">3128</cx:pt>
          <cx:pt idx="326">3203</cx:pt>
          <cx:pt idx="327">1550</cx:pt>
          <cx:pt idx="328">3004</cx:pt>
          <cx:pt idx="329">3001</cx:pt>
          <cx:pt idx="330">2707</cx:pt>
          <cx:pt idx="331">3030</cx:pt>
          <cx:pt idx="332">2838</cx:pt>
          <cx:pt idx="333">2605</cx:pt>
          <cx:pt idx="334">2161</cx:pt>
          <cx:pt idx="335">1640</cx:pt>
          <cx:pt idx="336">4203</cx:pt>
          <cx:pt idx="337">434</cx:pt>
          <cx:pt idx="338">2632</cx:pt>
          <cx:pt idx="339">1304</cx:pt>
          <cx:pt idx="340">2012</cx:pt>
          <cx:pt idx="341">1935</cx:pt>
          <cx:pt idx="342">1161</cx:pt>
          <cx:pt idx="343">1198</cx:pt>
          <cx:pt idx="344">1233</cx:pt>
          <cx:pt idx="345">1742</cx:pt>
          <cx:pt idx="346">968</cx:pt>
          <cx:pt idx="347">1013</cx:pt>
          <cx:pt idx="348">1185</cx:pt>
          <cx:pt idx="349">301</cx:pt>
          <cx:pt idx="350">994</cx:pt>
          <cx:pt idx="351">2596</cx:pt>
          <cx:pt idx="352">1516</cx:pt>
          <cx:pt idx="353">2072</cx:pt>
          <cx:pt idx="354">456</cx:pt>
          <cx:pt idx="355">2164</cx:pt>
          <cx:pt idx="356">1820</cx:pt>
          <cx:pt idx="357">622</cx:pt>
          <cx:pt idx="358">777</cx:pt>
          <cx:pt idx="359">1919</cx:pt>
          <cx:pt idx="360">2477</cx:pt>
          <cx:pt idx="361">1148</cx:pt>
          <cx:pt idx="362">1203</cx:pt>
          <cx:pt idx="363">1191</cx:pt>
          <cx:pt idx="364">2136</cx:pt>
          <cx:pt idx="365">2559</cx:pt>
          <cx:pt idx="366">1569</cx:pt>
          <cx:pt idx="367">1572</cx:pt>
          <cx:pt idx="368">1132</cx:pt>
          <cx:pt idx="369">974</cx:pt>
          <cx:pt idx="370">554</cx:pt>
          <cx:pt idx="371">660</cx:pt>
          <cx:pt idx="372">2278</cx:pt>
          <cx:pt idx="373">1876</cx:pt>
          <cx:pt idx="374">2612</cx:pt>
          <cx:pt idx="375">2365</cx:pt>
          <cx:pt idx="376">1519</cx:pt>
          <cx:pt idx="377">2371</cx:pt>
          <cx:pt idx="378">2255</cx:pt>
          <cx:pt idx="379">1270</cx:pt>
          <cx:pt idx="380">1123</cx:pt>
          <cx:pt idx="381">2674</cx:pt>
          <cx:pt idx="382">2767</cx:pt>
          <cx:pt idx="383">2486</cx:pt>
          <cx:pt idx="384">2041</cx:pt>
          <cx:pt idx="385">1156</cx:pt>
          <cx:pt idx="386">912</cx:pt>
          <cx:pt idx="387">423</cx:pt>
          <cx:pt idx="388">2381</cx:pt>
          <cx:pt idx="389">476</cx:pt>
          <cx:pt idx="390">98</cx:pt>
          <cx:pt idx="391">78</cx:pt>
          <cx:pt idx="392">2403</cx:pt>
          <cx:pt idx="393">2064</cx:pt>
          <cx:pt idx="394">2156</cx:pt>
          <cx:pt idx="395">495</cx:pt>
          <cx:pt idx="396">134</cx:pt>
          <cx:pt idx="397">477</cx:pt>
          <cx:pt idx="398">435</cx:pt>
          <cx:pt idx="399">293</cx:pt>
          <cx:pt idx="400">1363</cx:pt>
          <cx:pt idx="401">2489</cx:pt>
          <cx:pt idx="402">991</cx:pt>
          <cx:pt idx="403">745</cx:pt>
          <cx:pt idx="404">943</cx:pt>
          <cx:pt idx="405">923</cx:pt>
          <cx:pt idx="406">328</cx:pt>
          <cx:pt idx="407">461</cx:pt>
          <cx:pt idx="408">1620</cx:pt>
          <cx:pt idx="409">702</cx:pt>
          <cx:pt idx="410">1247</cx:pt>
          <cx:pt idx="411">806</cx:pt>
          <cx:pt idx="412">727</cx:pt>
          <cx:pt idx="413">620</cx:pt>
          <cx:pt idx="414">178</cx:pt>
          <cx:pt idx="415">72</cx:pt>
          <cx:pt idx="416">516</cx:pt>
          <cx:pt idx="417">76</cx:pt>
          <cx:pt idx="418">414</cx:pt>
          <cx:pt idx="419">1121</cx:pt>
          <cx:pt idx="420">392</cx:pt>
          <cx:pt idx="421">1561</cx:pt>
          <cx:pt idx="422">829</cx:pt>
          <cx:pt idx="423">1545</cx:pt>
          <cx:pt idx="424">170</cx:pt>
          <cx:pt idx="425">1288</cx:pt>
          <cx:pt idx="426">1363</cx:pt>
          <cx:pt idx="427">1001</cx:pt>
          <cx:pt idx="428">652</cx:pt>
          <cx:pt idx="429">1093</cx:pt>
          <cx:pt idx="430">795</cx:pt>
          <cx:pt idx="431">1120</cx:pt>
          <cx:pt idx="432">612</cx:pt>
          <cx:pt idx="433">567</cx:pt>
          <cx:pt idx="434">662</cx:pt>
          <cx:pt idx="435">287</cx:pt>
          <cx:pt idx="436">382</cx:pt>
          <cx:pt idx="437">411</cx:pt>
          <cx:pt idx="438">383</cx:pt>
          <cx:pt idx="439">393</cx:pt>
          <cx:pt idx="440">375</cx:pt>
          <cx:pt idx="441">375</cx:pt>
          <cx:pt idx="442">616</cx:pt>
          <cx:pt idx="443">381</cx:pt>
          <cx:pt idx="444">376</cx:pt>
          <cx:pt idx="445">470</cx:pt>
          <cx:pt idx="446">513</cx:pt>
          <cx:pt idx="447">508</cx:pt>
          <cx:pt idx="448">297</cx:pt>
          <cx:pt idx="449">747</cx:pt>
          <cx:pt idx="450">439</cx:pt>
          <cx:pt idx="451">394</cx:pt>
          <cx:pt idx="452">396</cx:pt>
          <cx:pt idx="453">408</cx:pt>
          <cx:pt idx="454">592</cx:pt>
          <cx:pt idx="455">1728</cx:pt>
          <cx:pt idx="456">635</cx:pt>
          <cx:pt idx="457">403</cx:pt>
          <cx:pt idx="458">626</cx:pt>
          <cx:pt idx="459">425</cx:pt>
          <cx:pt idx="460">431</cx:pt>
          <cx:pt idx="461">410</cx:pt>
          <cx:pt idx="462">584</cx:pt>
          <cx:pt idx="463">431</cx:pt>
          <cx:pt idx="464">431</cx:pt>
          <cx:pt idx="465">1688</cx:pt>
          <cx:pt idx="466">480</cx:pt>
          <cx:pt idx="467">552</cx:pt>
          <cx:pt idx="468">575</cx:pt>
          <cx:pt idx="469">1612</cx:pt>
          <cx:pt idx="470">426</cx:pt>
          <cx:pt idx="471">577</cx:pt>
          <cx:pt idx="472">611</cx:pt>
          <cx:pt idx="473">590</cx:pt>
          <cx:pt idx="474">620</cx:pt>
          <cx:pt idx="475">639</cx:pt>
          <cx:pt idx="476">371</cx:pt>
          <cx:pt idx="477">405</cx:pt>
          <cx:pt idx="478">447</cx:pt>
          <cx:pt idx="479">565</cx:pt>
          <cx:pt idx="480">541</cx:pt>
          <cx:pt idx="481">509</cx:pt>
          <cx:pt idx="482">783</cx:pt>
          <cx:pt idx="483">727</cx:pt>
          <cx:pt idx="484">463</cx:pt>
          <cx:pt idx="485">664</cx:pt>
          <cx:pt idx="486">441</cx:pt>
          <cx:pt idx="487">606</cx:pt>
          <cx:pt idx="488">1682</cx:pt>
          <cx:pt idx="489">482</cx:pt>
          <cx:pt idx="490">496</cx:pt>
          <cx:pt idx="491">506</cx:pt>
          <cx:pt idx="492">1309</cx:pt>
          <cx:pt idx="493">503</cx:pt>
          <cx:pt idx="494">466</cx:pt>
          <cx:pt idx="495">472</cx:pt>
          <cx:pt idx="496">302</cx:pt>
          <cx:pt idx="497">433</cx:pt>
          <cx:pt idx="498">430</cx:pt>
          <cx:pt idx="499">530</cx:pt>
          <cx:pt idx="500">488</cx:pt>
          <cx:pt idx="501">397</cx:pt>
          <cx:pt idx="502">439</cx:pt>
          <cx:pt idx="503">1461</cx:pt>
          <cx:pt idx="504">499</cx:pt>
          <cx:pt idx="505">410</cx:pt>
          <cx:pt idx="506">519</cx:pt>
          <cx:pt idx="507">307</cx:pt>
          <cx:pt idx="508">398</cx:pt>
          <cx:pt idx="509">381</cx:pt>
          <cx:pt idx="510">373</cx:pt>
          <cx:pt idx="511">563</cx:pt>
          <cx:pt idx="512">659</cx:pt>
          <cx:pt idx="513">492</cx:pt>
          <cx:pt idx="514">21</cx:pt>
          <cx:pt idx="515">767</cx:pt>
          <cx:pt idx="516">1308</cx:pt>
          <cx:pt idx="517">2541</cx:pt>
          <cx:pt idx="518">1047</cx:pt>
          <cx:pt idx="519">837</cx:pt>
          <cx:pt idx="520">1417</cx:pt>
          <cx:pt idx="521">75</cx:pt>
          <cx:pt idx="522">195</cx:pt>
          <cx:pt idx="523">1220</cx:pt>
          <cx:pt idx="524">865</cx:pt>
          <cx:pt idx="525">878</cx:pt>
          <cx:pt idx="526">1434</cx:pt>
          <cx:pt idx="527">1359</cx:pt>
          <cx:pt idx="528">1246</cx:pt>
          <cx:pt idx="529">1163</cx:pt>
          <cx:pt idx="530">971</cx:pt>
          <cx:pt idx="531">1009</cx:pt>
          <cx:pt idx="532">2311</cx:pt>
          <cx:pt idx="533">1318</cx:pt>
          <cx:pt idx="534">1042</cx:pt>
          <cx:pt idx="535">974</cx:pt>
          <cx:pt idx="536">972</cx:pt>
          <cx:pt idx="537">2109</cx:pt>
          <cx:pt idx="538">188</cx:pt>
          <cx:pt idx="539">1935</cx:pt>
          <cx:pt idx="540">54</cx:pt>
          <cx:pt idx="541">707</cx:pt>
          <cx:pt idx="542">591</cx:pt>
          <cx:pt idx="543">640</cx:pt>
          <cx:pt idx="544">726</cx:pt>
          <cx:pt idx="545">450</cx:pt>
          <cx:pt idx="546">762</cx:pt>
          <cx:pt idx="547">710</cx:pt>
          <cx:pt idx="548">694</cx:pt>
          <cx:pt idx="549">526</cx:pt>
          <cx:pt idx="550">630</cx:pt>
          <cx:pt idx="551">658</cx:pt>
          <cx:pt idx="552">554</cx:pt>
          <cx:pt idx="553">393</cx:pt>
          <cx:pt idx="554">1692</cx:pt>
          <cx:pt idx="555">1640</cx:pt>
          <cx:pt idx="556">275</cx:pt>
          <cx:pt idx="557">626</cx:pt>
          <cx:pt idx="558">336</cx:pt>
          <cx:pt idx="559">1210</cx:pt>
          <cx:pt idx="560">595</cx:pt>
          <cx:pt idx="561">1732</cx:pt>
          <cx:pt idx="562">428</cx:pt>
          <cx:pt idx="563">1563</cx:pt>
          <cx:pt idx="564">2329</cx:pt>
          <cx:pt idx="565">1631</cx:pt>
          <cx:pt idx="566">2653</cx:pt>
          <cx:pt idx="567">1004</cx:pt>
          <cx:pt idx="568">984</cx:pt>
          <cx:pt idx="569">867</cx:pt>
          <cx:pt idx="570">501</cx:pt>
          <cx:pt idx="571">1133</cx:pt>
          <cx:pt idx="572">1810</cx:pt>
          <cx:pt idx="573">1138</cx:pt>
          <cx:pt idx="574">2140</cx:pt>
          <cx:pt idx="575">1026</cx:pt>
          <cx:pt idx="576">1025</cx:pt>
          <cx:pt idx="577">865</cx:pt>
          <cx:pt idx="578">1800</cx:pt>
          <cx:pt idx="579">118</cx:pt>
          <cx:pt idx="580">675</cx:pt>
          <cx:pt idx="581">1855</cx:pt>
          <cx:pt idx="582">337</cx:pt>
          <cx:pt idx="583">1648</cx:pt>
          <cx:pt idx="584">1619</cx:pt>
          <cx:pt idx="585">2240</cx:pt>
          <cx:pt idx="586">598</cx:pt>
          <cx:pt idx="587">748</cx:pt>
          <cx:pt idx="588">2306</cx:pt>
          <cx:pt idx="589">361</cx:pt>
          <cx:pt idx="590">1523</cx:pt>
          <cx:pt idx="591">3247</cx:pt>
          <cx:pt idx="592">3121</cx:pt>
          <cx:pt idx="593">1303</cx:pt>
          <cx:pt idx="594">1604</cx:pt>
          <cx:pt idx="595">597</cx:pt>
          <cx:pt idx="596">1051</cx:pt>
          <cx:pt idx="597">1325</cx:pt>
          <cx:pt idx="598">252</cx:pt>
          <cx:pt idx="599">931</cx:pt>
          <cx:pt idx="600">1208</cx:pt>
          <cx:pt idx="601">1062</cx:pt>
          <cx:pt idx="602">1179</cx:pt>
          <cx:pt idx="603">1043</cx:pt>
          <cx:pt idx="604">538</cx:pt>
          <cx:pt idx="605">1059</cx:pt>
          <cx:pt idx="606">1000</cx:pt>
          <cx:pt idx="607">1120</cx:pt>
          <cx:pt idx="608">443</cx:pt>
          <cx:pt idx="609">1039</cx:pt>
          <cx:pt idx="610">1101</cx:pt>
          <cx:pt idx="611">1112</cx:pt>
          <cx:pt idx="612">1203</cx:pt>
          <cx:pt idx="613">1266</cx:pt>
          <cx:pt idx="614">1088</cx:pt>
          <cx:pt idx="615">90</cx:pt>
          <cx:pt idx="616">786</cx:pt>
          <cx:pt idx="617">576</cx:pt>
          <cx:pt idx="618">300</cx:pt>
          <cx:pt idx="619">860</cx:pt>
          <cx:pt idx="620">1063</cx:pt>
          <cx:pt idx="621">78</cx:pt>
          <cx:pt idx="622">186</cx:pt>
          <cx:pt idx="623">92</cx:pt>
          <cx:pt idx="624">339</cx:pt>
          <cx:pt idx="625">1467</cx:pt>
          <cx:pt idx="626">1369</cx:pt>
          <cx:pt idx="627">976</cx:pt>
          <cx:pt idx="628">1224</cx:pt>
          <cx:pt idx="629">34</cx:pt>
          <cx:pt idx="630">1419</cx:pt>
          <cx:pt idx="631">200</cx:pt>
          <cx:pt idx="632">647</cx:pt>
          <cx:pt idx="633">1417</cx:pt>
          <cx:pt idx="634">1449</cx:pt>
          <cx:pt idx="635">790</cx:pt>
          <cx:pt idx="636">975</cx:pt>
          <cx:pt idx="637">1285</cx:pt>
          <cx:pt idx="638">1148</cx:pt>
          <cx:pt idx="639">1189</cx:pt>
          <cx:pt idx="640">1167</cx:pt>
          <cx:pt idx="641">1248</cx:pt>
          <cx:pt idx="642">1269</cx:pt>
          <cx:pt idx="643">1239</cx:pt>
          <cx:pt idx="644">1232</cx:pt>
          <cx:pt idx="645">305</cx:pt>
          <cx:pt idx="646">21</cx:pt>
          <cx:pt idx="647">26</cx:pt>
          <cx:pt idx="648">1186</cx:pt>
          <cx:pt idx="649">59</cx:pt>
          <cx:pt idx="650">217</cx:pt>
          <cx:pt idx="651">747</cx:pt>
          <cx:pt idx="652">375</cx:pt>
          <cx:pt idx="653">524</cx:pt>
          <cx:pt idx="654">288</cx:pt>
          <cx:pt idx="655">1158</cx:pt>
          <cx:pt idx="656">1001</cx:pt>
          <cx:pt idx="657">926</cx:pt>
          <cx:pt idx="658">812</cx:pt>
          <cx:pt idx="659">803</cx:pt>
          <cx:pt idx="660">847</cx:pt>
          <cx:pt idx="661">371</cx:pt>
          <cx:pt idx="662">1208</cx:pt>
          <cx:pt idx="663">258</cx:pt>
          <cx:pt idx="664">554</cx:pt>
          <cx:pt idx="665">575</cx:pt>
          <cx:pt idx="666">403</cx:pt>
          <cx:pt idx="667">504</cx:pt>
          <cx:pt idx="668">477</cx:pt>
          <cx:pt idx="669">875</cx:pt>
          <cx:pt idx="670">789</cx:pt>
          <cx:pt idx="671">694</cx:pt>
          <cx:pt idx="672">911</cx:pt>
          <cx:pt idx="673">908</cx:pt>
          <cx:pt idx="674">1229</cx:pt>
          <cx:pt idx="675">1094</cx:pt>
          <cx:pt idx="676">1014</cx:pt>
          <cx:pt idx="677">1611</cx:pt>
          <cx:pt idx="678">907</cx:pt>
          <cx:pt idx="679">703</cx:pt>
          <cx:pt idx="680">562</cx:pt>
          <cx:pt idx="681">729</cx:pt>
          <cx:pt idx="682">207</cx:pt>
          <cx:pt idx="683">575</cx:pt>
          <cx:pt idx="684">187</cx:pt>
          <cx:pt idx="685">424</cx:pt>
          <cx:pt idx="686">320</cx:pt>
          <cx:pt idx="687">439</cx:pt>
          <cx:pt idx="688">1051</cx:pt>
          <cx:pt idx="689">607</cx:pt>
          <cx:pt idx="690">1673</cx:pt>
          <cx:pt idx="691">1604</cx:pt>
          <cx:pt idx="692">788</cx:pt>
          <cx:pt idx="693">672</cx:pt>
          <cx:pt idx="694">1035</cx:pt>
          <cx:pt idx="695">532</cx:pt>
          <cx:pt idx="696">533</cx:pt>
          <cx:pt idx="697">715</cx:pt>
          <cx:pt idx="698">952</cx:pt>
          <cx:pt idx="699">1010</cx:pt>
          <cx:pt idx="700">225</cx:pt>
          <cx:pt idx="701">3342</cx:pt>
          <cx:pt idx="702">536</cx:pt>
          <cx:pt idx="703">3014</cx:pt>
          <cx:pt idx="704">2406</cx:pt>
          <cx:pt idx="705">2535</cx:pt>
          <cx:pt idx="706">2282</cx:pt>
          <cx:pt idx="707">2155</cx:pt>
          <cx:pt idx="708">2193</cx:pt>
          <cx:pt idx="709">2590</cx:pt>
          <cx:pt idx="710">2645</cx:pt>
          <cx:pt idx="711">3519</cx:pt>
          <cx:pt idx="712">3226</cx:pt>
          <cx:pt idx="713">3091</cx:pt>
          <cx:pt idx="714">2596</cx:pt>
          <cx:pt idx="715">3361</cx:pt>
          <cx:pt idx="716">1162</cx:pt>
          <cx:pt idx="717">1330</cx:pt>
          <cx:pt idx="718">2108</cx:pt>
          <cx:pt idx="719">2019</cx:pt>
          <cx:pt idx="720">2191</cx:pt>
          <cx:pt idx="721">412</cx:pt>
          <cx:pt idx="722">551</cx:pt>
          <cx:pt idx="723">79</cx:pt>
          <cx:pt idx="724">1543</cx:pt>
          <cx:pt idx="725">646</cx:pt>
          <cx:pt idx="726">402</cx:pt>
          <cx:pt idx="727">216</cx:pt>
          <cx:pt idx="728">404</cx:pt>
          <cx:pt idx="729">323</cx:pt>
          <cx:pt idx="730">759</cx:pt>
          <cx:pt idx="731">996</cx:pt>
          <cx:pt idx="732">889</cx:pt>
          <cx:pt idx="733">762</cx:pt>
          <cx:pt idx="734">519</cx:pt>
          <cx:pt idx="735">258</cx:pt>
          <cx:pt idx="736">447</cx:pt>
          <cx:pt idx="737">440</cx:pt>
          <cx:pt idx="738">450</cx:pt>
          <cx:pt idx="739">677</cx:pt>
          <cx:pt idx="740">489</cx:pt>
          <cx:pt idx="741">477</cx:pt>
          <cx:pt idx="742">192</cx:pt>
          <cx:pt idx="743">441</cx:pt>
          <cx:pt idx="744">594</cx:pt>
          <cx:pt idx="745">596</cx:pt>
          <cx:pt idx="746">532</cx:pt>
          <cx:pt idx="747">681</cx:pt>
          <cx:pt idx="748">681</cx:pt>
          <cx:pt idx="749">1780</cx:pt>
          <cx:pt idx="750">1219</cx:pt>
          <cx:pt idx="751">1062</cx:pt>
          <cx:pt idx="752">1106</cx:pt>
          <cx:pt idx="753">679</cx:pt>
          <cx:pt idx="754">620</cx:pt>
          <cx:pt idx="755">714</cx:pt>
          <cx:pt idx="756">528</cx:pt>
          <cx:pt idx="757">428</cx:pt>
          <cx:pt idx="758">858</cx:pt>
          <cx:pt idx="759">1953</cx:pt>
          <cx:pt idx="760">2645</cx:pt>
          <cx:pt idx="761">302</cx:pt>
          <cx:pt idx="762">572</cx:pt>
          <cx:pt idx="763">562</cx:pt>
          <cx:pt idx="764">641</cx:pt>
          <cx:pt idx="765">629</cx:pt>
          <cx:pt idx="766">586</cx:pt>
          <cx:pt idx="767">421</cx:pt>
          <cx:pt idx="768">574</cx:pt>
          <cx:pt idx="769">529</cx:pt>
          <cx:pt idx="770">525</cx:pt>
          <cx:pt idx="771">424</cx:pt>
          <cx:pt idx="772">518</cx:pt>
          <cx:pt idx="773">2033</cx:pt>
          <cx:pt idx="774">347</cx:pt>
          <cx:pt idx="775">1611</cx:pt>
          <cx:pt idx="776">883</cx:pt>
          <cx:pt idx="777">467</cx:pt>
          <cx:pt idx="778">181</cx:pt>
          <cx:pt idx="779">3256</cx:pt>
        </cx:lvl>
      </cx:numDim>
    </cx:data>
    <cx:data id="1">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Sheet1!$C$2:$C$781</cx:f>
        <cx:lvl ptCount="780" formatCode="General">
          <cx:pt idx="0">0</cx:pt>
          <cx:pt idx="1">0</cx:pt>
          <cx:pt idx="2">1</cx:pt>
          <cx:pt idx="3">0</cx:pt>
          <cx:pt idx="4">1</cx:pt>
          <cx:pt idx="5">0</cx:pt>
          <cx:pt idx="6">0</cx:pt>
          <cx:pt idx="7">1</cx:pt>
          <cx:pt idx="8">0</cx:pt>
          <cx:pt idx="9">0</cx:pt>
          <cx:pt idx="10">0</cx:pt>
          <cx:pt idx="11">0</cx:pt>
          <cx:pt idx="12">0</cx:pt>
          <cx:pt idx="13">0</cx:pt>
          <cx:pt idx="14">0</cx:pt>
          <cx:pt idx="15">1</cx:pt>
          <cx:pt idx="16">0</cx:pt>
          <cx:pt idx="17">1</cx:pt>
          <cx:pt idx="18">1</cx:pt>
          <cx:pt idx="19">1</cx:pt>
          <cx:pt idx="20">1</cx:pt>
          <cx:pt idx="21">1</cx:pt>
          <cx:pt idx="22">1</cx:pt>
          <cx:pt idx="23">1</cx:pt>
          <cx:pt idx="24">1</cx:pt>
          <cx:pt idx="25">1</cx:pt>
          <cx:pt idx="26">1</cx:pt>
          <cx:pt idx="27">1</cx:pt>
          <cx:pt idx="28">0</cx:pt>
          <cx:pt idx="29">1</cx:pt>
          <cx:pt idx="30">1</cx:pt>
          <cx:pt idx="31">1</cx:pt>
          <cx:pt idx="32">0</cx:pt>
          <cx:pt idx="33">1</cx:pt>
          <cx:pt idx="34">0</cx:pt>
          <cx:pt idx="35">1</cx:pt>
          <cx:pt idx="36">0</cx:pt>
          <cx:pt idx="37">1</cx:pt>
          <cx:pt idx="38">1</cx:pt>
          <cx:pt idx="39">1</cx:pt>
          <cx:pt idx="40">1</cx:pt>
          <cx:pt idx="41">0</cx:pt>
          <cx:pt idx="42">1</cx:pt>
          <cx:pt idx="43">0</cx:pt>
          <cx:pt idx="44">1</cx:pt>
          <cx:pt idx="45">0</cx:pt>
          <cx:pt idx="46">0</cx:pt>
          <cx:pt idx="47">0</cx:pt>
          <cx:pt idx="48">1</cx:pt>
          <cx:pt idx="49">1</cx:pt>
          <cx:pt idx="50">1</cx:pt>
          <cx:pt idx="51">1</cx:pt>
          <cx:pt idx="52">1</cx:pt>
          <cx:pt idx="53">1</cx:pt>
          <cx:pt idx="54">0</cx:pt>
          <cx:pt idx="55">1</cx:pt>
          <cx:pt idx="56">1</cx:pt>
          <cx:pt idx="57">0</cx:pt>
          <cx:pt idx="58">0</cx:pt>
          <cx:pt idx="59">0</cx:pt>
          <cx:pt idx="60">1</cx:pt>
          <cx:pt idx="61">1</cx:pt>
          <cx:pt idx="62">1</cx:pt>
          <cx:pt idx="63">0</cx:pt>
          <cx:pt idx="64">0</cx:pt>
          <cx:pt idx="65">1</cx:pt>
          <cx:pt idx="66">0</cx:pt>
          <cx:pt idx="67">1</cx:pt>
          <cx:pt idx="68">1</cx:pt>
          <cx:pt idx="69">1</cx:pt>
          <cx:pt idx="70">0</cx:pt>
          <cx:pt idx="71">1</cx:pt>
          <cx:pt idx="72">1</cx:pt>
          <cx:pt idx="73">0</cx:pt>
          <cx:pt idx="74">1</cx:pt>
          <cx:pt idx="75">1</cx:pt>
          <cx:pt idx="76">0</cx:pt>
          <cx:pt idx="77">1</cx:pt>
          <cx:pt idx="78">1</cx:pt>
          <cx:pt idx="79">1</cx:pt>
          <cx:pt idx="80">0</cx:pt>
          <cx:pt idx="81">1</cx:pt>
          <cx:pt idx="82">1</cx:pt>
          <cx:pt idx="83">1</cx:pt>
          <cx:pt idx="84">0</cx:pt>
          <cx:pt idx="85">1</cx:pt>
          <cx:pt idx="86">1</cx:pt>
          <cx:pt idx="87">1</cx:pt>
          <cx:pt idx="88">0</cx:pt>
          <cx:pt idx="89">1</cx:pt>
          <cx:pt idx="90">1</cx:pt>
          <cx:pt idx="91">1</cx:pt>
          <cx:pt idx="92">0</cx:pt>
          <cx:pt idx="93">1</cx:pt>
          <cx:pt idx="94">1</cx:pt>
          <cx:pt idx="95">1</cx:pt>
          <cx:pt idx="96">1</cx:pt>
          <cx:pt idx="97">1</cx:pt>
          <cx:pt idx="98">1</cx:pt>
          <cx:pt idx="99">1</cx:pt>
          <cx:pt idx="100">0</cx:pt>
          <cx:pt idx="101">1</cx:pt>
          <cx:pt idx="102">1</cx:pt>
          <cx:pt idx="103">1</cx:pt>
          <cx:pt idx="104">0</cx:pt>
          <cx:pt idx="105">1</cx:pt>
          <cx:pt idx="106">1</cx:pt>
          <cx:pt idx="107">1</cx:pt>
          <cx:pt idx="108">0</cx:pt>
          <cx:pt idx="109">1</cx:pt>
          <cx:pt idx="110">0</cx:pt>
          <cx:pt idx="111">1</cx:pt>
          <cx:pt idx="112">1</cx:pt>
          <cx:pt idx="113">1</cx:pt>
          <cx:pt idx="114">0</cx:pt>
          <cx:pt idx="115">1</cx:pt>
          <cx:pt idx="116">1</cx:pt>
          <cx:pt idx="117">1</cx:pt>
          <cx:pt idx="118">1</cx:pt>
          <cx:pt idx="119">0</cx:pt>
          <cx:pt idx="120">0</cx:pt>
          <cx:pt idx="121">1</cx:pt>
          <cx:pt idx="122">1</cx:pt>
          <cx:pt idx="123">1</cx:pt>
          <cx:pt idx="124">0</cx:pt>
          <cx:pt idx="125">1</cx:pt>
          <cx:pt idx="126">0</cx:pt>
          <cx:pt idx="127">1</cx:pt>
          <cx:pt idx="128">0</cx:pt>
          <cx:pt idx="129">1</cx:pt>
          <cx:pt idx="130">0</cx:pt>
          <cx:pt idx="131">0</cx:pt>
          <cx:pt idx="132">0</cx:pt>
          <cx:pt idx="133">1</cx:pt>
          <cx:pt idx="134">1</cx:pt>
          <cx:pt idx="135">1</cx:pt>
          <cx:pt idx="136">1</cx:pt>
          <cx:pt idx="137">0</cx:pt>
          <cx:pt idx="138">1</cx:pt>
          <cx:pt idx="139">1</cx:pt>
          <cx:pt idx="140">0</cx:pt>
          <cx:pt idx="141">0</cx:pt>
          <cx:pt idx="142">1</cx:pt>
          <cx:pt idx="143">1</cx:pt>
          <cx:pt idx="144">1</cx:pt>
          <cx:pt idx="145">1</cx:pt>
          <cx:pt idx="146">1</cx:pt>
          <cx:pt idx="147">1</cx:pt>
          <cx:pt idx="148">1</cx:pt>
          <cx:pt idx="149">0</cx:pt>
          <cx:pt idx="150">0</cx:pt>
          <cx:pt idx="151">1</cx:pt>
          <cx:pt idx="152">0</cx:pt>
          <cx:pt idx="153">0</cx:pt>
          <cx:pt idx="154">1</cx:pt>
          <cx:pt idx="155">0</cx:pt>
          <cx:pt idx="156">1</cx:pt>
          <cx:pt idx="157">1</cx:pt>
          <cx:pt idx="158">0</cx:pt>
          <cx:pt idx="159">1</cx:pt>
          <cx:pt idx="160">1</cx:pt>
          <cx:pt idx="161">1</cx:pt>
          <cx:pt idx="162">1</cx:pt>
          <cx:pt idx="163">0</cx:pt>
          <cx:pt idx="164">0</cx:pt>
          <cx:pt idx="165">1</cx:pt>
          <cx:pt idx="166">0</cx:pt>
          <cx:pt idx="167">0</cx:pt>
          <cx:pt idx="168">1</cx:pt>
          <cx:pt idx="169">0</cx:pt>
          <cx:pt idx="170">0</cx:pt>
          <cx:pt idx="171">1</cx:pt>
          <cx:pt idx="172">0</cx:pt>
          <cx:pt idx="173">1</cx:pt>
          <cx:pt idx="174">1</cx:pt>
          <cx:pt idx="175">1</cx:pt>
          <cx:pt idx="176">1</cx:pt>
          <cx:pt idx="177">1</cx:pt>
          <cx:pt idx="178">1</cx:pt>
          <cx:pt idx="179">0</cx:pt>
          <cx:pt idx="180">1</cx:pt>
          <cx:pt idx="181">0</cx:pt>
          <cx:pt idx="182">1</cx:pt>
          <cx:pt idx="183">1</cx:pt>
          <cx:pt idx="184">1</cx:pt>
          <cx:pt idx="185">0</cx:pt>
          <cx:pt idx="186">1</cx:pt>
          <cx:pt idx="187">1</cx:pt>
          <cx:pt idx="188">0</cx:pt>
          <cx:pt idx="189">1</cx:pt>
          <cx:pt idx="190">1</cx:pt>
          <cx:pt idx="191">1</cx:pt>
          <cx:pt idx="192">0</cx:pt>
          <cx:pt idx="193">0</cx:pt>
          <cx:pt idx="194">0</cx:pt>
          <cx:pt idx="195">0</cx:pt>
          <cx:pt idx="196">0</cx:pt>
          <cx:pt idx="197">0</cx:pt>
          <cx:pt idx="198">0</cx:pt>
          <cx:pt idx="199">0</cx:pt>
          <cx:pt idx="200">0</cx:pt>
          <cx:pt idx="201">0</cx:pt>
          <cx:pt idx="202">1</cx:pt>
          <cx:pt idx="203">0</cx:pt>
          <cx:pt idx="204">1</cx:pt>
          <cx:pt idx="205">0</cx:pt>
          <cx:pt idx="206">0</cx:pt>
          <cx:pt idx="207">0</cx:pt>
          <cx:pt idx="208">1</cx:pt>
          <cx:pt idx="209">0</cx:pt>
          <cx:pt idx="210">1</cx:pt>
          <cx:pt idx="211">0</cx:pt>
          <cx:pt idx="212">1</cx:pt>
          <cx:pt idx="213">1</cx:pt>
          <cx:pt idx="214">0</cx:pt>
          <cx:pt idx="215">1</cx:pt>
          <cx:pt idx="216">0</cx:pt>
          <cx:pt idx="217">1</cx:pt>
          <cx:pt idx="218">1</cx:pt>
          <cx:pt idx="219">1</cx:pt>
          <cx:pt idx="220">1</cx:pt>
          <cx:pt idx="221">0</cx:pt>
          <cx:pt idx="222">1</cx:pt>
          <cx:pt idx="223">0</cx:pt>
          <cx:pt idx="224">1</cx:pt>
          <cx:pt idx="225">0</cx:pt>
          <cx:pt idx="226">1</cx:pt>
          <cx:pt idx="227">0</cx:pt>
          <cx:pt idx="228">0</cx:pt>
          <cx:pt idx="229">0</cx:pt>
          <cx:pt idx="230">0</cx:pt>
          <cx:pt idx="231">1</cx:pt>
          <cx:pt idx="232">1</cx:pt>
          <cx:pt idx="233">1</cx:pt>
          <cx:pt idx="234">1</cx:pt>
          <cx:pt idx="235">0</cx:pt>
          <cx:pt idx="236">1</cx:pt>
          <cx:pt idx="237">1</cx:pt>
          <cx:pt idx="238">1</cx:pt>
          <cx:pt idx="239">1</cx:pt>
          <cx:pt idx="240">1</cx:pt>
          <cx:pt idx="241">1</cx:pt>
          <cx:pt idx="242">1</cx:pt>
          <cx:pt idx="243">0</cx:pt>
          <cx:pt idx="244">1</cx:pt>
          <cx:pt idx="245">1</cx:pt>
          <cx:pt idx="246">1</cx:pt>
          <cx:pt idx="247">1</cx:pt>
          <cx:pt idx="248">0</cx:pt>
          <cx:pt idx="249">1</cx:pt>
          <cx:pt idx="250">1</cx:pt>
          <cx:pt idx="251">1</cx:pt>
          <cx:pt idx="252">1</cx:pt>
          <cx:pt idx="253">1</cx:pt>
          <cx:pt idx="254">1</cx:pt>
          <cx:pt idx="255">1</cx:pt>
          <cx:pt idx="256">1</cx:pt>
          <cx:pt idx="257">1</cx:pt>
          <cx:pt idx="258">1</cx:pt>
          <cx:pt idx="259">1</cx:pt>
          <cx:pt idx="260">0</cx:pt>
          <cx:pt idx="261">1</cx:pt>
          <cx:pt idx="262">1</cx:pt>
          <cx:pt idx="263">1</cx:pt>
          <cx:pt idx="264">1</cx:pt>
          <cx:pt idx="265">1</cx:pt>
          <cx:pt idx="266">1</cx:pt>
          <cx:pt idx="267">1</cx:pt>
          <cx:pt idx="268">1</cx:pt>
          <cx:pt idx="269">1</cx:pt>
          <cx:pt idx="270">0</cx:pt>
          <cx:pt idx="271">0</cx:pt>
          <cx:pt idx="272">1</cx:pt>
          <cx:pt idx="273">1</cx:pt>
          <cx:pt idx="274">0</cx:pt>
          <cx:pt idx="275">1</cx:pt>
          <cx:pt idx="276">0</cx:pt>
          <cx:pt idx="277">1</cx:pt>
          <cx:pt idx="278">0</cx:pt>
          <cx:pt idx="279">1</cx:pt>
          <cx:pt idx="280">1</cx:pt>
          <cx:pt idx="281">1</cx:pt>
          <cx:pt idx="282">0</cx:pt>
          <cx:pt idx="283">1</cx:pt>
          <cx:pt idx="284">1</cx:pt>
          <cx:pt idx="285">1</cx:pt>
          <cx:pt idx="286">1</cx:pt>
          <cx:pt idx="287">1</cx:pt>
          <cx:pt idx="288">0</cx:pt>
          <cx:pt idx="289">1</cx:pt>
          <cx:pt idx="290">1</cx:pt>
          <cx:pt idx="291">1</cx:pt>
          <cx:pt idx="292">1</cx:pt>
          <cx:pt idx="293">1</cx:pt>
          <cx:pt idx="294">1</cx:pt>
          <cx:pt idx="295">1</cx:pt>
          <cx:pt idx="296">1</cx:pt>
          <cx:pt idx="297">1</cx:pt>
          <cx:pt idx="298">1</cx:pt>
          <cx:pt idx="299">0</cx:pt>
          <cx:pt idx="300">1</cx:pt>
          <cx:pt idx="301">0</cx:pt>
          <cx:pt idx="302">1</cx:pt>
          <cx:pt idx="303">1</cx:pt>
          <cx:pt idx="304">1</cx:pt>
          <cx:pt idx="305">1</cx:pt>
          <cx:pt idx="306">0</cx:pt>
          <cx:pt idx="307">1</cx:pt>
          <cx:pt idx="308">0</cx:pt>
          <cx:pt idx="309">1</cx:pt>
          <cx:pt idx="310">0</cx:pt>
          <cx:pt idx="311">1</cx:pt>
          <cx:pt idx="312">1</cx:pt>
          <cx:pt idx="313">1</cx:pt>
          <cx:pt idx="314">1</cx:pt>
          <cx:pt idx="315">1</cx:pt>
          <cx:pt idx="316">0</cx:pt>
          <cx:pt idx="317">1</cx:pt>
          <cx:pt idx="318">1</cx:pt>
          <cx:pt idx="319">1</cx:pt>
          <cx:pt idx="320">1</cx:pt>
          <cx:pt idx="321">1</cx:pt>
          <cx:pt idx="322">1</cx:pt>
          <cx:pt idx="323">0</cx:pt>
          <cx:pt idx="324">1</cx:pt>
          <cx:pt idx="325">1</cx:pt>
          <cx:pt idx="326">1</cx:pt>
          <cx:pt idx="327">1</cx:pt>
          <cx:pt idx="328">1</cx:pt>
          <cx:pt idx="329">1</cx:pt>
          <cx:pt idx="330">1</cx:pt>
          <cx:pt idx="331">1</cx:pt>
          <cx:pt idx="332">1</cx:pt>
          <cx:pt idx="333">1</cx:pt>
          <cx:pt idx="334">0</cx:pt>
          <cx:pt idx="335">1</cx:pt>
          <cx:pt idx="336">0</cx:pt>
          <cx:pt idx="337">1</cx:pt>
          <cx:pt idx="338">1</cx:pt>
          <cx:pt idx="339">1</cx:pt>
          <cx:pt idx="340">0</cx:pt>
          <cx:pt idx="341">1</cx:pt>
          <cx:pt idx="342">0</cx:pt>
          <cx:pt idx="343">1</cx:pt>
          <cx:pt idx="344">1</cx:pt>
          <cx:pt idx="345">1</cx:pt>
          <cx:pt idx="346">0</cx:pt>
          <cx:pt idx="347">1</cx:pt>
          <cx:pt idx="348">0</cx:pt>
          <cx:pt idx="349">0</cx:pt>
          <cx:pt idx="350">1</cx:pt>
          <cx:pt idx="351">1</cx:pt>
          <cx:pt idx="352">1</cx:pt>
          <cx:pt idx="353">1</cx:pt>
          <cx:pt idx="354">1</cx:pt>
          <cx:pt idx="355">1</cx:pt>
          <cx:pt idx="356">1</cx:pt>
          <cx:pt idx="357">0</cx:pt>
          <cx:pt idx="358">0</cx:pt>
          <cx:pt idx="359">1</cx:pt>
          <cx:pt idx="360">1</cx:pt>
          <cx:pt idx="361">1</cx:pt>
          <cx:pt idx="362">1</cx:pt>
          <cx:pt idx="363">0</cx:pt>
          <cx:pt idx="364">1</cx:pt>
          <cx:pt idx="365">0</cx:pt>
          <cx:pt idx="366">0</cx:pt>
          <cx:pt idx="367">1</cx:pt>
          <cx:pt idx="368">1</cx:pt>
          <cx:pt idx="369">1</cx:pt>
          <cx:pt idx="370">1</cx:pt>
          <cx:pt idx="371">1</cx:pt>
          <cx:pt idx="372">1</cx:pt>
          <cx:pt idx="373">1</cx:pt>
          <cx:pt idx="374">1</cx:pt>
          <cx:pt idx="375">1</cx:pt>
          <cx:pt idx="376">1</cx:pt>
          <cx:pt idx="377">1</cx:pt>
          <cx:pt idx="378">1</cx:pt>
          <cx:pt idx="379">0</cx:pt>
          <cx:pt idx="380">1</cx:pt>
          <cx:pt idx="381">1</cx:pt>
          <cx:pt idx="382">1</cx:pt>
          <cx:pt idx="383">0</cx:pt>
          <cx:pt idx="384">1</cx:pt>
          <cx:pt idx="385">1</cx:pt>
          <cx:pt idx="386">1</cx:pt>
          <cx:pt idx="387">0</cx:pt>
          <cx:pt idx="388">1</cx:pt>
          <cx:pt idx="389">0</cx:pt>
          <cx:pt idx="390">1</cx:pt>
          <cx:pt idx="391">1</cx:pt>
          <cx:pt idx="392">1</cx:pt>
          <cx:pt idx="393">1</cx:pt>
          <cx:pt idx="394">1</cx:pt>
          <cx:pt idx="395">0</cx:pt>
          <cx:pt idx="396">1</cx:pt>
          <cx:pt idx="397">1</cx:pt>
          <cx:pt idx="398">1</cx:pt>
          <cx:pt idx="399">1</cx:pt>
          <cx:pt idx="400">0</cx:pt>
          <cx:pt idx="401">1</cx:pt>
          <cx:pt idx="402">1</cx:pt>
          <cx:pt idx="403">0</cx:pt>
          <cx:pt idx="404">0</cx:pt>
          <cx:pt idx="405">1</cx:pt>
          <cx:pt idx="406">0</cx:pt>
          <cx:pt idx="407">0</cx:pt>
          <cx:pt idx="408">1</cx:pt>
          <cx:pt idx="409">1</cx:pt>
          <cx:pt idx="410">0</cx:pt>
          <cx:pt idx="411">1</cx:pt>
          <cx:pt idx="412">0</cx:pt>
          <cx:pt idx="413">0</cx:pt>
          <cx:pt idx="414">0</cx:pt>
          <cx:pt idx="415">1</cx:pt>
          <cx:pt idx="416">0</cx:pt>
          <cx:pt idx="417">1</cx:pt>
          <cx:pt idx="418">1</cx:pt>
          <cx:pt idx="419">0</cx:pt>
          <cx:pt idx="420">1</cx:pt>
          <cx:pt idx="421">1</cx:pt>
          <cx:pt idx="422">1</cx:pt>
          <cx:pt idx="423">0</cx:pt>
          <cx:pt idx="424">1</cx:pt>
          <cx:pt idx="425">0</cx:pt>
          <cx:pt idx="426">1</cx:pt>
          <cx:pt idx="427">1</cx:pt>
          <cx:pt idx="428">1</cx:pt>
          <cx:pt idx="429">1</cx:pt>
          <cx:pt idx="430">0</cx:pt>
          <cx:pt idx="431">1</cx:pt>
          <cx:pt idx="432">1</cx:pt>
          <cx:pt idx="433">1</cx:pt>
          <cx:pt idx="434">1</cx:pt>
          <cx:pt idx="435">1</cx:pt>
          <cx:pt idx="436">1</cx:pt>
          <cx:pt idx="437">1</cx:pt>
          <cx:pt idx="438">1</cx:pt>
          <cx:pt idx="439">1</cx:pt>
          <cx:pt idx="440">1</cx:pt>
          <cx:pt idx="441">1</cx:pt>
          <cx:pt idx="442">0</cx:pt>
          <cx:pt idx="443">1</cx:pt>
          <cx:pt idx="444">1</cx:pt>
          <cx:pt idx="445">0</cx:pt>
          <cx:pt idx="446">0</cx:pt>
          <cx:pt idx="447">0</cx:pt>
          <cx:pt idx="448">0</cx:pt>
          <cx:pt idx="449">1</cx:pt>
          <cx:pt idx="450">1</cx:pt>
          <cx:pt idx="451">0</cx:pt>
          <cx:pt idx="452">1</cx:pt>
          <cx:pt idx="453">1</cx:pt>
          <cx:pt idx="454">1</cx:pt>
          <cx:pt idx="455">1</cx:pt>
          <cx:pt idx="456">1</cx:pt>
          <cx:pt idx="457">0</cx:pt>
          <cx:pt idx="458">1</cx:pt>
          <cx:pt idx="459">1</cx:pt>
          <cx:pt idx="460">1</cx:pt>
          <cx:pt idx="461">0</cx:pt>
          <cx:pt idx="462">1</cx:pt>
          <cx:pt idx="463">0</cx:pt>
          <cx:pt idx="464">1</cx:pt>
          <cx:pt idx="465">1</cx:pt>
          <cx:pt idx="466">1</cx:pt>
          <cx:pt idx="467">1</cx:pt>
          <cx:pt idx="468">1</cx:pt>
          <cx:pt idx="469">1</cx:pt>
          <cx:pt idx="470">0</cx:pt>
          <cx:pt idx="471">1</cx:pt>
          <cx:pt idx="472">1</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0</cx:pt>
          <cx:pt idx="523">1</cx:pt>
          <cx:pt idx="524">1</cx:pt>
          <cx:pt idx="525">1</cx:pt>
          <cx:pt idx="526">1</cx:pt>
          <cx:pt idx="527">0</cx:pt>
          <cx:pt idx="528">0</cx:pt>
          <cx:pt idx="529">0</cx:pt>
          <cx:pt idx="530">1</cx:pt>
          <cx:pt idx="531">1</cx:pt>
          <cx:pt idx="532">1</cx:pt>
          <cx:pt idx="533">0</cx:pt>
          <cx:pt idx="534">1</cx:pt>
          <cx:pt idx="535">1</cx:pt>
          <cx:pt idx="536">1</cx:pt>
          <cx:pt idx="537">0</cx:pt>
          <cx:pt idx="538">0</cx:pt>
          <cx:pt idx="539">1</cx:pt>
          <cx:pt idx="540">1</cx:pt>
          <cx:pt idx="541">1</cx:pt>
          <cx:pt idx="542">0</cx:pt>
          <cx:pt idx="543">1</cx:pt>
          <cx:pt idx="544">0</cx:pt>
          <cx:pt idx="545">1</cx:pt>
          <cx:pt idx="546">1</cx:pt>
          <cx:pt idx="547">1</cx:pt>
          <cx:pt idx="548">0</cx:pt>
          <cx:pt idx="549">0</cx:pt>
          <cx:pt idx="550">1</cx:pt>
          <cx:pt idx="551">0</cx:pt>
          <cx:pt idx="552">0</cx:pt>
          <cx:pt idx="553">0</cx:pt>
          <cx:pt idx="554">0</cx:pt>
          <cx:pt idx="555">1</cx:pt>
          <cx:pt idx="556">1</cx:pt>
          <cx:pt idx="557">0</cx:pt>
          <cx:pt idx="558">0</cx:pt>
          <cx:pt idx="559">0</cx:pt>
          <cx:pt idx="560">0</cx:pt>
          <cx:pt idx="561">1</cx:pt>
          <cx:pt idx="562">1</cx:pt>
          <cx:pt idx="563">0</cx:pt>
          <cx:pt idx="564">1</cx:pt>
          <cx:pt idx="565">1</cx:pt>
          <cx:pt idx="566">1</cx:pt>
          <cx:pt idx="567">0</cx:pt>
          <cx:pt idx="568">1</cx:pt>
          <cx:pt idx="569">1</cx:pt>
          <cx:pt idx="570">0</cx:pt>
          <cx:pt idx="571">0</cx:pt>
          <cx:pt idx="572">1</cx:pt>
          <cx:pt idx="573">0</cx:pt>
          <cx:pt idx="574">1</cx:pt>
          <cx:pt idx="575">0</cx:pt>
          <cx:pt idx="576">1</cx:pt>
          <cx:pt idx="577">0</cx:pt>
          <cx:pt idx="578">0</cx:pt>
          <cx:pt idx="579">0</cx:pt>
          <cx:pt idx="580">0</cx:pt>
          <cx:pt idx="581">1</cx:pt>
          <cx:pt idx="582">0</cx:pt>
          <cx:pt idx="583">1</cx:pt>
          <cx:pt idx="584">1</cx:pt>
          <cx:pt idx="585">1</cx:pt>
          <cx:pt idx="586">1</cx:pt>
          <cx:pt idx="587">0</cx:pt>
          <cx:pt idx="588">1</cx:pt>
          <cx:pt idx="589">1</cx:pt>
          <cx:pt idx="590">1</cx:pt>
          <cx:pt idx="591">1</cx:pt>
          <cx:pt idx="592">1</cx:pt>
          <cx:pt idx="593">1</cx:pt>
          <cx:pt idx="594">1</cx:pt>
          <cx:pt idx="595">0</cx:pt>
          <cx:pt idx="596">0</cx:pt>
          <cx:pt idx="597">1</cx:pt>
          <cx:pt idx="598">0</cx:pt>
          <cx:pt idx="599">0</cx:pt>
          <cx:pt idx="600">0</cx:pt>
          <cx:pt idx="601">1</cx:pt>
          <cx:pt idx="602">1</cx:pt>
          <cx:pt idx="603">1</cx:pt>
          <cx:pt idx="604">0</cx:pt>
          <cx:pt idx="605">1</cx:pt>
          <cx:pt idx="606">1</cx:pt>
          <cx:pt idx="607">1</cx:pt>
          <cx:pt idx="608">1</cx:pt>
          <cx:pt idx="609">1</cx:pt>
          <cx:pt idx="610">0</cx:pt>
          <cx:pt idx="611">1</cx:pt>
          <cx:pt idx="612">1</cx:pt>
          <cx:pt idx="613">0</cx:pt>
          <cx:pt idx="614">1</cx:pt>
          <cx:pt idx="615">1</cx:pt>
          <cx:pt idx="616">0</cx:pt>
          <cx:pt idx="617">0</cx:pt>
          <cx:pt idx="618">1</cx:pt>
          <cx:pt idx="619">1</cx:pt>
          <cx:pt idx="620">1</cx:pt>
          <cx:pt idx="621">1</cx:pt>
          <cx:pt idx="622">1</cx:pt>
          <cx:pt idx="623">0</cx:pt>
          <cx:pt idx="624">0</cx:pt>
          <cx:pt idx="625">0</cx:pt>
          <cx:pt idx="626">1</cx:pt>
          <cx:pt idx="627">1</cx:pt>
          <cx:pt idx="628">0</cx:pt>
          <cx:pt idx="629">0</cx:pt>
          <cx:pt idx="630">1</cx:pt>
          <cx:pt idx="631">1</cx:pt>
          <cx:pt idx="632">1</cx:pt>
          <cx:pt idx="633">1</cx:pt>
          <cx:pt idx="634">1</cx:pt>
          <cx:pt idx="635">1</cx:pt>
          <cx:pt idx="636">0</cx:pt>
          <cx:pt idx="637">1</cx:pt>
          <cx:pt idx="638">1</cx:pt>
          <cx:pt idx="639">0</cx:pt>
          <cx:pt idx="640">0</cx:pt>
          <cx:pt idx="641">1</cx:pt>
          <cx:pt idx="642">1</cx:pt>
          <cx:pt idx="643">1</cx:pt>
          <cx:pt idx="644">1</cx:pt>
          <cx:pt idx="645">1</cx:pt>
          <cx:pt idx="646">1</cx:pt>
          <cx:pt idx="647">0</cx:pt>
          <cx:pt idx="648">0</cx:pt>
          <cx:pt idx="649">1</cx:pt>
          <cx:pt idx="650">1</cx:pt>
          <cx:pt idx="651">0</cx:pt>
          <cx:pt idx="652">0</cx:pt>
          <cx:pt idx="653">1</cx:pt>
          <cx:pt idx="654">0</cx:pt>
          <cx:pt idx="655">1</cx:pt>
          <cx:pt idx="656">1</cx:pt>
          <cx:pt idx="657">1</cx:pt>
          <cx:pt idx="658">1</cx:pt>
          <cx:pt idx="659">0</cx:pt>
          <cx:pt idx="660">1</cx:pt>
          <cx:pt idx="661">0</cx:pt>
          <cx:pt idx="662">0</cx:pt>
          <cx:pt idx="663">0</cx:pt>
          <cx:pt idx="664">1</cx:pt>
          <cx:pt idx="665">1</cx:pt>
          <cx:pt idx="666">1</cx:pt>
          <cx:pt idx="667">0</cx:pt>
          <cx:pt idx="668">1</cx:pt>
          <cx:pt idx="669">0</cx:pt>
          <cx:pt idx="670">1</cx:pt>
          <cx:pt idx="671">1</cx:pt>
          <cx:pt idx="672">1</cx:pt>
          <cx:pt idx="673">1</cx:pt>
          <cx:pt idx="674">0</cx:pt>
          <cx:pt idx="675">0</cx:pt>
          <cx:pt idx="676">1</cx:pt>
          <cx:pt idx="677">1</cx:pt>
          <cx:pt idx="678">1</cx:pt>
          <cx:pt idx="679">0</cx:pt>
          <cx:pt idx="680">1</cx:pt>
          <cx:pt idx="681">0</cx:pt>
          <cx:pt idx="682">1</cx:pt>
          <cx:pt idx="683">1</cx:pt>
          <cx:pt idx="684">0</cx:pt>
          <cx:pt idx="685">0</cx:pt>
          <cx:pt idx="686">1</cx:pt>
          <cx:pt idx="687">1</cx:pt>
          <cx:pt idx="688">1</cx:pt>
          <cx:pt idx="689">1</cx:pt>
          <cx:pt idx="690">1</cx:pt>
          <cx:pt idx="691">1</cx:pt>
          <cx:pt idx="692">1</cx:pt>
          <cx:pt idx="693">1</cx:pt>
          <cx:pt idx="694">0</cx:pt>
          <cx:pt idx="695">1</cx:pt>
          <cx:pt idx="696">0</cx:pt>
          <cx:pt idx="697">1</cx:pt>
          <cx:pt idx="698">0</cx:pt>
          <cx:pt idx="699">0</cx:pt>
          <cx:pt idx="700">1</cx:pt>
          <cx:pt idx="701">0</cx:pt>
          <cx:pt idx="702">0</cx:pt>
          <cx:pt idx="703">1</cx:pt>
          <cx:pt idx="704">1</cx:pt>
          <cx:pt idx="705">1</cx:pt>
          <cx:pt idx="706">1</cx:pt>
          <cx:pt idx="707">1</cx:pt>
          <cx:pt idx="708">1</cx:pt>
          <cx:pt idx="709">1</cx:pt>
          <cx:pt idx="710">0</cx:pt>
          <cx:pt idx="711">0</cx:pt>
          <cx:pt idx="712">1</cx:pt>
          <cx:pt idx="713">1</cx:pt>
          <cx:pt idx="714">0</cx:pt>
          <cx:pt idx="715">1</cx:pt>
          <cx:pt idx="716">0</cx:pt>
          <cx:pt idx="717">1</cx:pt>
          <cx:pt idx="718">1</cx:pt>
          <cx:pt idx="719">1</cx:pt>
          <cx:pt idx="720">1</cx:pt>
          <cx:pt idx="721">1</cx:pt>
          <cx:pt idx="722">0</cx:pt>
          <cx:pt idx="723">1</cx:pt>
          <cx:pt idx="724">1</cx:pt>
          <cx:pt idx="725">1</cx:pt>
          <cx:pt idx="726">0</cx:pt>
          <cx:pt idx="727">1</cx:pt>
          <cx:pt idx="728">0</cx:pt>
          <cx:pt idx="729">0</cx:pt>
          <cx:pt idx="730">1</cx:pt>
          <cx:pt idx="731">1</cx:pt>
          <cx:pt idx="732">0</cx:pt>
          <cx:pt idx="733">0</cx:pt>
          <cx:pt idx="734">1</cx:pt>
          <cx:pt idx="735">0</cx:pt>
          <cx:pt idx="736">0</cx:pt>
          <cx:pt idx="737">1</cx:pt>
          <cx:pt idx="738">1</cx:pt>
          <cx:pt idx="739">0</cx:pt>
          <cx:pt idx="740">1</cx:pt>
          <cx:pt idx="741">1</cx:pt>
          <cx:pt idx="742">1</cx:pt>
          <cx:pt idx="743">1</cx:pt>
          <cx:pt idx="744">1</cx:pt>
          <cx:pt idx="745">1</cx:pt>
          <cx:pt idx="746">0</cx:pt>
          <cx:pt idx="747">0</cx:pt>
          <cx:pt idx="748">1</cx:pt>
          <cx:pt idx="749">1</cx:pt>
          <cx:pt idx="750">1</cx:pt>
          <cx:pt idx="751">1</cx:pt>
          <cx:pt idx="752">1</cx:pt>
          <cx:pt idx="753">1</cx:pt>
          <cx:pt idx="754">0</cx:pt>
          <cx:pt idx="755">1</cx:pt>
          <cx:pt idx="756">1</cx:pt>
          <cx:pt idx="757">1</cx:pt>
          <cx:pt idx="758">1</cx:pt>
          <cx:pt idx="759">0</cx:pt>
          <cx:pt idx="760">1</cx:pt>
          <cx:pt idx="761">0</cx:pt>
          <cx:pt idx="762">1</cx:pt>
          <cx:pt idx="763">1</cx:pt>
          <cx:pt idx="764">1</cx:pt>
          <cx:pt idx="765">1</cx:pt>
          <cx:pt idx="766">1</cx:pt>
          <cx:pt idx="767">0</cx:pt>
          <cx:pt idx="768">0</cx:pt>
          <cx:pt idx="769">1</cx:pt>
          <cx:pt idx="770">1</cx:pt>
          <cx:pt idx="771">0</cx:pt>
          <cx:pt idx="772">0</cx:pt>
          <cx:pt idx="773">0</cx:pt>
          <cx:pt idx="774">0</cx:pt>
          <cx:pt idx="775">1</cx:pt>
          <cx:pt idx="776">0</cx:pt>
          <cx:pt idx="777">1</cx:pt>
          <cx:pt idx="778">1</cx:pt>
          <cx:pt idx="779">1</cx:pt>
        </cx:lvl>
      </cx:numDim>
    </cx:data>
    <cx:data id="2">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Sheet1!$D$2:$D$781</cx:f>
        <cx:lvl ptCount="780" formatCode="General">
          <cx:pt idx="0">0</cx:pt>
          <cx:pt idx="1">0</cx:pt>
          <cx:pt idx="2">1</cx:pt>
          <cx:pt idx="3">0</cx:pt>
          <cx:pt idx="4">1</cx:pt>
          <cx:pt idx="5">0</cx:pt>
          <cx:pt idx="6">0</cx:pt>
          <cx:pt idx="7">1</cx:pt>
          <cx:pt idx="8">0</cx:pt>
          <cx:pt idx="9">0</cx:pt>
          <cx:pt idx="10">0</cx:pt>
          <cx:pt idx="11">0</cx:pt>
          <cx:pt idx="12">0</cx:pt>
          <cx:pt idx="13">0</cx:pt>
          <cx:pt idx="14">0</cx:pt>
          <cx:pt idx="15">1</cx:pt>
          <cx:pt idx="16">1</cx:pt>
          <cx:pt idx="17">1</cx:pt>
          <cx:pt idx="18">1</cx:pt>
          <cx:pt idx="19">1</cx:pt>
          <cx:pt idx="20">1</cx:pt>
          <cx:pt idx="21">1</cx:pt>
          <cx:pt idx="22">1</cx:pt>
          <cx:pt idx="23">1</cx:pt>
          <cx:pt idx="24">1</cx:pt>
          <cx:pt idx="25">1</cx:pt>
          <cx:pt idx="26">1</cx:pt>
          <cx:pt idx="27">1</cx:pt>
          <cx:pt idx="28">0</cx:pt>
          <cx:pt idx="29">1</cx:pt>
          <cx:pt idx="30">1</cx:pt>
          <cx:pt idx="31">1</cx:pt>
          <cx:pt idx="32">0</cx:pt>
          <cx:pt idx="33">1</cx:pt>
          <cx:pt idx="34">0</cx:pt>
          <cx:pt idx="35">1</cx:pt>
          <cx:pt idx="36">0</cx:pt>
          <cx:pt idx="37">1</cx:pt>
          <cx:pt idx="38">1</cx:pt>
          <cx:pt idx="39">1</cx:pt>
          <cx:pt idx="40">0</cx:pt>
          <cx:pt idx="41">0</cx:pt>
          <cx:pt idx="42">1</cx:pt>
          <cx:pt idx="43">0</cx:pt>
          <cx:pt idx="44">1</cx:pt>
          <cx:pt idx="45">0</cx:pt>
          <cx:pt idx="46">0</cx:pt>
          <cx:pt idx="47">0</cx:pt>
          <cx:pt idx="48">1</cx:pt>
          <cx:pt idx="49">1</cx:pt>
          <cx:pt idx="50">1</cx:pt>
          <cx:pt idx="51">0</cx:pt>
          <cx:pt idx="52">1</cx:pt>
          <cx:pt idx="53">1</cx:pt>
          <cx:pt idx="54">0</cx:pt>
          <cx:pt idx="55">1</cx:pt>
          <cx:pt idx="56">1</cx:pt>
          <cx:pt idx="57">0</cx:pt>
          <cx:pt idx="58">0</cx:pt>
          <cx:pt idx="59">0</cx:pt>
          <cx:pt idx="60">1</cx:pt>
          <cx:pt idx="61">1</cx:pt>
          <cx:pt idx="62">1</cx:pt>
          <cx:pt idx="63">0</cx:pt>
          <cx:pt idx="64">0</cx:pt>
          <cx:pt idx="65">1</cx:pt>
          <cx:pt idx="66">0</cx:pt>
          <cx:pt idx="67">0</cx:pt>
          <cx:pt idx="68">1</cx:pt>
          <cx:pt idx="69">1</cx:pt>
          <cx:pt idx="70">0</cx:pt>
          <cx:pt idx="71">1</cx:pt>
          <cx:pt idx="72">1</cx:pt>
          <cx:pt idx="73">0</cx:pt>
          <cx:pt idx="74">1</cx:pt>
          <cx:pt idx="75">1</cx:pt>
          <cx:pt idx="76">0</cx:pt>
          <cx:pt idx="77">0</cx:pt>
          <cx:pt idx="78">0</cx:pt>
          <cx:pt idx="79">1</cx:pt>
          <cx:pt idx="80">0</cx:pt>
          <cx:pt idx="81">0</cx:pt>
          <cx:pt idx="82">1</cx:pt>
          <cx:pt idx="83">0</cx:pt>
          <cx:pt idx="84">0</cx:pt>
          <cx:pt idx="85">1</cx:pt>
          <cx:pt idx="86">1</cx:pt>
          <cx:pt idx="87">1</cx:pt>
          <cx:pt idx="88">0</cx:pt>
          <cx:pt idx="89">1</cx:pt>
          <cx:pt idx="90">1</cx:pt>
          <cx:pt idx="91">1</cx:pt>
          <cx:pt idx="92">0</cx:pt>
          <cx:pt idx="93">1</cx:pt>
          <cx:pt idx="94">0</cx:pt>
          <cx:pt idx="95">1</cx:pt>
          <cx:pt idx="96">0</cx:pt>
          <cx:pt idx="97">1</cx:pt>
          <cx:pt idx="98">1</cx:pt>
          <cx:pt idx="99">1</cx:pt>
          <cx:pt idx="100">0</cx:pt>
          <cx:pt idx="101">1</cx:pt>
          <cx:pt idx="102">1</cx:pt>
          <cx:pt idx="103">1</cx:pt>
          <cx:pt idx="104">0</cx:pt>
          <cx:pt idx="105">1</cx:pt>
          <cx:pt idx="106">1</cx:pt>
          <cx:pt idx="107">1</cx:pt>
          <cx:pt idx="108">0</cx:pt>
          <cx:pt idx="109">1</cx:pt>
          <cx:pt idx="110">0</cx:pt>
          <cx:pt idx="111">0</cx:pt>
          <cx:pt idx="112">0</cx:pt>
          <cx:pt idx="113">1</cx:pt>
          <cx:pt idx="114">0</cx:pt>
          <cx:pt idx="115">0</cx:pt>
          <cx:pt idx="116">0</cx:pt>
          <cx:pt idx="117">1</cx:pt>
          <cx:pt idx="118">1</cx:pt>
          <cx:pt idx="119">0</cx:pt>
          <cx:pt idx="120">0</cx:pt>
          <cx:pt idx="121">0</cx:pt>
          <cx:pt idx="122">0</cx:pt>
          <cx:pt idx="123">0</cx:pt>
          <cx:pt idx="124">0</cx:pt>
          <cx:pt idx="125">0</cx:pt>
          <cx:pt idx="126">0</cx:pt>
          <cx:pt idx="127">0</cx:pt>
          <cx:pt idx="128">0</cx:pt>
          <cx:pt idx="129">0</cx:pt>
          <cx:pt idx="130">0</cx:pt>
          <cx:pt idx="131">0</cx:pt>
          <cx:pt idx="132">0</cx:pt>
          <cx:pt idx="133">1</cx:pt>
          <cx:pt idx="134">1</cx:pt>
          <cx:pt idx="135">1</cx:pt>
          <cx:pt idx="136">0</cx:pt>
          <cx:pt idx="137">0</cx:pt>
          <cx:pt idx="138">0</cx:pt>
          <cx:pt idx="139">1</cx:pt>
          <cx:pt idx="140">0</cx:pt>
          <cx:pt idx="141">0</cx:pt>
          <cx:pt idx="142">1</cx:pt>
          <cx:pt idx="143">0</cx:pt>
          <cx:pt idx="144">1</cx:pt>
          <cx:pt idx="145">0</cx:pt>
          <cx:pt idx="146">1</cx:pt>
          <cx:pt idx="147">0</cx:pt>
          <cx:pt idx="148">1</cx:pt>
          <cx:pt idx="149">0</cx:pt>
          <cx:pt idx="150">0</cx:pt>
          <cx:pt idx="151">1</cx:pt>
          <cx:pt idx="152">0</cx:pt>
          <cx:pt idx="153">0</cx:pt>
          <cx:pt idx="154">0</cx:pt>
          <cx:pt idx="155">0</cx:pt>
          <cx:pt idx="156">0</cx:pt>
          <cx:pt idx="157">0</cx:pt>
          <cx:pt idx="158">0</cx:pt>
          <cx:pt idx="159">0</cx:pt>
          <cx:pt idx="160">0</cx:pt>
          <cx:pt idx="161">0</cx:pt>
          <cx:pt idx="162">0</cx:pt>
          <cx:pt idx="163">0</cx:pt>
          <cx:pt idx="164">0</cx:pt>
          <cx:pt idx="165">1</cx:pt>
          <cx:pt idx="166">0</cx:pt>
          <cx:pt idx="167">0</cx:pt>
          <cx:pt idx="168">0</cx:pt>
          <cx:pt idx="169">0</cx:pt>
          <cx:pt idx="170">0</cx:pt>
          <cx:pt idx="171">0</cx:pt>
          <cx:pt idx="172">0</cx:pt>
          <cx:pt idx="173">0</cx:pt>
          <cx:pt idx="174">0</cx:pt>
          <cx:pt idx="175">0</cx:pt>
          <cx:pt idx="176">0</cx:pt>
          <cx:pt idx="177">0</cx:pt>
          <cx:pt idx="178">0</cx:pt>
          <cx:pt idx="179">0</cx:pt>
          <cx:pt idx="180">1</cx:pt>
          <cx:pt idx="181">0</cx:pt>
          <cx:pt idx="182">1</cx:pt>
          <cx:pt idx="183">0</cx:pt>
          <cx:pt idx="184">0</cx:pt>
          <cx:pt idx="185">0</cx:pt>
          <cx:pt idx="186">1</cx:pt>
          <cx:pt idx="187">0</cx:pt>
          <cx:pt idx="188">0</cx:pt>
          <cx:pt idx="189">0</cx:pt>
          <cx:pt idx="190">0</cx:pt>
          <cx:pt idx="191">1</cx:pt>
          <cx:pt idx="192">0</cx:pt>
          <cx:pt idx="193">0</cx:pt>
          <cx:pt idx="194">0</cx:pt>
          <cx:pt idx="195">0</cx:pt>
          <cx:pt idx="196">0</cx:pt>
          <cx:pt idx="197">0</cx:pt>
          <cx:pt idx="198">0</cx:pt>
          <cx:pt idx="199">0</cx:pt>
          <cx:pt idx="200">0</cx:pt>
          <cx:pt idx="201">0</cx:pt>
          <cx:pt idx="202">0</cx:pt>
          <cx:pt idx="203">0</cx:pt>
          <cx:pt idx="204">1</cx:pt>
          <cx:pt idx="205">0</cx:pt>
          <cx:pt idx="206">0</cx:pt>
          <cx:pt idx="207">0</cx:pt>
          <cx:pt idx="208">1</cx:pt>
          <cx:pt idx="209">0</cx:pt>
          <cx:pt idx="210">1</cx:pt>
          <cx:pt idx="211">0</cx:pt>
          <cx:pt idx="212">1</cx:pt>
          <cx:pt idx="213">1</cx:pt>
          <cx:pt idx="214">0</cx:pt>
          <cx:pt idx="215">1</cx:pt>
          <cx:pt idx="216">0</cx:pt>
          <cx:pt idx="217">1</cx:pt>
          <cx:pt idx="218">0</cx:pt>
          <cx:pt idx="219">1</cx:pt>
          <cx:pt idx="220">1</cx:pt>
          <cx:pt idx="221">0</cx:pt>
          <cx:pt idx="222">0</cx:pt>
          <cx:pt idx="223">0</cx:pt>
          <cx:pt idx="224">0</cx:pt>
          <cx:pt idx="225">0</cx:pt>
          <cx:pt idx="226">0</cx:pt>
          <cx:pt idx="227">0</cx:pt>
          <cx:pt idx="228">0</cx:pt>
          <cx:pt idx="229">0</cx:pt>
          <cx:pt idx="230">0</cx:pt>
          <cx:pt idx="231">1</cx:pt>
          <cx:pt idx="232">1</cx:pt>
          <cx:pt idx="233">1</cx:pt>
          <cx:pt idx="234">1</cx:pt>
          <cx:pt idx="235">0</cx:pt>
          <cx:pt idx="236">1</cx:pt>
          <cx:pt idx="237">1</cx:pt>
          <cx:pt idx="238">0</cx:pt>
          <cx:pt idx="239">0</cx:pt>
          <cx:pt idx="240">1</cx:pt>
          <cx:pt idx="241">1</cx:pt>
          <cx:pt idx="242">1</cx:pt>
          <cx:pt idx="243">0</cx:pt>
          <cx:pt idx="244">1</cx:pt>
          <cx:pt idx="245">1</cx:pt>
          <cx:pt idx="246">0</cx:pt>
          <cx:pt idx="247">1</cx:pt>
          <cx:pt idx="248">0</cx:pt>
          <cx:pt idx="249">1</cx:pt>
          <cx:pt idx="250">0</cx:pt>
          <cx:pt idx="251">1</cx:pt>
          <cx:pt idx="252">1</cx:pt>
          <cx:pt idx="253">1</cx:pt>
          <cx:pt idx="254">1</cx:pt>
          <cx:pt idx="255">1</cx:pt>
          <cx:pt idx="256">1</cx:pt>
          <cx:pt idx="257">1</cx:pt>
          <cx:pt idx="258">1</cx:pt>
          <cx:pt idx="259">1</cx:pt>
          <cx:pt idx="260">0</cx:pt>
          <cx:pt idx="261">0</cx:pt>
          <cx:pt idx="262">1</cx:pt>
          <cx:pt idx="263">1</cx:pt>
          <cx:pt idx="264">1</cx:pt>
          <cx:pt idx="265">0</cx:pt>
          <cx:pt idx="266">1</cx:pt>
          <cx:pt idx="267">1</cx:pt>
          <cx:pt idx="268">1</cx:pt>
          <cx:pt idx="269">1</cx:pt>
          <cx:pt idx="270">0</cx:pt>
          <cx:pt idx="271">0</cx:pt>
          <cx:pt idx="272">1</cx:pt>
          <cx:pt idx="273">0</cx:pt>
          <cx:pt idx="274">0</cx:pt>
          <cx:pt idx="275">1</cx:pt>
          <cx:pt idx="276">0</cx:pt>
          <cx:pt idx="277">0</cx:pt>
          <cx:pt idx="278">0</cx:pt>
          <cx:pt idx="279">1</cx:pt>
          <cx:pt idx="280">1</cx:pt>
          <cx:pt idx="281">0</cx:pt>
          <cx:pt idx="282">0</cx:pt>
          <cx:pt idx="283">1</cx:pt>
          <cx:pt idx="284">1</cx:pt>
          <cx:pt idx="285">1</cx:pt>
          <cx:pt idx="286">1</cx:pt>
          <cx:pt idx="287">1</cx:pt>
          <cx:pt idx="288">0</cx:pt>
          <cx:pt idx="289">1</cx:pt>
          <cx:pt idx="290">1</cx:pt>
          <cx:pt idx="291">1</cx:pt>
          <cx:pt idx="292">1</cx:pt>
          <cx:pt idx="293">1</cx:pt>
          <cx:pt idx="294">1</cx:pt>
          <cx:pt idx="295">1</cx:pt>
          <cx:pt idx="296">1</cx:pt>
          <cx:pt idx="297">1</cx:pt>
          <cx:pt idx="298">1</cx:pt>
          <cx:pt idx="299">0</cx:pt>
          <cx:pt idx="300">1</cx:pt>
          <cx:pt idx="301">0</cx:pt>
          <cx:pt idx="302">1</cx:pt>
          <cx:pt idx="303">1</cx:pt>
          <cx:pt idx="304">1</cx:pt>
          <cx:pt idx="305">1</cx:pt>
          <cx:pt idx="306">0</cx:pt>
          <cx:pt idx="307">1</cx:pt>
          <cx:pt idx="308">1</cx:pt>
          <cx:pt idx="309">1</cx:pt>
          <cx:pt idx="310">0</cx:pt>
          <cx:pt idx="311">1</cx:pt>
          <cx:pt idx="312">1</cx:pt>
          <cx:pt idx="313">0</cx:pt>
          <cx:pt idx="314">1</cx:pt>
          <cx:pt idx="315">1</cx:pt>
          <cx:pt idx="316">0</cx:pt>
          <cx:pt idx="317">1</cx:pt>
          <cx:pt idx="318">1</cx:pt>
          <cx:pt idx="319">1</cx:pt>
          <cx:pt idx="320">1</cx:pt>
          <cx:pt idx="321">1</cx:pt>
          <cx:pt idx="322">1</cx:pt>
          <cx:pt idx="323">0</cx:pt>
          <cx:pt idx="324">1</cx:pt>
          <cx:pt idx="325">1</cx:pt>
          <cx:pt idx="326">1</cx:pt>
          <cx:pt idx="327">1</cx:pt>
          <cx:pt idx="328">1</cx:pt>
          <cx:pt idx="329">1</cx:pt>
          <cx:pt idx="330">1</cx:pt>
          <cx:pt idx="331">1</cx:pt>
          <cx:pt idx="332">1</cx:pt>
          <cx:pt idx="333">0</cx:pt>
          <cx:pt idx="334">0</cx:pt>
          <cx:pt idx="335">1</cx:pt>
          <cx:pt idx="336">0</cx:pt>
          <cx:pt idx="337">1</cx:pt>
          <cx:pt idx="338">1</cx:pt>
          <cx:pt idx="339">1</cx:pt>
          <cx:pt idx="340">0</cx:pt>
          <cx:pt idx="341">0</cx:pt>
          <cx:pt idx="342">0</cx:pt>
          <cx:pt idx="343">1</cx:pt>
          <cx:pt idx="344">0</cx:pt>
          <cx:pt idx="345">1</cx:pt>
          <cx:pt idx="346">0</cx:pt>
          <cx:pt idx="347">0</cx:pt>
          <cx:pt idx="348">0</cx:pt>
          <cx:pt idx="349">0</cx:pt>
          <cx:pt idx="350">1</cx:pt>
          <cx:pt idx="351">1</cx:pt>
          <cx:pt idx="352">1</cx:pt>
          <cx:pt idx="353">1</cx:pt>
          <cx:pt idx="354">1</cx:pt>
          <cx:pt idx="355">1</cx:pt>
          <cx:pt idx="356">0</cx:pt>
          <cx:pt idx="357">0</cx:pt>
          <cx:pt idx="358">0</cx:pt>
          <cx:pt idx="359">1</cx:pt>
          <cx:pt idx="360">1</cx:pt>
          <cx:pt idx="361">1</cx:pt>
          <cx:pt idx="362">1</cx:pt>
          <cx:pt idx="363">0</cx:pt>
          <cx:pt idx="364">1</cx:pt>
          <cx:pt idx="365">1</cx:pt>
          <cx:pt idx="366">0</cx:pt>
          <cx:pt idx="367">1</cx:pt>
          <cx:pt idx="368">1</cx:pt>
          <cx:pt idx="369">1</cx:pt>
          <cx:pt idx="370">1</cx:pt>
          <cx:pt idx="371">1</cx:pt>
          <cx:pt idx="372">1</cx:pt>
          <cx:pt idx="373">1</cx:pt>
          <cx:pt idx="374">1</cx:pt>
          <cx:pt idx="375">1</cx:pt>
          <cx:pt idx="376">1</cx:pt>
          <cx:pt idx="377">1</cx:pt>
          <cx:pt idx="378">1</cx:pt>
          <cx:pt idx="379">0</cx:pt>
          <cx:pt idx="380">1</cx:pt>
          <cx:pt idx="381">1</cx:pt>
          <cx:pt idx="382">1</cx:pt>
          <cx:pt idx="383">0</cx:pt>
          <cx:pt idx="384">1</cx:pt>
          <cx:pt idx="385">1</cx:pt>
          <cx:pt idx="386">1</cx:pt>
          <cx:pt idx="387">0</cx:pt>
          <cx:pt idx="388">0</cx:pt>
          <cx:pt idx="389">0</cx:pt>
          <cx:pt idx="390">1</cx:pt>
          <cx:pt idx="391">0</cx:pt>
          <cx:pt idx="392">1</cx:pt>
          <cx:pt idx="393">1</cx:pt>
          <cx:pt idx="394">0</cx:pt>
          <cx:pt idx="395">0</cx:pt>
          <cx:pt idx="396">1</cx:pt>
          <cx:pt idx="397">1</cx:pt>
          <cx:pt idx="398">1</cx:pt>
          <cx:pt idx="399">0</cx:pt>
          <cx:pt idx="400">0</cx:pt>
          <cx:pt idx="401">1</cx:pt>
          <cx:pt idx="402">0</cx:pt>
          <cx:pt idx="403">0</cx:pt>
          <cx:pt idx="404">0</cx:pt>
          <cx:pt idx="405">1</cx:pt>
          <cx:pt idx="406">0</cx:pt>
          <cx:pt idx="407">0</cx:pt>
          <cx:pt idx="408">0</cx:pt>
          <cx:pt idx="409">1</cx:pt>
          <cx:pt idx="410">0</cx:pt>
          <cx:pt idx="411">0</cx:pt>
          <cx:pt idx="412">0</cx:pt>
          <cx:pt idx="413">0</cx:pt>
          <cx:pt idx="414">0</cx:pt>
          <cx:pt idx="415">1</cx:pt>
          <cx:pt idx="416">0</cx:pt>
          <cx:pt idx="417">1</cx:pt>
          <cx:pt idx="418">1</cx:pt>
          <cx:pt idx="419">0</cx:pt>
          <cx:pt idx="420">0</cx:pt>
          <cx:pt idx="421">1</cx:pt>
          <cx:pt idx="422">1</cx:pt>
          <cx:pt idx="423">0</cx:pt>
          <cx:pt idx="424">0</cx:pt>
          <cx:pt idx="425">0</cx:pt>
          <cx:pt idx="426">0</cx:pt>
          <cx:pt idx="427">0</cx:pt>
          <cx:pt idx="428">1</cx:pt>
          <cx:pt idx="429">0</cx:pt>
          <cx:pt idx="430">0</cx:pt>
          <cx:pt idx="431">1</cx:pt>
          <cx:pt idx="432">0</cx:pt>
          <cx:pt idx="433">1</cx:pt>
          <cx:pt idx="434">0</cx:pt>
          <cx:pt idx="435">0</cx:pt>
          <cx:pt idx="436">1</cx:pt>
          <cx:pt idx="437">1</cx:pt>
          <cx:pt idx="438">0</cx:pt>
          <cx:pt idx="439">1</cx:pt>
          <cx:pt idx="440">1</cx:pt>
          <cx:pt idx="441">0</cx:pt>
          <cx:pt idx="442">0</cx:pt>
          <cx:pt idx="443">1</cx:pt>
          <cx:pt idx="444">1</cx:pt>
          <cx:pt idx="445">0</cx:pt>
          <cx:pt idx="446">0</cx:pt>
          <cx:pt idx="447">0</cx:pt>
          <cx:pt idx="448">0</cx:pt>
          <cx:pt idx="449">1</cx:pt>
          <cx:pt idx="450">1</cx:pt>
          <cx:pt idx="451">0</cx:pt>
          <cx:pt idx="452">0</cx:pt>
          <cx:pt idx="453">0</cx:pt>
          <cx:pt idx="454">1</cx:pt>
          <cx:pt idx="455">1</cx:pt>
          <cx:pt idx="456">1</cx:pt>
          <cx:pt idx="457">0</cx:pt>
          <cx:pt idx="458">1</cx:pt>
          <cx:pt idx="459">0</cx:pt>
          <cx:pt idx="460">1</cx:pt>
          <cx:pt idx="461">0</cx:pt>
          <cx:pt idx="462">1</cx:pt>
          <cx:pt idx="463">0</cx:pt>
          <cx:pt idx="464">1</cx:pt>
          <cx:pt idx="465">1</cx:pt>
          <cx:pt idx="466">1</cx:pt>
          <cx:pt idx="467">1</cx:pt>
          <cx:pt idx="468">1</cx:pt>
          <cx:pt idx="469">1</cx:pt>
          <cx:pt idx="470">0</cx:pt>
          <cx:pt idx="471">1</cx:pt>
          <cx:pt idx="472">1</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0</cx:pt>
          <cx:pt idx="523">1</cx:pt>
          <cx:pt idx="524">0</cx:pt>
          <cx:pt idx="525">0</cx:pt>
          <cx:pt idx="526">1</cx:pt>
          <cx:pt idx="527">0</cx:pt>
          <cx:pt idx="528">0</cx:pt>
          <cx:pt idx="529">0</cx:pt>
          <cx:pt idx="530">1</cx:pt>
          <cx:pt idx="531">0</cx:pt>
          <cx:pt idx="532">1</cx:pt>
          <cx:pt idx="533">0</cx:pt>
          <cx:pt idx="534">1</cx:pt>
          <cx:pt idx="535">0</cx:pt>
          <cx:pt idx="536">1</cx:pt>
          <cx:pt idx="537">0</cx:pt>
          <cx:pt idx="538">0</cx:pt>
          <cx:pt idx="539">1</cx:pt>
          <cx:pt idx="540">0</cx:pt>
          <cx:pt idx="541">1</cx:pt>
          <cx:pt idx="542">0</cx:pt>
          <cx:pt idx="543">1</cx:pt>
          <cx:pt idx="544">0</cx:pt>
          <cx:pt idx="545">1</cx:pt>
          <cx:pt idx="546">1</cx:pt>
          <cx:pt idx="547">1</cx:pt>
          <cx:pt idx="548">0</cx:pt>
          <cx:pt idx="549">0</cx:pt>
          <cx:pt idx="550">1</cx:pt>
          <cx:pt idx="551">0</cx:pt>
          <cx:pt idx="552">0</cx:pt>
          <cx:pt idx="553">0</cx:pt>
          <cx:pt idx="554">0</cx:pt>
          <cx:pt idx="555">0</cx:pt>
          <cx:pt idx="556">1</cx:pt>
          <cx:pt idx="557">0</cx:pt>
          <cx:pt idx="558">0</cx:pt>
          <cx:pt idx="559">0</cx:pt>
          <cx:pt idx="560">0</cx:pt>
          <cx:pt idx="561">1</cx:pt>
          <cx:pt idx="562">1</cx:pt>
          <cx:pt idx="563">0</cx:pt>
          <cx:pt idx="564">1</cx:pt>
          <cx:pt idx="565">1</cx:pt>
          <cx:pt idx="566">1</cx:pt>
          <cx:pt idx="567">0</cx:pt>
          <cx:pt idx="568">0</cx:pt>
          <cx:pt idx="569">1</cx:pt>
          <cx:pt idx="570">0</cx:pt>
          <cx:pt idx="571">0</cx:pt>
          <cx:pt idx="572">1</cx:pt>
          <cx:pt idx="573">0</cx:pt>
          <cx:pt idx="574">1</cx:pt>
          <cx:pt idx="575">0</cx:pt>
          <cx:pt idx="576">1</cx:pt>
          <cx:pt idx="577">0</cx:pt>
          <cx:pt idx="578">0</cx:pt>
          <cx:pt idx="579">0</cx:pt>
          <cx:pt idx="580">0</cx:pt>
          <cx:pt idx="581">0</cx:pt>
          <cx:pt idx="582">0</cx:pt>
          <cx:pt idx="583">1</cx:pt>
          <cx:pt idx="584">1</cx:pt>
          <cx:pt idx="585">1</cx:pt>
          <cx:pt idx="586">0</cx:pt>
          <cx:pt idx="587">0</cx:pt>
          <cx:pt idx="588">1</cx:pt>
          <cx:pt idx="589">0</cx:pt>
          <cx:pt idx="590">1</cx:pt>
          <cx:pt idx="591">1</cx:pt>
          <cx:pt idx="592">1</cx:pt>
          <cx:pt idx="593">0</cx:pt>
          <cx:pt idx="594">0</cx:pt>
          <cx:pt idx="595">0</cx:pt>
          <cx:pt idx="596">0</cx:pt>
          <cx:pt idx="597">1</cx:pt>
          <cx:pt idx="598">0</cx:pt>
          <cx:pt idx="599">0</cx:pt>
          <cx:pt idx="600">1</cx:pt>
          <cx:pt idx="601">0</cx:pt>
          <cx:pt idx="602">1</cx:pt>
          <cx:pt idx="603">0</cx:pt>
          <cx:pt idx="604">0</cx:pt>
          <cx:pt idx="605">1</cx:pt>
          <cx:pt idx="606">1</cx:pt>
          <cx:pt idx="607">1</cx:pt>
          <cx:pt idx="608">1</cx:pt>
          <cx:pt idx="609">1</cx:pt>
          <cx:pt idx="610">1</cx:pt>
          <cx:pt idx="611">0</cx:pt>
          <cx:pt idx="612">1</cx:pt>
          <cx:pt idx="613">0</cx:pt>
          <cx:pt idx="614">1</cx:pt>
          <cx:pt idx="615">1</cx:pt>
          <cx:pt idx="616">0</cx:pt>
          <cx:pt idx="617">0</cx:pt>
          <cx:pt idx="618">1</cx:pt>
          <cx:pt idx="619">1</cx:pt>
          <cx:pt idx="620">1</cx:pt>
          <cx:pt idx="621">0</cx:pt>
          <cx:pt idx="622">0</cx:pt>
          <cx:pt idx="623">0</cx:pt>
          <cx:pt idx="624">0</cx:pt>
          <cx:pt idx="625">0</cx:pt>
          <cx:pt idx="626">1</cx:pt>
          <cx:pt idx="627">0</cx:pt>
          <cx:pt idx="628">0</cx:pt>
          <cx:pt idx="629">0</cx:pt>
          <cx:pt idx="630">1</cx:pt>
          <cx:pt idx="631">1</cx:pt>
          <cx:pt idx="632">0</cx:pt>
          <cx:pt idx="633">0</cx:pt>
          <cx:pt idx="634">1</cx:pt>
          <cx:pt idx="635">1</cx:pt>
          <cx:pt idx="636">0</cx:pt>
          <cx:pt idx="637">1</cx:pt>
          <cx:pt idx="638">1</cx:pt>
          <cx:pt idx="639">0</cx:pt>
          <cx:pt idx="640">0</cx:pt>
          <cx:pt idx="641">1</cx:pt>
          <cx:pt idx="642">1</cx:pt>
          <cx:pt idx="643">1</cx:pt>
          <cx:pt idx="644">1</cx:pt>
          <cx:pt idx="645">0</cx:pt>
          <cx:pt idx="646">1</cx:pt>
          <cx:pt idx="647">0</cx:pt>
          <cx:pt idx="648">0</cx:pt>
          <cx:pt idx="649">1</cx:pt>
          <cx:pt idx="650">1</cx:pt>
          <cx:pt idx="651">0</cx:pt>
          <cx:pt idx="652">0</cx:pt>
          <cx:pt idx="653">0</cx:pt>
          <cx:pt idx="654">0</cx:pt>
          <cx:pt idx="655">0</cx:pt>
          <cx:pt idx="656">0</cx:pt>
          <cx:pt idx="657">1</cx:pt>
          <cx:pt idx="658">0</cx:pt>
          <cx:pt idx="659">0</cx:pt>
          <cx:pt idx="660">1</cx:pt>
          <cx:pt idx="661">0</cx:pt>
          <cx:pt idx="662">0</cx:pt>
          <cx:pt idx="663">0</cx:pt>
          <cx:pt idx="664">1</cx:pt>
          <cx:pt idx="665">1</cx:pt>
          <cx:pt idx="666">0</cx:pt>
          <cx:pt idx="667">0</cx:pt>
          <cx:pt idx="668">1</cx:pt>
          <cx:pt idx="669">0</cx:pt>
          <cx:pt idx="670">0</cx:pt>
          <cx:pt idx="671">0</cx:pt>
          <cx:pt idx="672">0</cx:pt>
          <cx:pt idx="673">1</cx:pt>
          <cx:pt idx="674">0</cx:pt>
          <cx:pt idx="675">0</cx:pt>
          <cx:pt idx="676">1</cx:pt>
          <cx:pt idx="677">0</cx:pt>
          <cx:pt idx="678">0</cx:pt>
          <cx:pt idx="679">0</cx:pt>
          <cx:pt idx="680">0</cx:pt>
          <cx:pt idx="681">0</cx:pt>
          <cx:pt idx="682">0</cx:pt>
          <cx:pt idx="683">0</cx:pt>
          <cx:pt idx="684">0</cx:pt>
          <cx:pt idx="685">0</cx:pt>
          <cx:pt idx="686">0</cx:pt>
          <cx:pt idx="687">0</cx:pt>
          <cx:pt idx="688">0</cx:pt>
          <cx:pt idx="689">0</cx:pt>
          <cx:pt idx="690">0</cx:pt>
          <cx:pt idx="691">1</cx:pt>
          <cx:pt idx="692">1</cx:pt>
          <cx:pt idx="693">0</cx:pt>
          <cx:pt idx="694">0</cx:pt>
          <cx:pt idx="695">1</cx:pt>
          <cx:pt idx="696">0</cx:pt>
          <cx:pt idx="697">0</cx:pt>
          <cx:pt idx="698">0</cx:pt>
          <cx:pt idx="699">0</cx:pt>
          <cx:pt idx="700">1</cx:pt>
          <cx:pt idx="701">0</cx:pt>
          <cx:pt idx="702">0</cx:pt>
          <cx:pt idx="703">1</cx:pt>
          <cx:pt idx="704">0</cx:pt>
          <cx:pt idx="705">0</cx:pt>
          <cx:pt idx="706">1</cx:pt>
          <cx:pt idx="707">0</cx:pt>
          <cx:pt idx="708">1</cx:pt>
          <cx:pt idx="709">0</cx:pt>
          <cx:pt idx="710">0</cx:pt>
          <cx:pt idx="711">0</cx:pt>
          <cx:pt idx="712">0</cx:pt>
          <cx:pt idx="713">0</cx:pt>
          <cx:pt idx="714">0</cx:pt>
          <cx:pt idx="715">0</cx:pt>
          <cx:pt idx="716">0</cx:pt>
          <cx:pt idx="717">1</cx:pt>
          <cx:pt idx="718">1</cx:pt>
          <cx:pt idx="719">1</cx:pt>
          <cx:pt idx="720">0</cx:pt>
          <cx:pt idx="721">0</cx:pt>
          <cx:pt idx="722">0</cx:pt>
          <cx:pt idx="723">1</cx:pt>
          <cx:pt idx="724">0</cx:pt>
          <cx:pt idx="725">1</cx:pt>
          <cx:pt idx="726">0</cx:pt>
          <cx:pt idx="727">0</cx:pt>
          <cx:pt idx="728">0</cx:pt>
          <cx:pt idx="729">0</cx:pt>
          <cx:pt idx="730">0</cx:pt>
          <cx:pt idx="731">0</cx:pt>
          <cx:pt idx="732">0</cx:pt>
          <cx:pt idx="733">0</cx:pt>
          <cx:pt idx="734">1</cx:pt>
          <cx:pt idx="735">0</cx:pt>
          <cx:pt idx="736">0</cx:pt>
          <cx:pt idx="737">0</cx:pt>
          <cx:pt idx="738">1</cx:pt>
          <cx:pt idx="739">0</cx:pt>
          <cx:pt idx="740">1</cx:pt>
          <cx:pt idx="741">0</cx:pt>
          <cx:pt idx="742">1</cx:pt>
          <cx:pt idx="743">1</cx:pt>
          <cx:pt idx="744">1</cx:pt>
          <cx:pt idx="745">1</cx:pt>
          <cx:pt idx="746">0</cx:pt>
          <cx:pt idx="747">0</cx:pt>
          <cx:pt idx="748">1</cx:pt>
          <cx:pt idx="749">0</cx:pt>
          <cx:pt idx="750">0</cx:pt>
          <cx:pt idx="751">1</cx:pt>
          <cx:pt idx="752">1</cx:pt>
          <cx:pt idx="753">1</cx:pt>
          <cx:pt idx="754">0</cx:pt>
          <cx:pt idx="755">1</cx:pt>
          <cx:pt idx="756">0</cx:pt>
          <cx:pt idx="757">0</cx:pt>
          <cx:pt idx="758">0</cx:pt>
          <cx:pt idx="759">0</cx:pt>
          <cx:pt idx="760">0</cx:pt>
          <cx:pt idx="761">0</cx:pt>
          <cx:pt idx="762">0</cx:pt>
          <cx:pt idx="763">1</cx:pt>
          <cx:pt idx="764">1</cx:pt>
          <cx:pt idx="765">1</cx:pt>
          <cx:pt idx="766">0</cx:pt>
          <cx:pt idx="767">0</cx:pt>
          <cx:pt idx="768">0</cx:pt>
          <cx:pt idx="769">1</cx:pt>
          <cx:pt idx="770">1</cx:pt>
          <cx:pt idx="771">0</cx:pt>
          <cx:pt idx="772">0</cx:pt>
          <cx:pt idx="773">0</cx:pt>
          <cx:pt idx="774">0</cx:pt>
          <cx:pt idx="775">0</cx:pt>
          <cx:pt idx="776">0</cx:pt>
          <cx:pt idx="777">0</cx:pt>
          <cx:pt idx="778">1</cx:pt>
          <cx:pt idx="779">1</cx:pt>
        </cx:lvl>
      </cx:numDim>
    </cx:data>
    <cx:data id="3">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Sheet1!$E$2:$E$781</cx:f>
        <cx:lvl ptCount="780" formatCode="General">
          <cx:pt idx="0">0</cx:pt>
          <cx:pt idx="1">0</cx:pt>
          <cx:pt idx="2">0</cx:pt>
          <cx:pt idx="3">0</cx:pt>
          <cx:pt idx="4">0</cx:pt>
          <cx:pt idx="5">1</cx:pt>
          <cx:pt idx="6">0</cx:pt>
          <cx:pt idx="7">0</cx:pt>
          <cx:pt idx="8">1</cx:pt>
          <cx:pt idx="9">0</cx:pt>
          <cx:pt idx="10">0</cx:pt>
          <cx:pt idx="11">0</cx:pt>
          <cx:pt idx="12">0</cx:pt>
          <cx:pt idx="13">0</cx:pt>
          <cx:pt idx="14">1</cx:pt>
          <cx:pt idx="15">0</cx:pt>
          <cx:pt idx="16">0</cx:pt>
          <cx:pt idx="17">0</cx:pt>
          <cx:pt idx="18">1</cx:pt>
          <cx:pt idx="19">0</cx:pt>
          <cx:pt idx="20">0</cx:pt>
          <cx:pt idx="21">1</cx:pt>
          <cx:pt idx="22">0</cx:pt>
          <cx:pt idx="23">1</cx:pt>
          <cx:pt idx="24">1</cx:pt>
          <cx:pt idx="25">0</cx:pt>
          <cx:pt idx="26">1</cx:pt>
          <cx:pt idx="27">1</cx:pt>
          <cx:pt idx="28">1</cx:pt>
          <cx:pt idx="29">0</cx:pt>
          <cx:pt idx="30">0</cx:pt>
          <cx:pt idx="31">1</cx:pt>
          <cx:pt idx="32">0</cx:pt>
          <cx:pt idx="33">1</cx:pt>
          <cx:pt idx="34">1</cx:pt>
          <cx:pt idx="35">1</cx:pt>
          <cx:pt idx="36">0</cx:pt>
          <cx:pt idx="37">1</cx:pt>
          <cx:pt idx="38">1</cx:pt>
          <cx:pt idx="39">1</cx:pt>
          <cx:pt idx="40">0</cx:pt>
          <cx:pt idx="41">0</cx:pt>
          <cx:pt idx="42">0</cx:pt>
          <cx:pt idx="43">1</cx:pt>
          <cx:pt idx="44">1</cx:pt>
          <cx:pt idx="45">1</cx:pt>
          <cx:pt idx="46">1</cx:pt>
          <cx:pt idx="47">1</cx:pt>
          <cx:pt idx="48">0</cx:pt>
          <cx:pt idx="49">0</cx:pt>
          <cx:pt idx="50">0</cx:pt>
          <cx:pt idx="51">0</cx:pt>
          <cx:pt idx="52">0</cx:pt>
          <cx:pt idx="53">1</cx:pt>
          <cx:pt idx="54">1</cx:pt>
          <cx:pt idx="55">0</cx:pt>
          <cx:pt idx="56">1</cx:pt>
          <cx:pt idx="57">0</cx:pt>
          <cx:pt idx="58">0</cx:pt>
          <cx:pt idx="59">1</cx:pt>
          <cx:pt idx="60">0</cx:pt>
          <cx:pt idx="61">0</cx:pt>
          <cx:pt idx="62">0</cx:pt>
          <cx:pt idx="63">0</cx:pt>
          <cx:pt idx="64">0</cx:pt>
          <cx:pt idx="65">1</cx:pt>
          <cx:pt idx="66">0</cx:pt>
          <cx:pt idx="67">1</cx:pt>
          <cx:pt idx="68">1</cx:pt>
          <cx:pt idx="69">1</cx:pt>
          <cx:pt idx="70">0</cx:pt>
          <cx:pt idx="71">0</cx:pt>
          <cx:pt idx="72">0</cx:pt>
          <cx:pt idx="73">0</cx:pt>
          <cx:pt idx="74">0</cx:pt>
          <cx:pt idx="75">0</cx:pt>
          <cx:pt idx="76">0</cx:pt>
          <cx:pt idx="77">0</cx:pt>
          <cx:pt idx="78">0</cx:pt>
          <cx:pt idx="79">0</cx:pt>
          <cx:pt idx="80">0</cx:pt>
          <cx:pt idx="81">0</cx:pt>
          <cx:pt idx="82">0</cx:pt>
          <cx:pt idx="83">0</cx:pt>
          <cx:pt idx="84">0</cx:pt>
          <cx:pt idx="85">1</cx:pt>
          <cx:pt idx="86">0</cx:pt>
          <cx:pt idx="87">0</cx:pt>
          <cx:pt idx="88">0</cx:pt>
          <cx:pt idx="89">0</cx:pt>
          <cx:pt idx="90">1</cx:pt>
          <cx:pt idx="91">1</cx:pt>
          <cx:pt idx="92">1</cx:pt>
          <cx:pt idx="93">1</cx:pt>
          <cx:pt idx="94">0</cx:pt>
          <cx:pt idx="95">1</cx:pt>
          <cx:pt idx="96">1</cx:pt>
          <cx:pt idx="97">1</cx:pt>
          <cx:pt idx="98">0</cx:pt>
          <cx:pt idx="99">0</cx:pt>
          <cx:pt idx="100">1</cx:pt>
          <cx:pt idx="101">1</cx:pt>
          <cx:pt idx="102">0</cx:pt>
          <cx:pt idx="103">0</cx:pt>
          <cx:pt idx="104">0</cx:pt>
          <cx:pt idx="105">1</cx:pt>
          <cx:pt idx="106">1</cx:pt>
          <cx:pt idx="107">0</cx:pt>
          <cx:pt idx="108">0</cx:pt>
          <cx:pt idx="109">0</cx:pt>
          <cx:pt idx="110">0</cx:pt>
          <cx:pt idx="111">0</cx:pt>
          <cx:pt idx="112">1</cx:pt>
          <cx:pt idx="113">0</cx:pt>
          <cx:pt idx="114">0</cx:pt>
          <cx:pt idx="115">1</cx:pt>
          <cx:pt idx="116">0</cx:pt>
          <cx:pt idx="117">0</cx:pt>
          <cx:pt idx="118">1</cx:pt>
          <cx:pt idx="119">0</cx:pt>
          <cx:pt idx="120">0</cx:pt>
          <cx:pt idx="121">0</cx:pt>
          <cx:pt idx="122">0</cx:pt>
          <cx:pt idx="123">0</cx:pt>
          <cx:pt idx="124">0</cx:pt>
          <cx:pt idx="125">0</cx:pt>
          <cx:pt idx="126">1</cx:pt>
          <cx:pt idx="127">0</cx:pt>
          <cx:pt idx="128">0</cx:pt>
          <cx:pt idx="129">0</cx:pt>
          <cx:pt idx="130">0</cx:pt>
          <cx:pt idx="131">1</cx:pt>
          <cx:pt idx="132">0</cx:pt>
          <cx:pt idx="133">0</cx:pt>
          <cx:pt idx="134">1</cx:pt>
          <cx:pt idx="135">1</cx:pt>
          <cx:pt idx="136">0</cx:pt>
          <cx:pt idx="137">1</cx:pt>
          <cx:pt idx="138">0</cx:pt>
          <cx:pt idx="139">0</cx:pt>
          <cx:pt idx="140">0</cx:pt>
          <cx:pt idx="141">0</cx:pt>
          <cx:pt idx="142">0</cx:pt>
          <cx:pt idx="143">1</cx:pt>
          <cx:pt idx="144">1</cx:pt>
          <cx:pt idx="145">0</cx:pt>
          <cx:pt idx="146">0</cx:pt>
          <cx:pt idx="147">0</cx:pt>
          <cx:pt idx="148">0</cx:pt>
          <cx:pt idx="149">0</cx:pt>
          <cx:pt idx="150">1</cx:pt>
          <cx:pt idx="151">1</cx:pt>
          <cx:pt idx="152">0</cx:pt>
          <cx:pt idx="153">0</cx:pt>
          <cx:pt idx="154">1</cx:pt>
          <cx:pt idx="155">0</cx:pt>
          <cx:pt idx="156">0</cx:pt>
          <cx:pt idx="157">0</cx:pt>
          <cx:pt idx="158">0</cx:pt>
          <cx:pt idx="159">1</cx:pt>
          <cx:pt idx="160">0</cx:pt>
          <cx:pt idx="161">0</cx:pt>
          <cx:pt idx="162">1</cx:pt>
          <cx:pt idx="163">0</cx:pt>
          <cx:pt idx="164">0</cx:pt>
          <cx:pt idx="165">0</cx:pt>
          <cx:pt idx="166">0</cx:pt>
          <cx:pt idx="167">1</cx:pt>
          <cx:pt idx="168">0</cx:pt>
          <cx:pt idx="169">0</cx:pt>
          <cx:pt idx="170">0</cx:pt>
          <cx:pt idx="171">0</cx:pt>
          <cx:pt idx="172">1</cx:pt>
          <cx:pt idx="173">0</cx:pt>
          <cx:pt idx="174">1</cx:pt>
          <cx:pt idx="175">1</cx:pt>
          <cx:pt idx="176">0</cx:pt>
          <cx:pt idx="177">0</cx:pt>
          <cx:pt idx="178">0</cx:pt>
          <cx:pt idx="179">1</cx:pt>
          <cx:pt idx="180">0</cx:pt>
          <cx:pt idx="181">0</cx:pt>
          <cx:pt idx="182">1</cx:pt>
          <cx:pt idx="183">1</cx:pt>
          <cx:pt idx="184">1</cx:pt>
          <cx:pt idx="185">1</cx:pt>
          <cx:pt idx="186">1</cx:pt>
          <cx:pt idx="187">1</cx:pt>
          <cx:pt idx="188">0</cx:pt>
          <cx:pt idx="189">1</cx:pt>
          <cx:pt idx="190">0</cx:pt>
          <cx:pt idx="191">1</cx:pt>
          <cx:pt idx="192">0</cx:pt>
          <cx:pt idx="193">0</cx:pt>
          <cx:pt idx="194">0</cx:pt>
          <cx:pt idx="195">0</cx:pt>
          <cx:pt idx="196">0</cx:pt>
          <cx:pt idx="197">0</cx:pt>
          <cx:pt idx="198">1</cx:pt>
          <cx:pt idx="199">1</cx:pt>
          <cx:pt idx="200">1</cx:pt>
          <cx:pt idx="201">1</cx:pt>
          <cx:pt idx="202">0</cx:pt>
          <cx:pt idx="203">0</cx:pt>
          <cx:pt idx="204">1</cx:pt>
          <cx:pt idx="205">1</cx:pt>
          <cx:pt idx="206">0</cx:pt>
          <cx:pt idx="207">1</cx:pt>
          <cx:pt idx="208">0</cx:pt>
          <cx:pt idx="209">0</cx:pt>
          <cx:pt idx="210">0</cx:pt>
          <cx:pt idx="211">0</cx:pt>
          <cx:pt idx="212">0</cx:pt>
          <cx:pt idx="213">1</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1</cx:pt>
          <cx:pt idx="232">1</cx:pt>
          <cx:pt idx="233">1</cx:pt>
          <cx:pt idx="234">0</cx:pt>
          <cx:pt idx="235">0</cx:pt>
          <cx:pt idx="236">0</cx:pt>
          <cx:pt idx="237">1</cx:pt>
          <cx:pt idx="238">0</cx:pt>
          <cx:pt idx="239">1</cx:pt>
          <cx:pt idx="240">0</cx:pt>
          <cx:pt idx="241">0</cx:pt>
          <cx:pt idx="242">0</cx:pt>
          <cx:pt idx="243">0</cx:pt>
          <cx:pt idx="244">0</cx:pt>
          <cx:pt idx="245">0</cx:pt>
          <cx:pt idx="246">0</cx:pt>
          <cx:pt idx="247">1</cx:pt>
          <cx:pt idx="248">1</cx:pt>
          <cx:pt idx="249">1</cx:pt>
          <cx:pt idx="250">0</cx:pt>
          <cx:pt idx="251">0</cx:pt>
          <cx:pt idx="252">0</cx:pt>
          <cx:pt idx="253">0</cx:pt>
          <cx:pt idx="254">0</cx:pt>
          <cx:pt idx="255">0</cx:pt>
          <cx:pt idx="256">0</cx:pt>
          <cx:pt idx="257">0</cx:pt>
          <cx:pt idx="258">1</cx:pt>
          <cx:pt idx="259">0</cx:pt>
          <cx:pt idx="260">1</cx:pt>
          <cx:pt idx="261">1</cx:pt>
          <cx:pt idx="262">0</cx:pt>
          <cx:pt idx="263">0</cx:pt>
          <cx:pt idx="264">1</cx:pt>
          <cx:pt idx="265">0</cx:pt>
          <cx:pt idx="266">1</cx:pt>
          <cx:pt idx="267">0</cx:pt>
          <cx:pt idx="268">1</cx:pt>
          <cx:pt idx="269">0</cx:pt>
          <cx:pt idx="270">0</cx:pt>
          <cx:pt idx="271">0</cx:pt>
          <cx:pt idx="272">1</cx:pt>
          <cx:pt idx="273">0</cx:pt>
          <cx:pt idx="274">1</cx:pt>
          <cx:pt idx="275">0</cx:pt>
          <cx:pt idx="276">0</cx:pt>
          <cx:pt idx="277">0</cx:pt>
          <cx:pt idx="278">0</cx:pt>
          <cx:pt idx="279">0</cx:pt>
          <cx:pt idx="280">1</cx:pt>
          <cx:pt idx="281">0</cx:pt>
          <cx:pt idx="282">0</cx:pt>
          <cx:pt idx="283">1</cx:pt>
          <cx:pt idx="284">1</cx:pt>
          <cx:pt idx="285">0</cx:pt>
          <cx:pt idx="286">0</cx:pt>
          <cx:pt idx="287">0</cx:pt>
          <cx:pt idx="288">1</cx:pt>
          <cx:pt idx="289">0</cx:pt>
          <cx:pt idx="290">1</cx:pt>
          <cx:pt idx="291">0</cx:pt>
          <cx:pt idx="292">0</cx:pt>
          <cx:pt idx="293">0</cx:pt>
          <cx:pt idx="294">1</cx:pt>
          <cx:pt idx="295">0</cx:pt>
          <cx:pt idx="296">1</cx:pt>
          <cx:pt idx="297">0</cx:pt>
          <cx:pt idx="298">0</cx:pt>
          <cx:pt idx="299">1</cx:pt>
          <cx:pt idx="300">0</cx:pt>
          <cx:pt idx="301">0</cx:pt>
          <cx:pt idx="302">0</cx:pt>
          <cx:pt idx="303">1</cx:pt>
          <cx:pt idx="304">1</cx:pt>
          <cx:pt idx="305">1</cx:pt>
          <cx:pt idx="306">0</cx:pt>
          <cx:pt idx="307">0</cx:pt>
          <cx:pt idx="308">0</cx:pt>
          <cx:pt idx="309">0</cx:pt>
          <cx:pt idx="310">0</cx:pt>
          <cx:pt idx="311">1</cx:pt>
          <cx:pt idx="312">1</cx:pt>
          <cx:pt idx="313">0</cx:pt>
          <cx:pt idx="314">0</cx:pt>
          <cx:pt idx="315">0</cx:pt>
          <cx:pt idx="316">1</cx:pt>
          <cx:pt idx="317">0</cx:pt>
          <cx:pt idx="318">1</cx:pt>
          <cx:pt idx="319">1</cx:pt>
          <cx:pt idx="320">1</cx:pt>
          <cx:pt idx="321">0</cx:pt>
          <cx:pt idx="322">1</cx:pt>
          <cx:pt idx="323">0</cx:pt>
          <cx:pt idx="324">1</cx:pt>
          <cx:pt idx="325">0</cx:pt>
          <cx:pt idx="326">1</cx:pt>
          <cx:pt idx="327">0</cx:pt>
          <cx:pt idx="328">1</cx:pt>
          <cx:pt idx="329">0</cx:pt>
          <cx:pt idx="330">0</cx:pt>
          <cx:pt idx="331">1</cx:pt>
          <cx:pt idx="332">1</cx:pt>
          <cx:pt idx="333">1</cx:pt>
          <cx:pt idx="334">0</cx:pt>
          <cx:pt idx="335">0</cx:pt>
          <cx:pt idx="336">1</cx:pt>
          <cx:pt idx="337">0</cx:pt>
          <cx:pt idx="338">1</cx:pt>
          <cx:pt idx="339">0</cx:pt>
          <cx:pt idx="340">1</cx:pt>
          <cx:pt idx="341">1</cx:pt>
          <cx:pt idx="342">0</cx:pt>
          <cx:pt idx="343">1</cx:pt>
          <cx:pt idx="344">0</cx:pt>
          <cx:pt idx="345">0</cx:pt>
          <cx:pt idx="346">0</cx:pt>
          <cx:pt idx="347">0</cx:pt>
          <cx:pt idx="348">1</cx:pt>
          <cx:pt idx="349">0</cx:pt>
          <cx:pt idx="350">0</cx:pt>
          <cx:pt idx="351">0</cx:pt>
          <cx:pt idx="352">0</cx:pt>
          <cx:pt idx="353">0</cx:pt>
          <cx:pt idx="354">0</cx:pt>
          <cx:pt idx="355">0</cx:pt>
          <cx:pt idx="356">0</cx:pt>
          <cx:pt idx="357">0</cx:pt>
          <cx:pt idx="358">0</cx:pt>
          <cx:pt idx="359">0</cx:pt>
          <cx:pt idx="360">0</cx:pt>
          <cx:pt idx="361">0</cx:pt>
          <cx:pt idx="362">0</cx:pt>
          <cx:pt idx="363">1</cx:pt>
          <cx:pt idx="364">0</cx:pt>
          <cx:pt idx="365">0</cx:pt>
          <cx:pt idx="366">0</cx:pt>
          <cx:pt idx="367">0</cx:pt>
          <cx:pt idx="368">0</cx:pt>
          <cx:pt idx="369">0</cx:pt>
          <cx:pt idx="370">1</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1</cx:pt>
          <cx:pt idx="388">0</cx:pt>
          <cx:pt idx="389">0</cx:pt>
          <cx:pt idx="390">0</cx:pt>
          <cx:pt idx="391">0</cx:pt>
          <cx:pt idx="392">0</cx:pt>
          <cx:pt idx="393">0</cx:pt>
          <cx:pt idx="394">0</cx:pt>
          <cx:pt idx="395">1</cx:pt>
          <cx:pt idx="396">0</cx:pt>
          <cx:pt idx="397">0</cx:pt>
          <cx:pt idx="398">1</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1</cx:pt>
          <cx:pt idx="418">0</cx:pt>
          <cx:pt idx="419">0</cx:pt>
          <cx:pt idx="420">1</cx:pt>
          <cx:pt idx="421">0</cx:pt>
          <cx:pt idx="422">0</cx:pt>
          <cx:pt idx="423">0</cx:pt>
          <cx:pt idx="424">0</cx:pt>
          <cx:pt idx="425">0</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1</cx:pt>
          <cx:pt idx="443">0</cx:pt>
          <cx:pt idx="444">0</cx:pt>
          <cx:pt idx="445">1</cx:pt>
          <cx:pt idx="446">1</cx:pt>
          <cx:pt idx="447">1</cx:pt>
          <cx:pt idx="448">1</cx:pt>
          <cx:pt idx="449">0</cx:pt>
          <cx:pt idx="450">0</cx:pt>
          <cx:pt idx="451">1</cx:pt>
          <cx:pt idx="452">0</cx:pt>
          <cx:pt idx="453">0</cx:pt>
          <cx:pt idx="454">1</cx:pt>
          <cx:pt idx="455">0</cx:pt>
          <cx:pt idx="456">1</cx:pt>
          <cx:pt idx="457">0</cx:pt>
          <cx:pt idx="458">1</cx:pt>
          <cx:pt idx="459">0</cx:pt>
          <cx:pt idx="460">0</cx:pt>
          <cx:pt idx="461">1</cx:pt>
          <cx:pt idx="462">0</cx:pt>
          <cx:pt idx="463">1</cx:pt>
          <cx:pt idx="464">0</cx:pt>
          <cx:pt idx="465">0</cx:pt>
          <cx:pt idx="466">0</cx:pt>
          <cx:pt idx="467">0</cx:pt>
          <cx:pt idx="468">0</cx:pt>
          <cx:pt idx="469">0</cx:pt>
          <cx:pt idx="470">1</cx:pt>
          <cx:pt idx="471">0</cx:pt>
          <cx:pt idx="472">0</cx:pt>
          <cx:pt idx="473">0</cx:pt>
          <cx:pt idx="474">0</cx:pt>
          <cx:pt idx="475">1</cx:pt>
          <cx:pt idx="476">1</cx:pt>
          <cx:pt idx="477">0</cx:pt>
          <cx:pt idx="478">1</cx:pt>
          <cx:pt idx="479">1</cx:pt>
          <cx:pt idx="480">1</cx:pt>
          <cx:pt idx="481">0</cx:pt>
          <cx:pt idx="482">0</cx:pt>
          <cx:pt idx="483">0</cx:pt>
          <cx:pt idx="484">0</cx:pt>
          <cx:pt idx="485">1</cx:pt>
          <cx:pt idx="486">0</cx:pt>
          <cx:pt idx="487">0</cx:pt>
          <cx:pt idx="488">1</cx:pt>
          <cx:pt idx="489">0</cx:pt>
          <cx:pt idx="490">0</cx:pt>
          <cx:pt idx="491">0</cx:pt>
          <cx:pt idx="492">0</cx:pt>
          <cx:pt idx="493">1</cx:pt>
          <cx:pt idx="494">0</cx:pt>
          <cx:pt idx="495">1</cx:pt>
          <cx:pt idx="496">1</cx:pt>
          <cx:pt idx="497">1</cx:pt>
          <cx:pt idx="498">1</cx:pt>
          <cx:pt idx="499">0</cx:pt>
          <cx:pt idx="500">0</cx:pt>
          <cx:pt idx="501">0</cx:pt>
          <cx:pt idx="502">0</cx:pt>
          <cx:pt idx="503">1</cx:pt>
          <cx:pt idx="504">0</cx:pt>
          <cx:pt idx="505">0</cx:pt>
          <cx:pt idx="506">0</cx:pt>
          <cx:pt idx="507">0</cx:pt>
          <cx:pt idx="508">1</cx:pt>
          <cx:pt idx="509">1</cx:pt>
          <cx:pt idx="510">1</cx:pt>
          <cx:pt idx="511">1</cx:pt>
          <cx:pt idx="512">1</cx:pt>
          <cx:pt idx="513">1</cx:pt>
          <cx:pt idx="514">1</cx:pt>
          <cx:pt idx="515">1</cx:pt>
          <cx:pt idx="516">0</cx:pt>
          <cx:pt idx="517">1</cx:pt>
          <cx:pt idx="518">1</cx:pt>
          <cx:pt idx="519">0</cx:pt>
          <cx:pt idx="520">1</cx:pt>
          <cx:pt idx="521">1</cx:pt>
          <cx:pt idx="522">0</cx:pt>
          <cx:pt idx="523">0</cx:pt>
          <cx:pt idx="524">0</cx:pt>
          <cx:pt idx="525">1</cx:pt>
          <cx:pt idx="526">0</cx:pt>
          <cx:pt idx="527">0</cx:pt>
          <cx:pt idx="528">0</cx:pt>
          <cx:pt idx="529">1</cx:pt>
          <cx:pt idx="530">0</cx:pt>
          <cx:pt idx="531">0</cx:pt>
          <cx:pt idx="532">0</cx:pt>
          <cx:pt idx="533">0</cx:pt>
          <cx:pt idx="534">0</cx:pt>
          <cx:pt idx="535">1</cx:pt>
          <cx:pt idx="536">0</cx:pt>
          <cx:pt idx="537">1</cx:pt>
          <cx:pt idx="538">0</cx:pt>
          <cx:pt idx="539">0</cx:pt>
          <cx:pt idx="540">0</cx:pt>
          <cx:pt idx="541">1</cx:pt>
          <cx:pt idx="542">0</cx:pt>
          <cx:pt idx="543">1</cx:pt>
          <cx:pt idx="544">0</cx:pt>
          <cx:pt idx="545">0</cx:pt>
          <cx:pt idx="546">0</cx:pt>
          <cx:pt idx="547">0</cx:pt>
          <cx:pt idx="548">0</cx:pt>
          <cx:pt idx="549">1</cx:pt>
          <cx:pt idx="550">1</cx:pt>
          <cx:pt idx="551">0</cx:pt>
          <cx:pt idx="552">0</cx:pt>
          <cx:pt idx="553">0</cx:pt>
          <cx:pt idx="554">1</cx:pt>
          <cx:pt idx="555">1</cx:pt>
          <cx:pt idx="556">0</cx:pt>
          <cx:pt idx="557">0</cx:pt>
          <cx:pt idx="558">0</cx:pt>
          <cx:pt idx="559">0</cx:pt>
          <cx:pt idx="560">0</cx:pt>
          <cx:pt idx="561">0</cx:pt>
          <cx:pt idx="562">0</cx:pt>
          <cx:pt idx="563">0</cx:pt>
          <cx:pt idx="564">0</cx:pt>
          <cx:pt idx="565">0</cx:pt>
          <cx:pt idx="566">1</cx:pt>
          <cx:pt idx="567">0</cx:pt>
          <cx:pt idx="568">1</cx:pt>
          <cx:pt idx="569">0</cx:pt>
          <cx:pt idx="570">0</cx:pt>
          <cx:pt idx="571">0</cx:pt>
          <cx:pt idx="572">1</cx:pt>
          <cx:pt idx="573">0</cx:pt>
          <cx:pt idx="574">1</cx:pt>
          <cx:pt idx="575">0</cx:pt>
          <cx:pt idx="576">0</cx:pt>
          <cx:pt idx="577">0</cx:pt>
          <cx:pt idx="578">0</cx:pt>
          <cx:pt idx="579">0</cx:pt>
          <cx:pt idx="580">0</cx:pt>
          <cx:pt idx="581">1</cx:pt>
          <cx:pt idx="582">0</cx:pt>
          <cx:pt idx="583">1</cx:pt>
          <cx:pt idx="584">0</cx:pt>
          <cx:pt idx="585">0</cx:pt>
          <cx:pt idx="586">1</cx:pt>
          <cx:pt idx="587">0</cx:pt>
          <cx:pt idx="588">0</cx:pt>
          <cx:pt idx="589">0</cx:pt>
          <cx:pt idx="590">0</cx:pt>
          <cx:pt idx="591">0</cx:pt>
          <cx:pt idx="592">0</cx:pt>
          <cx:pt idx="593">0</cx:pt>
          <cx:pt idx="594">0</cx:pt>
          <cx:pt idx="595">0</cx:pt>
          <cx:pt idx="596">0</cx:pt>
          <cx:pt idx="597">1</cx:pt>
          <cx:pt idx="598">0</cx:pt>
          <cx:pt idx="599">0</cx:pt>
          <cx:pt idx="600">0</cx:pt>
          <cx:pt idx="601">0</cx:pt>
          <cx:pt idx="602">0</cx:pt>
          <cx:pt idx="603">0</cx:pt>
          <cx:pt idx="604">0</cx:pt>
          <cx:pt idx="605">1</cx:pt>
          <cx:pt idx="606">1</cx:pt>
          <cx:pt idx="607">1</cx:pt>
          <cx:pt idx="608">1</cx:pt>
          <cx:pt idx="609">0</cx:pt>
          <cx:pt idx="610">1</cx:pt>
          <cx:pt idx="611">0</cx:pt>
          <cx:pt idx="612">1</cx:pt>
          <cx:pt idx="613">1</cx:pt>
          <cx:pt idx="614">1</cx:pt>
          <cx:pt idx="615">1</cx:pt>
          <cx:pt idx="616">1</cx:pt>
          <cx:pt idx="617">1</cx:pt>
          <cx:pt idx="618">1</cx:pt>
          <cx:pt idx="619">0</cx:pt>
          <cx:pt idx="620">0</cx:pt>
          <cx:pt idx="621">1</cx:pt>
          <cx:pt idx="622">1</cx:pt>
          <cx:pt idx="623">1</cx:pt>
          <cx:pt idx="624">1</cx:pt>
          <cx:pt idx="625">1</cx:pt>
          <cx:pt idx="626">1</cx:pt>
          <cx:pt idx="627">1</cx:pt>
          <cx:pt idx="628">1</cx:pt>
          <cx:pt idx="629">1</cx:pt>
          <cx:pt idx="630">1</cx:pt>
          <cx:pt idx="631">1</cx:pt>
          <cx:pt idx="632">1</cx:pt>
          <cx:pt idx="633">0</cx:pt>
          <cx:pt idx="634">1</cx:pt>
          <cx:pt idx="635">1</cx:pt>
          <cx:pt idx="636">1</cx:pt>
          <cx:pt idx="637">1</cx:pt>
          <cx:pt idx="638">0</cx:pt>
          <cx:pt idx="639">1</cx:pt>
          <cx:pt idx="640">1</cx:pt>
          <cx:pt idx="641">1</cx:pt>
          <cx:pt idx="642">0</cx:pt>
          <cx:pt idx="643">0</cx:pt>
          <cx:pt idx="644">1</cx:pt>
          <cx:pt idx="645">0</cx:pt>
          <cx:pt idx="646">0</cx:pt>
          <cx:pt idx="647">1</cx:pt>
          <cx:pt idx="648">1</cx:pt>
          <cx:pt idx="649">0</cx:pt>
          <cx:pt idx="650">1</cx:pt>
          <cx:pt idx="651">1</cx:pt>
          <cx:pt idx="652">1</cx:pt>
          <cx:pt idx="653">1</cx:pt>
          <cx:pt idx="654">1</cx:pt>
          <cx:pt idx="655">1</cx:pt>
          <cx:pt idx="656">1</cx:pt>
          <cx:pt idx="657">1</cx:pt>
          <cx:pt idx="658">0</cx:pt>
          <cx:pt idx="659">1</cx:pt>
          <cx:pt idx="660">1</cx:pt>
          <cx:pt idx="661">0</cx:pt>
          <cx:pt idx="662">0</cx:pt>
          <cx:pt idx="663">0</cx:pt>
          <cx:pt idx="664">0</cx:pt>
          <cx:pt idx="665">1</cx:pt>
          <cx:pt idx="666">0</cx:pt>
          <cx:pt idx="667">0</cx:pt>
          <cx:pt idx="668">0</cx:pt>
          <cx:pt idx="669">0</cx:pt>
          <cx:pt idx="670">0</cx:pt>
          <cx:pt idx="671">0</cx:pt>
          <cx:pt idx="672">1</cx:pt>
          <cx:pt idx="673">0</cx:pt>
          <cx:pt idx="674">0</cx:pt>
          <cx:pt idx="675">0</cx:pt>
          <cx:pt idx="676">0</cx:pt>
          <cx:pt idx="677">1</cx:pt>
          <cx:pt idx="678">0</cx:pt>
          <cx:pt idx="679">0</cx:pt>
          <cx:pt idx="680">0</cx:pt>
          <cx:pt idx="681">0</cx:pt>
          <cx:pt idx="682">0</cx:pt>
          <cx:pt idx="683">1</cx:pt>
          <cx:pt idx="684">1</cx:pt>
          <cx:pt idx="685">0</cx:pt>
          <cx:pt idx="686">0</cx:pt>
          <cx:pt idx="687">0</cx:pt>
          <cx:pt idx="688">0</cx:pt>
          <cx:pt idx="689">0</cx:pt>
          <cx:pt idx="690">0</cx:pt>
          <cx:pt idx="691">1</cx:pt>
          <cx:pt idx="692">1</cx:pt>
          <cx:pt idx="693">0</cx:pt>
          <cx:pt idx="694">0</cx:pt>
          <cx:pt idx="695">0</cx:pt>
          <cx:pt idx="696">0</cx:pt>
          <cx:pt idx="697">0</cx:pt>
          <cx:pt idx="698">0</cx:pt>
          <cx:pt idx="699">0</cx:pt>
          <cx:pt idx="700">0</cx:pt>
          <cx:pt idx="701">0</cx:pt>
          <cx:pt idx="702">1</cx:pt>
          <cx:pt idx="703">1</cx:pt>
          <cx:pt idx="704">0</cx:pt>
          <cx:pt idx="705">0</cx:pt>
          <cx:pt idx="706">0</cx:pt>
          <cx:pt idx="707">0</cx:pt>
          <cx:pt idx="708">0</cx:pt>
          <cx:pt idx="709">0</cx:pt>
          <cx:pt idx="710">0</cx:pt>
          <cx:pt idx="711">1</cx:pt>
          <cx:pt idx="712">0</cx:pt>
          <cx:pt idx="713">0</cx:pt>
          <cx:pt idx="714">1</cx:pt>
          <cx:pt idx="715">0</cx:pt>
          <cx:pt idx="716">0</cx:pt>
          <cx:pt idx="717">1</cx:pt>
          <cx:pt idx="718">0</cx:pt>
          <cx:pt idx="719">1</cx:pt>
          <cx:pt idx="720">0</cx:pt>
          <cx:pt idx="721">0</cx:pt>
          <cx:pt idx="722">1</cx:pt>
          <cx:pt idx="723">0</cx:pt>
          <cx:pt idx="724">0</cx:pt>
          <cx:pt idx="725">1</cx:pt>
          <cx:pt idx="726">0</cx:pt>
          <cx:pt idx="727">0</cx:pt>
          <cx:pt idx="728">0</cx:pt>
          <cx:pt idx="729">0</cx:pt>
          <cx:pt idx="730">0</cx:pt>
          <cx:pt idx="731">0</cx:pt>
          <cx:pt idx="732">0</cx:pt>
          <cx:pt idx="733">0</cx:pt>
          <cx:pt idx="734">0</cx:pt>
          <cx:pt idx="735">0</cx:pt>
          <cx:pt idx="736">1</cx:pt>
          <cx:pt idx="737">0</cx:pt>
          <cx:pt idx="738">0</cx:pt>
          <cx:pt idx="739">1</cx:pt>
          <cx:pt idx="740">0</cx:pt>
          <cx:pt idx="741">0</cx:pt>
          <cx:pt idx="742">0</cx:pt>
          <cx:pt idx="743">0</cx:pt>
          <cx:pt idx="744">1</cx:pt>
          <cx:pt idx="745">0</cx:pt>
          <cx:pt idx="746">0</cx:pt>
          <cx:pt idx="747">0</cx:pt>
          <cx:pt idx="748">0</cx:pt>
          <cx:pt idx="749">0</cx:pt>
          <cx:pt idx="750">0</cx:pt>
          <cx:pt idx="751">0</cx:pt>
          <cx:pt idx="752">0</cx:pt>
          <cx:pt idx="753">0</cx:pt>
          <cx:pt idx="754">0</cx:pt>
          <cx:pt idx="755">0</cx:pt>
          <cx:pt idx="756">0</cx:pt>
          <cx:pt idx="757">0</cx:pt>
          <cx:pt idx="758">0</cx:pt>
          <cx:pt idx="759">0</cx:pt>
          <cx:pt idx="760">1</cx:pt>
          <cx:pt idx="761">0</cx:pt>
          <cx:pt idx="762">0</cx:pt>
          <cx:pt idx="763">0</cx:pt>
          <cx:pt idx="764">1</cx:pt>
          <cx:pt idx="765">0</cx:pt>
          <cx:pt idx="766">0</cx:pt>
          <cx:pt idx="767">0</cx:pt>
          <cx:pt idx="768">0</cx:pt>
          <cx:pt idx="769">0</cx:pt>
          <cx:pt idx="770">0</cx:pt>
          <cx:pt idx="771">0</cx:pt>
          <cx:pt idx="772">0</cx:pt>
          <cx:pt idx="773">0</cx:pt>
          <cx:pt idx="774">0</cx:pt>
          <cx:pt idx="775">1</cx:pt>
          <cx:pt idx="776">0</cx:pt>
          <cx:pt idx="777">0</cx:pt>
          <cx:pt idx="778">0</cx:pt>
          <cx:pt idx="779">0</cx:pt>
        </cx:lvl>
      </cx:numDim>
    </cx:data>
    <cx:data id="4">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Sheet1!$F$2:$F$781</cx:f>
        <cx:lvl ptCount="780" formatCode="General">
          <cx:pt idx="0">0</cx:pt>
          <cx:pt idx="1">0</cx:pt>
          <cx:pt idx="2">0</cx:pt>
          <cx:pt idx="3">0</cx:pt>
          <cx:pt idx="4">0</cx:pt>
          <cx:pt idx="5">0</cx:pt>
          <cx:pt idx="6">0</cx:pt>
          <cx:pt idx="7">0</cx:pt>
          <cx:pt idx="8">1</cx:pt>
          <cx:pt idx="9">0</cx:pt>
          <cx:pt idx="10">0</cx:pt>
          <cx:pt idx="11">0</cx:pt>
          <cx:pt idx="12">0</cx:pt>
          <cx:pt idx="13">0</cx:pt>
          <cx:pt idx="14">0</cx:pt>
          <cx:pt idx="15">1</cx:pt>
          <cx:pt idx="16">0</cx:pt>
          <cx:pt idx="17">0</cx:pt>
          <cx:pt idx="18">1</cx:pt>
          <cx:pt idx="19">0</cx:pt>
          <cx:pt idx="20">0</cx:pt>
          <cx:pt idx="21">0</cx:pt>
          <cx:pt idx="22">0</cx:pt>
          <cx:pt idx="23">0</cx:pt>
          <cx:pt idx="24">1</cx:pt>
          <cx:pt idx="25">1</cx:pt>
          <cx:pt idx="26">1</cx:pt>
          <cx:pt idx="27">0</cx:pt>
          <cx:pt idx="28">1</cx:pt>
          <cx:pt idx="29">1</cx:pt>
          <cx:pt idx="30">1</cx:pt>
          <cx:pt idx="31">1</cx:pt>
          <cx:pt idx="32">1</cx:pt>
          <cx:pt idx="33">1</cx:pt>
          <cx:pt idx="34">0</cx:pt>
          <cx:pt idx="35">0</cx:pt>
          <cx:pt idx="36">1</cx:pt>
          <cx:pt idx="37">0</cx:pt>
          <cx:pt idx="38">1</cx:pt>
          <cx:pt idx="39">0</cx:pt>
          <cx:pt idx="40">0</cx:pt>
          <cx:pt idx="41">0</cx:pt>
          <cx:pt idx="42">0</cx:pt>
          <cx:pt idx="43">0</cx:pt>
          <cx:pt idx="44">0</cx:pt>
          <cx:pt idx="45">0</cx:pt>
          <cx:pt idx="46">1</cx:pt>
          <cx:pt idx="47">0</cx:pt>
          <cx:pt idx="48">1</cx:pt>
          <cx:pt idx="49">0</cx:pt>
          <cx:pt idx="50">1</cx:pt>
          <cx:pt idx="51">1</cx:pt>
          <cx:pt idx="52">1</cx:pt>
          <cx:pt idx="53">1</cx:pt>
          <cx:pt idx="54">0</cx:pt>
          <cx:pt idx="55">1</cx:pt>
          <cx:pt idx="56">1</cx:pt>
          <cx:pt idx="57">1</cx:pt>
          <cx:pt idx="58">1</cx:pt>
          <cx:pt idx="59">1</cx:pt>
          <cx:pt idx="60">0</cx:pt>
          <cx:pt idx="61">1</cx:pt>
          <cx:pt idx="62">0</cx:pt>
          <cx:pt idx="63">0</cx:pt>
          <cx:pt idx="64">0</cx:pt>
          <cx:pt idx="65">0</cx:pt>
          <cx:pt idx="66">0</cx:pt>
          <cx:pt idx="67">0</cx:pt>
          <cx:pt idx="68">0</cx:pt>
          <cx:pt idx="69">0</cx:pt>
          <cx:pt idx="70">1</cx:pt>
          <cx:pt idx="71">1</cx:pt>
          <cx:pt idx="72">0</cx:pt>
          <cx:pt idx="73">1</cx:pt>
          <cx:pt idx="74">1</cx:pt>
          <cx:pt idx="75">1</cx:pt>
          <cx:pt idx="76">0</cx:pt>
          <cx:pt idx="77">0</cx:pt>
          <cx:pt idx="78">1</cx:pt>
          <cx:pt idx="79">1</cx:pt>
          <cx:pt idx="80">1</cx:pt>
          <cx:pt idx="81">1</cx:pt>
          <cx:pt idx="82">0</cx:pt>
          <cx:pt idx="83">1</cx:pt>
          <cx:pt idx="84">1</cx:pt>
          <cx:pt idx="85">0</cx:pt>
          <cx:pt idx="86">0</cx:pt>
          <cx:pt idx="87">0</cx:pt>
          <cx:pt idx="88">1</cx:pt>
          <cx:pt idx="89">0</cx:pt>
          <cx:pt idx="90">0</cx:pt>
          <cx:pt idx="91">0</cx:pt>
          <cx:pt idx="92">1</cx:pt>
          <cx:pt idx="93">1</cx:pt>
          <cx:pt idx="94">0</cx:pt>
          <cx:pt idx="95">1</cx:pt>
          <cx:pt idx="96">0</cx:pt>
          <cx:pt idx="97">0</cx:pt>
          <cx:pt idx="98">0</cx:pt>
          <cx:pt idx="99">1</cx:pt>
          <cx:pt idx="100">0</cx:pt>
          <cx:pt idx="101">0</cx:pt>
          <cx:pt idx="102">0</cx:pt>
          <cx:pt idx="103">0</cx:pt>
          <cx:pt idx="104">0</cx:pt>
          <cx:pt idx="105">1</cx:pt>
          <cx:pt idx="106">0</cx:pt>
          <cx:pt idx="107">1</cx:pt>
          <cx:pt idx="108">1</cx:pt>
          <cx:pt idx="109">0</cx:pt>
          <cx:pt idx="110">1</cx:pt>
          <cx:pt idx="111">1</cx:pt>
          <cx:pt idx="112">0</cx:pt>
          <cx:pt idx="113">0</cx:pt>
          <cx:pt idx="114">1</cx:pt>
          <cx:pt idx="115">1</cx:pt>
          <cx:pt idx="116">0</cx:pt>
          <cx:pt idx="117">1</cx:pt>
          <cx:pt idx="118">1</cx:pt>
          <cx:pt idx="119">1</cx:pt>
          <cx:pt idx="120">1</cx:pt>
          <cx:pt idx="121">1</cx:pt>
          <cx:pt idx="122">0</cx:pt>
          <cx:pt idx="123">0</cx:pt>
          <cx:pt idx="124">1</cx:pt>
          <cx:pt idx="125">0</cx:pt>
          <cx:pt idx="126">0</cx:pt>
          <cx:pt idx="127">0</cx:pt>
          <cx:pt idx="128">1</cx:pt>
          <cx:pt idx="129">1</cx:pt>
          <cx:pt idx="130">1</cx:pt>
          <cx:pt idx="131">1</cx:pt>
          <cx:pt idx="132">1</cx:pt>
          <cx:pt idx="133">1</cx:pt>
          <cx:pt idx="134">0</cx:pt>
          <cx:pt idx="135">0</cx:pt>
          <cx:pt idx="136">1</cx:pt>
          <cx:pt idx="137">0</cx:pt>
          <cx:pt idx="138">0</cx:pt>
          <cx:pt idx="139">0</cx:pt>
          <cx:pt idx="140">1</cx:pt>
          <cx:pt idx="141">1</cx:pt>
          <cx:pt idx="142">0</cx:pt>
          <cx:pt idx="143">0</cx:pt>
          <cx:pt idx="144">0</cx:pt>
          <cx:pt idx="145">0</cx:pt>
          <cx:pt idx="146">0</cx:pt>
          <cx:pt idx="147">1</cx:pt>
          <cx:pt idx="148">0</cx:pt>
          <cx:pt idx="149">0</cx:pt>
          <cx:pt idx="150">0</cx:pt>
          <cx:pt idx="151">0</cx:pt>
          <cx:pt idx="152">1</cx:pt>
          <cx:pt idx="153">1</cx:pt>
          <cx:pt idx="154">0</cx:pt>
          <cx:pt idx="155">1</cx:pt>
          <cx:pt idx="156">0</cx:pt>
          <cx:pt idx="157">0</cx:pt>
          <cx:pt idx="158">0</cx:pt>
          <cx:pt idx="159">0</cx:pt>
          <cx:pt idx="160">0</cx:pt>
          <cx:pt idx="161">0</cx:pt>
          <cx:pt idx="162">0</cx:pt>
          <cx:pt idx="163">1</cx:pt>
          <cx:pt idx="164">0</cx:pt>
          <cx:pt idx="165">1</cx:pt>
          <cx:pt idx="166">0</cx:pt>
          <cx:pt idx="167">0</cx:pt>
          <cx:pt idx="168">0</cx:pt>
          <cx:pt idx="169">0</cx:pt>
          <cx:pt idx="170">0</cx:pt>
          <cx:pt idx="171">0</cx:pt>
          <cx:pt idx="172">0</cx:pt>
          <cx:pt idx="173">0</cx:pt>
          <cx:pt idx="174">0</cx:pt>
          <cx:pt idx="175">0</cx:pt>
          <cx:pt idx="176">0</cx:pt>
          <cx:pt idx="177">0</cx:pt>
          <cx:pt idx="178">0</cx:pt>
          <cx:pt idx="179">1</cx:pt>
          <cx:pt idx="180">0</cx:pt>
          <cx:pt idx="181">1</cx:pt>
          <cx:pt idx="182">0</cx:pt>
          <cx:pt idx="183">0</cx:pt>
          <cx:pt idx="184">0</cx:pt>
          <cx:pt idx="185">0</cx:pt>
          <cx:pt idx="186">0</cx:pt>
          <cx:pt idx="187">0</cx:pt>
          <cx:pt idx="188">0</cx:pt>
          <cx:pt idx="189">0</cx:pt>
          <cx:pt idx="190">1</cx:pt>
          <cx:pt idx="191">1</cx:pt>
          <cx:pt idx="192">1</cx:pt>
          <cx:pt idx="193">1</cx:pt>
          <cx:pt idx="194">0</cx:pt>
          <cx:pt idx="195">1</cx:pt>
          <cx:pt idx="196">0</cx:pt>
          <cx:pt idx="197">1</cx:pt>
          <cx:pt idx="198">0</cx:pt>
          <cx:pt idx="199">0</cx:pt>
          <cx:pt idx="200">0</cx:pt>
          <cx:pt idx="201">0</cx:pt>
          <cx:pt idx="202">1</cx:pt>
          <cx:pt idx="203">1</cx:pt>
          <cx:pt idx="204">0</cx:pt>
          <cx:pt idx="205">0</cx:pt>
          <cx:pt idx="206">0</cx:pt>
          <cx:pt idx="207">0</cx:pt>
          <cx:pt idx="208">1</cx:pt>
          <cx:pt idx="209">1</cx:pt>
          <cx:pt idx="210">0</cx:pt>
          <cx:pt idx="211">1</cx:pt>
          <cx:pt idx="212">1</cx:pt>
          <cx:pt idx="213">0</cx:pt>
          <cx:pt idx="214">1</cx:pt>
          <cx:pt idx="215">0</cx:pt>
          <cx:pt idx="216">0</cx:pt>
          <cx:pt idx="217">0</cx:pt>
          <cx:pt idx="218">0</cx:pt>
          <cx:pt idx="219">0</cx:pt>
          <cx:pt idx="220">0</cx:pt>
          <cx:pt idx="221">0</cx:pt>
          <cx:pt idx="222">1</cx:pt>
          <cx:pt idx="223">1</cx:pt>
          <cx:pt idx="224">0</cx:pt>
          <cx:pt idx="225">0</cx:pt>
          <cx:pt idx="226">0</cx:pt>
          <cx:pt idx="227">1</cx:pt>
          <cx:pt idx="228">0</cx:pt>
          <cx:pt idx="229">0</cx:pt>
          <cx:pt idx="230">0</cx:pt>
          <cx:pt idx="231">0</cx:pt>
          <cx:pt idx="232">0</cx:pt>
          <cx:pt idx="233">1</cx:pt>
          <cx:pt idx="234">1</cx:pt>
          <cx:pt idx="235">0</cx:pt>
          <cx:pt idx="236">0</cx:pt>
          <cx:pt idx="237">0</cx:pt>
          <cx:pt idx="238">0</cx:pt>
          <cx:pt idx="239">1</cx:pt>
          <cx:pt idx="240">0</cx:pt>
          <cx:pt idx="241">1</cx:pt>
          <cx:pt idx="242">0</cx:pt>
          <cx:pt idx="243">0</cx:pt>
          <cx:pt idx="244">0</cx:pt>
          <cx:pt idx="245">1</cx:pt>
          <cx:pt idx="246">1</cx:pt>
          <cx:pt idx="247">1</cx:pt>
          <cx:pt idx="248">0</cx:pt>
          <cx:pt idx="249">0</cx:pt>
          <cx:pt idx="250">0</cx:pt>
          <cx:pt idx="251">1</cx:pt>
          <cx:pt idx="252">0</cx:pt>
          <cx:pt idx="253">1</cx:pt>
          <cx:pt idx="254">1</cx:pt>
          <cx:pt idx="255">1</cx:pt>
          <cx:pt idx="256">0</cx:pt>
          <cx:pt idx="257">0</cx:pt>
          <cx:pt idx="258">0</cx:pt>
          <cx:pt idx="259">0</cx:pt>
          <cx:pt idx="260">0</cx:pt>
          <cx:pt idx="261">0</cx:pt>
          <cx:pt idx="262">0</cx:pt>
          <cx:pt idx="263">0</cx:pt>
          <cx:pt idx="264">0</cx:pt>
          <cx:pt idx="265">1</cx:pt>
          <cx:pt idx="266">0</cx:pt>
          <cx:pt idx="267">0</cx:pt>
          <cx:pt idx="268">0</cx:pt>
          <cx:pt idx="269">0</cx:pt>
          <cx:pt idx="270">1</cx:pt>
          <cx:pt idx="271">1</cx:pt>
          <cx:pt idx="272">0</cx:pt>
          <cx:pt idx="273">1</cx:pt>
          <cx:pt idx="274">0</cx:pt>
          <cx:pt idx="275">0</cx:pt>
          <cx:pt idx="276">1</cx:pt>
          <cx:pt idx="277">1</cx:pt>
          <cx:pt idx="278">0</cx:pt>
          <cx:pt idx="279">0</cx:pt>
          <cx:pt idx="280">0</cx:pt>
          <cx:pt idx="281">0</cx:pt>
          <cx:pt idx="282">1</cx:pt>
          <cx:pt idx="283">0</cx:pt>
          <cx:pt idx="284">0</cx:pt>
          <cx:pt idx="285">0</cx:pt>
          <cx:pt idx="286">0</cx:pt>
          <cx:pt idx="287">0</cx:pt>
          <cx:pt idx="288">0</cx:pt>
          <cx:pt idx="289">0</cx:pt>
          <cx:pt idx="290">1</cx:pt>
          <cx:pt idx="291">0</cx:pt>
          <cx:pt idx="292">0</cx:pt>
          <cx:pt idx="293">1</cx:pt>
          <cx:pt idx="294">0</cx:pt>
          <cx:pt idx="295">0</cx:pt>
          <cx:pt idx="296">0</cx:pt>
          <cx:pt idx="297">1</cx:pt>
          <cx:pt idx="298">0</cx:pt>
          <cx:pt idx="299">0</cx:pt>
          <cx:pt idx="300">0</cx:pt>
          <cx:pt idx="301">1</cx:pt>
          <cx:pt idx="302">1</cx:pt>
          <cx:pt idx="303">1</cx:pt>
          <cx:pt idx="304">1</cx:pt>
          <cx:pt idx="305">0</cx:pt>
          <cx:pt idx="306">1</cx:pt>
          <cx:pt idx="307">0</cx:pt>
          <cx:pt idx="308">0</cx:pt>
          <cx:pt idx="309">1</cx:pt>
          <cx:pt idx="310">1</cx:pt>
          <cx:pt idx="311">0</cx:pt>
          <cx:pt idx="312">0</cx:pt>
          <cx:pt idx="313">1</cx:pt>
          <cx:pt idx="314">0</cx:pt>
          <cx:pt idx="315">0</cx:pt>
          <cx:pt idx="316">1</cx:pt>
          <cx:pt idx="317">0</cx:pt>
          <cx:pt idx="318">0</cx:pt>
          <cx:pt idx="319">0</cx:pt>
          <cx:pt idx="320">0</cx:pt>
          <cx:pt idx="321">1</cx:pt>
          <cx:pt idx="322">0</cx:pt>
          <cx:pt idx="323">1</cx:pt>
          <cx:pt idx="324">0</cx:pt>
          <cx:pt idx="325">0</cx:pt>
          <cx:pt idx="326">1</cx:pt>
          <cx:pt idx="327">1</cx:pt>
          <cx:pt idx="328">0</cx:pt>
          <cx:pt idx="329">1</cx:pt>
          <cx:pt idx="330">1</cx:pt>
          <cx:pt idx="331">0</cx:pt>
          <cx:pt idx="332">0</cx:pt>
          <cx:pt idx="333">0</cx:pt>
          <cx:pt idx="334">1</cx:pt>
          <cx:pt idx="335">0</cx:pt>
          <cx:pt idx="336">0</cx:pt>
          <cx:pt idx="337">0</cx:pt>
          <cx:pt idx="338">0</cx:pt>
          <cx:pt idx="339">1</cx:pt>
          <cx:pt idx="340">0</cx:pt>
          <cx:pt idx="341">0</cx:pt>
          <cx:pt idx="342">0</cx:pt>
          <cx:pt idx="343">1</cx:pt>
          <cx:pt idx="344">1</cx:pt>
          <cx:pt idx="345">0</cx:pt>
          <cx:pt idx="346">1</cx:pt>
          <cx:pt idx="347">1</cx:pt>
          <cx:pt idx="348">0</cx:pt>
          <cx:pt idx="349">0</cx:pt>
          <cx:pt idx="350">0</cx:pt>
          <cx:pt idx="351">0</cx:pt>
          <cx:pt idx="352">0</cx:pt>
          <cx:pt idx="353">0</cx:pt>
          <cx:pt idx="354">0</cx:pt>
          <cx:pt idx="355">0</cx:pt>
          <cx:pt idx="356">0</cx:pt>
          <cx:pt idx="357">1</cx:pt>
          <cx:pt idx="358">0</cx:pt>
          <cx:pt idx="359">0</cx:pt>
          <cx:pt idx="360">0</cx:pt>
          <cx:pt idx="361">1</cx:pt>
          <cx:pt idx="362">0</cx:pt>
          <cx:pt idx="363">0</cx:pt>
          <cx:pt idx="364">0</cx:pt>
          <cx:pt idx="365">0</cx:pt>
          <cx:pt idx="366">1</cx:pt>
          <cx:pt idx="367">0</cx:pt>
          <cx:pt idx="368">0</cx:pt>
          <cx:pt idx="369">1</cx:pt>
          <cx:pt idx="370">0</cx:pt>
          <cx:pt idx="371">1</cx:pt>
          <cx:pt idx="372">0</cx:pt>
          <cx:pt idx="373">0</cx:pt>
          <cx:pt idx="374">0</cx:pt>
          <cx:pt idx="375">0</cx:pt>
          <cx:pt idx="376">1</cx:pt>
          <cx:pt idx="377">0</cx:pt>
          <cx:pt idx="378">0</cx:pt>
          <cx:pt idx="379">1</cx:pt>
          <cx:pt idx="380">0</cx:pt>
          <cx:pt idx="381">0</cx:pt>
          <cx:pt idx="382">0</cx:pt>
          <cx:pt idx="383">0</cx:pt>
          <cx:pt idx="384">0</cx:pt>
          <cx:pt idx="385">0</cx:pt>
          <cx:pt idx="386">0</cx:pt>
          <cx:pt idx="387">0</cx:pt>
          <cx:pt idx="388">0</cx:pt>
          <cx:pt idx="389">1</cx:pt>
          <cx:pt idx="390">0</cx:pt>
          <cx:pt idx="391">0</cx:pt>
          <cx:pt idx="392">0</cx:pt>
          <cx:pt idx="393">0</cx:pt>
          <cx:pt idx="394">0</cx:pt>
          <cx:pt idx="395">0</cx:pt>
          <cx:pt idx="396">0</cx:pt>
          <cx:pt idx="397">1</cx:pt>
          <cx:pt idx="398">0</cx:pt>
          <cx:pt idx="399">0</cx:pt>
          <cx:pt idx="400">1</cx:pt>
          <cx:pt idx="401">0</cx:pt>
          <cx:pt idx="402">0</cx:pt>
          <cx:pt idx="403">1</cx:pt>
          <cx:pt idx="404">0</cx:pt>
          <cx:pt idx="405">1</cx:pt>
          <cx:pt idx="406">1</cx:pt>
          <cx:pt idx="407">1</cx:pt>
          <cx:pt idx="408">0</cx:pt>
          <cx:pt idx="409">1</cx:pt>
          <cx:pt idx="410">1</cx:pt>
          <cx:pt idx="411">1</cx:pt>
          <cx:pt idx="412">1</cx:pt>
          <cx:pt idx="413">1</cx:pt>
          <cx:pt idx="414">1</cx:pt>
          <cx:pt idx="415">1</cx:pt>
          <cx:pt idx="416">1</cx:pt>
          <cx:pt idx="417">0</cx:pt>
          <cx:pt idx="418">1</cx:pt>
          <cx:pt idx="419">1</cx:pt>
          <cx:pt idx="420">0</cx:pt>
          <cx:pt idx="421">1</cx:pt>
          <cx:pt idx="422">1</cx:pt>
          <cx:pt idx="423">0</cx:pt>
          <cx:pt idx="424">0</cx:pt>
          <cx:pt idx="425">1</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1</cx:pt>
          <cx:pt idx="475">0</cx:pt>
          <cx:pt idx="476">0</cx:pt>
          <cx:pt idx="477">1</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1</cx:pt>
          <cx:pt idx="517">0</cx:pt>
          <cx:pt idx="518">1</cx:pt>
          <cx:pt idx="519">0</cx:pt>
          <cx:pt idx="520">1</cx:pt>
          <cx:pt idx="521">0</cx:pt>
          <cx:pt idx="522">1</cx:pt>
          <cx:pt idx="523">1</cx:pt>
          <cx:pt idx="524">1</cx:pt>
          <cx:pt idx="525">0</cx:pt>
          <cx:pt idx="526">0</cx:pt>
          <cx:pt idx="527">1</cx:pt>
          <cx:pt idx="528">0</cx:pt>
          <cx:pt idx="529">0</cx:pt>
          <cx:pt idx="530">0</cx:pt>
          <cx:pt idx="531">0</cx:pt>
          <cx:pt idx="532">1</cx:pt>
          <cx:pt idx="533">1</cx:pt>
          <cx:pt idx="534">1</cx:pt>
          <cx:pt idx="535">0</cx:pt>
          <cx:pt idx="536">0</cx:pt>
          <cx:pt idx="537">0</cx:pt>
          <cx:pt idx="538">1</cx:pt>
          <cx:pt idx="539">0</cx:pt>
          <cx:pt idx="540">1</cx:pt>
          <cx:pt idx="541">0</cx:pt>
          <cx:pt idx="542">1</cx:pt>
          <cx:pt idx="543">1</cx:pt>
          <cx:pt idx="544">1</cx:pt>
          <cx:pt idx="545">1</cx:pt>
          <cx:pt idx="546">0</cx:pt>
          <cx:pt idx="547">0</cx:pt>
          <cx:pt idx="548">1</cx:pt>
          <cx:pt idx="549">0</cx:pt>
          <cx:pt idx="550">0</cx:pt>
          <cx:pt idx="551">1</cx:pt>
          <cx:pt idx="552">1</cx:pt>
          <cx:pt idx="553">0</cx:pt>
          <cx:pt idx="554">0</cx:pt>
          <cx:pt idx="555">0</cx:pt>
          <cx:pt idx="556">0</cx:pt>
          <cx:pt idx="557">1</cx:pt>
          <cx:pt idx="558">1</cx:pt>
          <cx:pt idx="559">1</cx:pt>
          <cx:pt idx="560">1</cx:pt>
          <cx:pt idx="561">1</cx:pt>
          <cx:pt idx="562">1</cx:pt>
          <cx:pt idx="563">1</cx:pt>
          <cx:pt idx="564">0</cx:pt>
          <cx:pt idx="565">0</cx:pt>
          <cx:pt idx="566">0</cx:pt>
          <cx:pt idx="567">1</cx:pt>
          <cx:pt idx="568">0</cx:pt>
          <cx:pt idx="569">0</cx:pt>
          <cx:pt idx="570">1</cx:pt>
          <cx:pt idx="571">1</cx:pt>
          <cx:pt idx="572">1</cx:pt>
          <cx:pt idx="573">1</cx:pt>
          <cx:pt idx="574">0</cx:pt>
          <cx:pt idx="575">0</cx:pt>
          <cx:pt idx="576">0</cx:pt>
          <cx:pt idx="577">1</cx:pt>
          <cx:pt idx="578">1</cx:pt>
          <cx:pt idx="579">1</cx:pt>
          <cx:pt idx="580">1</cx:pt>
          <cx:pt idx="581">0</cx:pt>
          <cx:pt idx="582">1</cx:pt>
          <cx:pt idx="583">0</cx:pt>
          <cx:pt idx="584">1</cx:pt>
          <cx:pt idx="585">1</cx:pt>
          <cx:pt idx="586">0</cx:pt>
          <cx:pt idx="587">1</cx:pt>
          <cx:pt idx="588">0</cx:pt>
          <cx:pt idx="589">0</cx:pt>
          <cx:pt idx="590">0</cx:pt>
          <cx:pt idx="591">0</cx:pt>
          <cx:pt idx="592">0</cx:pt>
          <cx:pt idx="593">0</cx:pt>
          <cx:pt idx="594">0</cx:pt>
          <cx:pt idx="595">1</cx:pt>
          <cx:pt idx="596">1</cx:pt>
          <cx:pt idx="597">0</cx:pt>
          <cx:pt idx="598">1</cx:pt>
          <cx:pt idx="599">1</cx:pt>
          <cx:pt idx="600">1</cx:pt>
          <cx:pt idx="601">0</cx:pt>
          <cx:pt idx="602">0</cx:pt>
          <cx:pt idx="603">1</cx:pt>
          <cx:pt idx="604">1</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1</cx:pt>
          <cx:pt idx="667">1</cx:pt>
          <cx:pt idx="668">0</cx:pt>
          <cx:pt idx="669">0</cx:pt>
          <cx:pt idx="670">0</cx:pt>
          <cx:pt idx="671">0</cx:pt>
          <cx:pt idx="672">0</cx:pt>
          <cx:pt idx="673">0</cx:pt>
          <cx:pt idx="674">0</cx:pt>
          <cx:pt idx="675">1</cx:pt>
          <cx:pt idx="676">0</cx:pt>
          <cx:pt idx="677">0</cx:pt>
          <cx:pt idx="678">0</cx:pt>
          <cx:pt idx="679">1</cx:pt>
          <cx:pt idx="680">1</cx:pt>
          <cx:pt idx="681">0</cx:pt>
          <cx:pt idx="682">0</cx:pt>
          <cx:pt idx="683">0</cx:pt>
          <cx:pt idx="684">0</cx:pt>
          <cx:pt idx="685">0</cx:pt>
          <cx:pt idx="686">0</cx:pt>
          <cx:pt idx="687">1</cx:pt>
          <cx:pt idx="688">0</cx:pt>
          <cx:pt idx="689">0</cx:pt>
          <cx:pt idx="690">0</cx:pt>
          <cx:pt idx="691">0</cx:pt>
          <cx:pt idx="692">0</cx:pt>
          <cx:pt idx="693">0</cx:pt>
          <cx:pt idx="694">1</cx:pt>
          <cx:pt idx="695">0</cx:pt>
          <cx:pt idx="696">1</cx:pt>
          <cx:pt idx="697">1</cx:pt>
          <cx:pt idx="698">0</cx:pt>
          <cx:pt idx="699">0</cx:pt>
          <cx:pt idx="700">0</cx:pt>
          <cx:pt idx="701">0</cx:pt>
          <cx:pt idx="702">1</cx:pt>
          <cx:pt idx="703">0</cx:pt>
          <cx:pt idx="704">0</cx:pt>
          <cx:pt idx="705">1</cx:pt>
          <cx:pt idx="706">0</cx:pt>
          <cx:pt idx="707">0</cx:pt>
          <cx:pt idx="708">0</cx:pt>
          <cx:pt idx="709">0</cx:pt>
          <cx:pt idx="710">1</cx:pt>
          <cx:pt idx="711">1</cx:pt>
          <cx:pt idx="712">1</cx:pt>
          <cx:pt idx="713">1</cx:pt>
          <cx:pt idx="714">0</cx:pt>
          <cx:pt idx="715">1</cx:pt>
          <cx:pt idx="716">1</cx:pt>
          <cx:pt idx="717">1</cx:pt>
          <cx:pt idx="718">0</cx:pt>
          <cx:pt idx="719">1</cx:pt>
          <cx:pt idx="720">1</cx:pt>
          <cx:pt idx="721">0</cx:pt>
          <cx:pt idx="722">1</cx:pt>
          <cx:pt idx="723">0</cx:pt>
          <cx:pt idx="724">0</cx:pt>
          <cx:pt idx="725">0</cx:pt>
          <cx:pt idx="726">0</cx:pt>
          <cx:pt idx="727">0</cx:pt>
          <cx:pt idx="728">0</cx:pt>
          <cx:pt idx="729">0</cx:pt>
          <cx:pt idx="730">1</cx:pt>
          <cx:pt idx="731">0</cx:pt>
          <cx:pt idx="732">1</cx:pt>
          <cx:pt idx="733">1</cx:pt>
          <cx:pt idx="734">1</cx:pt>
          <cx:pt idx="735">0</cx:pt>
          <cx:pt idx="736">0</cx:pt>
          <cx:pt idx="737">0</cx:pt>
          <cx:pt idx="738">1</cx:pt>
          <cx:pt idx="739">1</cx:pt>
          <cx:pt idx="740">0</cx:pt>
          <cx:pt idx="741">0</cx:pt>
          <cx:pt idx="742">0</cx:pt>
          <cx:pt idx="743">0</cx:pt>
          <cx:pt idx="744">0</cx:pt>
          <cx:pt idx="745">1</cx:pt>
          <cx:pt idx="746">1</cx:pt>
          <cx:pt idx="747">1</cx:pt>
          <cx:pt idx="748">0</cx:pt>
          <cx:pt idx="749">0</cx:pt>
          <cx:pt idx="750">0</cx:pt>
          <cx:pt idx="751">0</cx:pt>
          <cx:pt idx="752">0</cx:pt>
          <cx:pt idx="753">0</cx:pt>
          <cx:pt idx="754">0</cx:pt>
          <cx:pt idx="755">0</cx:pt>
          <cx:pt idx="756">0</cx:pt>
          <cx:pt idx="757">0</cx:pt>
          <cx:pt idx="758">0</cx:pt>
          <cx:pt idx="759">0</cx:pt>
          <cx:pt idx="760">0</cx:pt>
          <cx:pt idx="761">0</cx:pt>
          <cx:pt idx="762">1</cx:pt>
          <cx:pt idx="763">1</cx:pt>
          <cx:pt idx="764">0</cx:pt>
          <cx:pt idx="765">1</cx:pt>
          <cx:pt idx="766">1</cx:pt>
          <cx:pt idx="767">1</cx:pt>
          <cx:pt idx="768">1</cx:pt>
          <cx:pt idx="769">0</cx:pt>
          <cx:pt idx="770">0</cx:pt>
          <cx:pt idx="771">1</cx:pt>
          <cx:pt idx="772">0</cx:pt>
          <cx:pt idx="773">0</cx:pt>
          <cx:pt idx="774">1</cx:pt>
          <cx:pt idx="775">1</cx:pt>
          <cx:pt idx="776">1</cx:pt>
          <cx:pt idx="777">0</cx:pt>
          <cx:pt idx="778">0</cx:pt>
          <cx:pt idx="779">0</cx:pt>
        </cx:lvl>
      </cx:numDim>
    </cx:data>
    <cx:data id="5">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Sheet1!$G$2:$G$781</cx:f>
        <cx:lvl ptCount="780" formatCode="General">
          <cx:pt idx="0">0</cx:pt>
          <cx:pt idx="1">0</cx:pt>
          <cx:pt idx="2">0</cx:pt>
          <cx:pt idx="3">0</cx:pt>
          <cx:pt idx="4">0</cx:pt>
          <cx:pt idx="5">0</cx:pt>
          <cx:pt idx="6">0</cx:pt>
          <cx:pt idx="7">1</cx:pt>
          <cx:pt idx="8">0</cx:pt>
          <cx:pt idx="9">0</cx:pt>
          <cx:pt idx="10">0</cx:pt>
          <cx:pt idx="11">1</cx:pt>
          <cx:pt idx="12">0</cx:pt>
          <cx:pt idx="13">0</cx:pt>
          <cx:pt idx="14">1</cx:pt>
          <cx:pt idx="15">0</cx:pt>
          <cx:pt idx="16">1</cx:pt>
          <cx:pt idx="17">0</cx:pt>
          <cx:pt idx="18">1</cx:pt>
          <cx:pt idx="19">1</cx:pt>
          <cx:pt idx="20">0</cx:pt>
          <cx:pt idx="21">0</cx:pt>
          <cx:pt idx="22">1</cx:pt>
          <cx:pt idx="23">1</cx:pt>
          <cx:pt idx="24">1</cx:pt>
          <cx:pt idx="25">1</cx:pt>
          <cx:pt idx="26">1</cx:pt>
          <cx:pt idx="27">0</cx:pt>
          <cx:pt idx="28">0</cx:pt>
          <cx:pt idx="29">0</cx:pt>
          <cx:pt idx="30">0</cx:pt>
          <cx:pt idx="31">1</cx:pt>
          <cx:pt idx="32">0</cx:pt>
          <cx:pt idx="33">0</cx:pt>
          <cx:pt idx="34">0</cx:pt>
          <cx:pt idx="35">1</cx:pt>
          <cx:pt idx="36">0</cx:pt>
          <cx:pt idx="37">1</cx:pt>
          <cx:pt idx="38">1</cx:pt>
          <cx:pt idx="39">0</cx:pt>
          <cx:pt idx="40">0</cx:pt>
          <cx:pt idx="41">1</cx:pt>
          <cx:pt idx="42">1</cx:pt>
          <cx:pt idx="43">0</cx:pt>
          <cx:pt idx="44">1</cx:pt>
          <cx:pt idx="45">0</cx:pt>
          <cx:pt idx="46">0</cx:pt>
          <cx:pt idx="47">0</cx:pt>
          <cx:pt idx="48">1</cx:pt>
          <cx:pt idx="49">1</cx:pt>
          <cx:pt idx="50">0</cx:pt>
          <cx:pt idx="51">0</cx:pt>
          <cx:pt idx="52">1</cx:pt>
          <cx:pt idx="53">1</cx:pt>
          <cx:pt idx="54">0</cx:pt>
          <cx:pt idx="55">0</cx:pt>
          <cx:pt idx="56">1</cx:pt>
          <cx:pt idx="57">0</cx:pt>
          <cx:pt idx="58">0</cx:pt>
          <cx:pt idx="59">0</cx:pt>
          <cx:pt idx="60">0</cx:pt>
          <cx:pt idx="61">0</cx:pt>
          <cx:pt idx="62">0</cx:pt>
          <cx:pt idx="63">0</cx:pt>
          <cx:pt idx="64">0</cx:pt>
          <cx:pt idx="65">0</cx:pt>
          <cx:pt idx="66">0</cx:pt>
          <cx:pt idx="67">0</cx:pt>
          <cx:pt idx="68">0</cx:pt>
          <cx:pt idx="69">1</cx:pt>
          <cx:pt idx="70">0</cx:pt>
          <cx:pt idx="71">0</cx:pt>
          <cx:pt idx="72">0</cx:pt>
          <cx:pt idx="73">0</cx:pt>
          <cx:pt idx="74">1</cx:pt>
          <cx:pt idx="75">0</cx:pt>
          <cx:pt idx="76">0</cx:pt>
          <cx:pt idx="77">0</cx:pt>
          <cx:pt idx="78">0</cx:pt>
          <cx:pt idx="79">0</cx:pt>
          <cx:pt idx="80">0</cx:pt>
          <cx:pt idx="81">0</cx:pt>
          <cx:pt idx="82">0</cx:pt>
          <cx:pt idx="83">0</cx:pt>
          <cx:pt idx="84">0</cx:pt>
          <cx:pt idx="85">0</cx:pt>
          <cx:pt idx="86">0</cx:pt>
          <cx:pt idx="87">0</cx:pt>
          <cx:pt idx="88">0</cx:pt>
          <cx:pt idx="89">1</cx:pt>
          <cx:pt idx="90">0</cx:pt>
          <cx:pt idx="91">0</cx:pt>
          <cx:pt idx="92">0</cx:pt>
          <cx:pt idx="93">1</cx:pt>
          <cx:pt idx="94">0</cx:pt>
          <cx:pt idx="95">0</cx:pt>
          <cx:pt idx="96">0</cx:pt>
          <cx:pt idx="97">1</cx:pt>
          <cx:pt idx="98">0</cx:pt>
          <cx:pt idx="99">0</cx:pt>
          <cx:pt idx="100">0</cx:pt>
          <cx:pt idx="101">1</cx:pt>
          <cx:pt idx="102">1</cx:pt>
          <cx:pt idx="103">1</cx:pt>
          <cx:pt idx="104">0</cx:pt>
          <cx:pt idx="105">0</cx:pt>
          <cx:pt idx="106">0</cx:pt>
          <cx:pt idx="107">1</cx:pt>
          <cx:pt idx="108">0</cx:pt>
          <cx:pt idx="109">1</cx:pt>
          <cx:pt idx="110">0</cx:pt>
          <cx:pt idx="111">0</cx:pt>
          <cx:pt idx="112">0</cx:pt>
          <cx:pt idx="113">1</cx:pt>
          <cx:pt idx="114">0</cx:pt>
          <cx:pt idx="115">0</cx:pt>
          <cx:pt idx="116">0</cx:pt>
          <cx:pt idx="117">1</cx:pt>
          <cx:pt idx="118">0</cx:pt>
          <cx:pt idx="119">0</cx:pt>
          <cx:pt idx="120">0</cx:pt>
          <cx:pt idx="121">0</cx:pt>
          <cx:pt idx="122">0</cx:pt>
          <cx:pt idx="123">0</cx:pt>
          <cx:pt idx="124">1</cx:pt>
          <cx:pt idx="125">0</cx:pt>
          <cx:pt idx="126">0</cx:pt>
          <cx:pt idx="127">0</cx:pt>
          <cx:pt idx="128">0</cx:pt>
          <cx:pt idx="129">0</cx:pt>
          <cx:pt idx="130">0</cx:pt>
          <cx:pt idx="131">0</cx:pt>
          <cx:pt idx="132">0</cx:pt>
          <cx:pt idx="133">1</cx:pt>
          <cx:pt idx="134">1</cx:pt>
          <cx:pt idx="135">1</cx:pt>
          <cx:pt idx="136">0</cx:pt>
          <cx:pt idx="137">0</cx:pt>
          <cx:pt idx="138">0</cx:pt>
          <cx:pt idx="139">1</cx:pt>
          <cx:pt idx="140">0</cx:pt>
          <cx:pt idx="141">0</cx:pt>
          <cx:pt idx="142">1</cx:pt>
          <cx:pt idx="143">0</cx:pt>
          <cx:pt idx="144">1</cx:pt>
          <cx:pt idx="145">0</cx:pt>
          <cx:pt idx="146">1</cx:pt>
          <cx:pt idx="147">0</cx:pt>
          <cx:pt idx="148">1</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1</cx:pt>
          <cx:pt idx="183">0</cx:pt>
          <cx:pt idx="184">1</cx:pt>
          <cx:pt idx="185">0</cx:pt>
          <cx:pt idx="186">0</cx:pt>
          <cx:pt idx="187">0</cx:pt>
          <cx:pt idx="188">0</cx:pt>
          <cx:pt idx="189">0</cx:pt>
          <cx:pt idx="190">0</cx:pt>
          <cx:pt idx="191">1</cx:pt>
          <cx:pt idx="192">0</cx:pt>
          <cx:pt idx="193">0</cx:pt>
          <cx:pt idx="194">1</cx:pt>
          <cx:pt idx="195">0</cx:pt>
          <cx:pt idx="196">0</cx:pt>
          <cx:pt idx="197">0</cx:pt>
          <cx:pt idx="198">0</cx:pt>
          <cx:pt idx="199">0</cx:pt>
          <cx:pt idx="200">0</cx:pt>
          <cx:pt idx="201">0</cx:pt>
          <cx:pt idx="202">0</cx:pt>
          <cx:pt idx="203">0</cx:pt>
          <cx:pt idx="204">0</cx:pt>
          <cx:pt idx="205">0</cx:pt>
          <cx:pt idx="206">0</cx:pt>
          <cx:pt idx="207">0</cx:pt>
          <cx:pt idx="208">1</cx:pt>
          <cx:pt idx="209">0</cx:pt>
          <cx:pt idx="210">1</cx:pt>
          <cx:pt idx="211">0</cx:pt>
          <cx:pt idx="212">1</cx:pt>
          <cx:pt idx="213">1</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1</cx:pt>
          <cx:pt idx="231">1</cx:pt>
          <cx:pt idx="232">1</cx:pt>
          <cx:pt idx="233">1</cx:pt>
          <cx:pt idx="234">1</cx:pt>
          <cx:pt idx="235">0</cx:pt>
          <cx:pt idx="236">1</cx:pt>
          <cx:pt idx="237">1</cx:pt>
          <cx:pt idx="238">0</cx:pt>
          <cx:pt idx="239">0</cx:pt>
          <cx:pt idx="240">1</cx:pt>
          <cx:pt idx="241">1</cx:pt>
          <cx:pt idx="242">1</cx:pt>
          <cx:pt idx="243">0</cx:pt>
          <cx:pt idx="244">1</cx:pt>
          <cx:pt idx="245">1</cx:pt>
          <cx:pt idx="246">0</cx:pt>
          <cx:pt idx="247">1</cx:pt>
          <cx:pt idx="248">1</cx:pt>
          <cx:pt idx="249">1</cx:pt>
          <cx:pt idx="250">0</cx:pt>
          <cx:pt idx="251">1</cx:pt>
          <cx:pt idx="252">1</cx:pt>
          <cx:pt idx="253">1</cx:pt>
          <cx:pt idx="254">1</cx:pt>
          <cx:pt idx="255">1</cx:pt>
          <cx:pt idx="256">1</cx:pt>
          <cx:pt idx="257">1</cx:pt>
          <cx:pt idx="258">1</cx:pt>
          <cx:pt idx="259">1</cx:pt>
          <cx:pt idx="260">0</cx:pt>
          <cx:pt idx="261">0</cx:pt>
          <cx:pt idx="262">1</cx:pt>
          <cx:pt idx="263">1</cx:pt>
          <cx:pt idx="264">1</cx:pt>
          <cx:pt idx="265">0</cx:pt>
          <cx:pt idx="266">1</cx:pt>
          <cx:pt idx="267">1</cx:pt>
          <cx:pt idx="268">1</cx:pt>
          <cx:pt idx="269">1</cx:pt>
          <cx:pt idx="270">0</cx:pt>
          <cx:pt idx="271">0</cx:pt>
          <cx:pt idx="272">1</cx:pt>
          <cx:pt idx="273">0</cx:pt>
          <cx:pt idx="274">0</cx:pt>
          <cx:pt idx="275">1</cx:pt>
          <cx:pt idx="276">0</cx:pt>
          <cx:pt idx="277">0</cx:pt>
          <cx:pt idx="278">0</cx:pt>
          <cx:pt idx="279">1</cx:pt>
          <cx:pt idx="280">0</cx:pt>
          <cx:pt idx="281">0</cx:pt>
          <cx:pt idx="282">1</cx:pt>
          <cx:pt idx="283">1</cx:pt>
          <cx:pt idx="284">1</cx:pt>
          <cx:pt idx="285">0</cx:pt>
          <cx:pt idx="286">0</cx:pt>
          <cx:pt idx="287">1</cx:pt>
          <cx:pt idx="288">0</cx:pt>
          <cx:pt idx="289">1</cx:pt>
          <cx:pt idx="290">1</cx:pt>
          <cx:pt idx="291">0</cx:pt>
          <cx:pt idx="292">1</cx:pt>
          <cx:pt idx="293">1</cx:pt>
          <cx:pt idx="294">1</cx:pt>
          <cx:pt idx="295">1</cx:pt>
          <cx:pt idx="296">1</cx:pt>
          <cx:pt idx="297">1</cx:pt>
          <cx:pt idx="298">1</cx:pt>
          <cx:pt idx="299">0</cx:pt>
          <cx:pt idx="300">1</cx:pt>
          <cx:pt idx="301">0</cx:pt>
          <cx:pt idx="302">1</cx:pt>
          <cx:pt idx="303">0</cx:pt>
          <cx:pt idx="304">1</cx:pt>
          <cx:pt idx="305">1</cx:pt>
          <cx:pt idx="306">0</cx:pt>
          <cx:pt idx="307">1</cx:pt>
          <cx:pt idx="308">0</cx:pt>
          <cx:pt idx="309">0</cx:pt>
          <cx:pt idx="310">0</cx:pt>
          <cx:pt idx="311">1</cx:pt>
          <cx:pt idx="312">1</cx:pt>
          <cx:pt idx="313">0</cx:pt>
          <cx:pt idx="314">1</cx:pt>
          <cx:pt idx="315">0</cx:pt>
          <cx:pt idx="316">0</cx:pt>
          <cx:pt idx="317">1</cx:pt>
          <cx:pt idx="318">1</cx:pt>
          <cx:pt idx="319">1</cx:pt>
          <cx:pt idx="320">1</cx:pt>
          <cx:pt idx="321">1</cx:pt>
          <cx:pt idx="322">1</cx:pt>
          <cx:pt idx="323">0</cx:pt>
          <cx:pt idx="324">1</cx:pt>
          <cx:pt idx="325">1</cx:pt>
          <cx:pt idx="326">1</cx:pt>
          <cx:pt idx="327">1</cx:pt>
          <cx:pt idx="328">0</cx:pt>
          <cx:pt idx="329">0</cx:pt>
          <cx:pt idx="330">1</cx:pt>
          <cx:pt idx="331">1</cx:pt>
          <cx:pt idx="332">0</cx:pt>
          <cx:pt idx="333">1</cx:pt>
          <cx:pt idx="334">0</cx:pt>
          <cx:pt idx="335">0</cx:pt>
          <cx:pt idx="336">0</cx:pt>
          <cx:pt idx="337">1</cx:pt>
          <cx:pt idx="338">1</cx:pt>
          <cx:pt idx="339">1</cx:pt>
          <cx:pt idx="340">0</cx:pt>
          <cx:pt idx="341">1</cx:pt>
          <cx:pt idx="342">0</cx:pt>
          <cx:pt idx="343">1</cx:pt>
          <cx:pt idx="344">0</cx:pt>
          <cx:pt idx="345">0</cx:pt>
          <cx:pt idx="346">0</cx:pt>
          <cx:pt idx="347">0</cx:pt>
          <cx:pt idx="348">0</cx:pt>
          <cx:pt idx="349">1</cx:pt>
          <cx:pt idx="350">1</cx:pt>
          <cx:pt idx="351">0</cx:pt>
          <cx:pt idx="352">1</cx:pt>
          <cx:pt idx="353">0</cx:pt>
          <cx:pt idx="354">1</cx:pt>
          <cx:pt idx="355">1</cx:pt>
          <cx:pt idx="356">0</cx:pt>
          <cx:pt idx="357">0</cx:pt>
          <cx:pt idx="358">0</cx:pt>
          <cx:pt idx="359">1</cx:pt>
          <cx:pt idx="360">0</cx:pt>
          <cx:pt idx="361">1</cx:pt>
          <cx:pt idx="362">1</cx:pt>
          <cx:pt idx="363">0</cx:pt>
          <cx:pt idx="364">1</cx:pt>
          <cx:pt idx="365">1</cx:pt>
          <cx:pt idx="366">0</cx:pt>
          <cx:pt idx="367">0</cx:pt>
          <cx:pt idx="368">1</cx:pt>
          <cx:pt idx="369">1</cx:pt>
          <cx:pt idx="370">0</cx:pt>
          <cx:pt idx="371">1</cx:pt>
          <cx:pt idx="372">1</cx:pt>
          <cx:pt idx="373">0</cx:pt>
          <cx:pt idx="374">0</cx:pt>
          <cx:pt idx="375">0</cx:pt>
          <cx:pt idx="376">1</cx:pt>
          <cx:pt idx="377">0</cx:pt>
          <cx:pt idx="378">1</cx:pt>
          <cx:pt idx="379">0</cx:pt>
          <cx:pt idx="380">0</cx:pt>
          <cx:pt idx="381">0</cx:pt>
          <cx:pt idx="382">1</cx:pt>
          <cx:pt idx="383">0</cx:pt>
          <cx:pt idx="384">0</cx:pt>
          <cx:pt idx="385">0</cx:pt>
          <cx:pt idx="386">1</cx:pt>
          <cx:pt idx="387">0</cx:pt>
          <cx:pt idx="388">0</cx:pt>
          <cx:pt idx="389">0</cx:pt>
          <cx:pt idx="390">1</cx:pt>
          <cx:pt idx="391">0</cx:pt>
          <cx:pt idx="392">0</cx:pt>
          <cx:pt idx="393">0</cx:pt>
          <cx:pt idx="394">0</cx:pt>
          <cx:pt idx="395">0</cx:pt>
          <cx:pt idx="396">0</cx:pt>
          <cx:pt idx="397">0</cx:pt>
          <cx:pt idx="398">1</cx:pt>
          <cx:pt idx="399">0</cx:pt>
          <cx:pt idx="400">0</cx:pt>
          <cx:pt idx="401">0</cx:pt>
          <cx:pt idx="402">0</cx:pt>
          <cx:pt idx="403">0</cx:pt>
          <cx:pt idx="404">0</cx:pt>
          <cx:pt idx="405">0</cx:pt>
          <cx:pt idx="406">0</cx:pt>
          <cx:pt idx="407">0</cx:pt>
          <cx:pt idx="408">0</cx:pt>
          <cx:pt idx="409">1</cx:pt>
          <cx:pt idx="410">0</cx:pt>
          <cx:pt idx="411">0</cx:pt>
          <cx:pt idx="412">0</cx:pt>
          <cx:pt idx="413">0</cx:pt>
          <cx:pt idx="414">0</cx:pt>
          <cx:pt idx="415">0</cx:pt>
          <cx:pt idx="416">0</cx:pt>
          <cx:pt idx="417">1</cx:pt>
          <cx:pt idx="418">1</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1</cx:pt>
          <cx:pt idx="440">1</cx:pt>
          <cx:pt idx="441">0</cx:pt>
          <cx:pt idx="442">0</cx:pt>
          <cx:pt idx="443">0</cx:pt>
          <cx:pt idx="444">0</cx:pt>
          <cx:pt idx="445">0</cx:pt>
          <cx:pt idx="446">0</cx:pt>
          <cx:pt idx="447">0</cx:pt>
          <cx:pt idx="448">0</cx:pt>
          <cx:pt idx="449">1</cx:pt>
          <cx:pt idx="450">1</cx:pt>
          <cx:pt idx="451">0</cx:pt>
          <cx:pt idx="452">0</cx:pt>
          <cx:pt idx="453">0</cx:pt>
          <cx:pt idx="454">0</cx:pt>
          <cx:pt idx="455">0</cx:pt>
          <cx:pt idx="456">0</cx:pt>
          <cx:pt idx="457">0</cx:pt>
          <cx:pt idx="458">0</cx:pt>
          <cx:pt idx="459">0</cx:pt>
          <cx:pt idx="460">0</cx:pt>
          <cx:pt idx="461">0</cx:pt>
          <cx:pt idx="462">1</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1</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1</cx:pt>
          <cx:pt idx="523">1</cx:pt>
          <cx:pt idx="524">0</cx:pt>
          <cx:pt idx="525">0</cx:pt>
          <cx:pt idx="526">0</cx:pt>
          <cx:pt idx="527">0</cx:pt>
          <cx:pt idx="528">0</cx:pt>
          <cx:pt idx="529">0</cx:pt>
          <cx:pt idx="530">1</cx:pt>
          <cx:pt idx="531">0</cx:pt>
          <cx:pt idx="532">1</cx:pt>
          <cx:pt idx="533">0</cx:pt>
          <cx:pt idx="534">1</cx:pt>
          <cx:pt idx="535">0</cx:pt>
          <cx:pt idx="536">1</cx:pt>
          <cx:pt idx="537">0</cx:pt>
          <cx:pt idx="538">1</cx:pt>
          <cx:pt idx="539">1</cx:pt>
          <cx:pt idx="540">1</cx:pt>
          <cx:pt idx="541">1</cx:pt>
          <cx:pt idx="542">0</cx:pt>
          <cx:pt idx="543">1</cx:pt>
          <cx:pt idx="544">0</cx:pt>
          <cx:pt idx="545">0</cx:pt>
          <cx:pt idx="546">1</cx:pt>
          <cx:pt idx="547">1</cx:pt>
          <cx:pt idx="548">0</cx:pt>
          <cx:pt idx="549">0</cx:pt>
          <cx:pt idx="550">1</cx:pt>
          <cx:pt idx="551">0</cx:pt>
          <cx:pt idx="552">0</cx:pt>
          <cx:pt idx="553">0</cx:pt>
          <cx:pt idx="554">0</cx:pt>
          <cx:pt idx="555">0</cx:pt>
          <cx:pt idx="556">1</cx:pt>
          <cx:pt idx="557">0</cx:pt>
          <cx:pt idx="558">0</cx:pt>
          <cx:pt idx="559">0</cx:pt>
          <cx:pt idx="560">0</cx:pt>
          <cx:pt idx="561">1</cx:pt>
          <cx:pt idx="562">1</cx:pt>
          <cx:pt idx="563">0</cx:pt>
          <cx:pt idx="564">0</cx:pt>
          <cx:pt idx="565">1</cx:pt>
          <cx:pt idx="566">1</cx:pt>
          <cx:pt idx="567">0</cx:pt>
          <cx:pt idx="568">1</cx:pt>
          <cx:pt idx="569">1</cx:pt>
          <cx:pt idx="570">0</cx:pt>
          <cx:pt idx="571">0</cx:pt>
          <cx:pt idx="572">1</cx:pt>
          <cx:pt idx="573">0</cx:pt>
          <cx:pt idx="574">1</cx:pt>
          <cx:pt idx="575">0</cx:pt>
          <cx:pt idx="576">1</cx:pt>
          <cx:pt idx="577">0</cx:pt>
          <cx:pt idx="578">0</cx:pt>
          <cx:pt idx="579">0</cx:pt>
          <cx:pt idx="580">0</cx:pt>
          <cx:pt idx="581">0</cx:pt>
          <cx:pt idx="582">0</cx:pt>
          <cx:pt idx="583">1</cx:pt>
          <cx:pt idx="584">1</cx:pt>
          <cx:pt idx="585">1</cx:pt>
          <cx:pt idx="586">0</cx:pt>
          <cx:pt idx="587">0</cx:pt>
          <cx:pt idx="588">1</cx:pt>
          <cx:pt idx="589">0</cx:pt>
          <cx:pt idx="590">1</cx:pt>
          <cx:pt idx="591">0</cx:pt>
          <cx:pt idx="592">0</cx:pt>
          <cx:pt idx="593">0</cx:pt>
          <cx:pt idx="594">0</cx:pt>
          <cx:pt idx="595">0</cx:pt>
          <cx:pt idx="596">0</cx:pt>
          <cx:pt idx="597">1</cx:pt>
          <cx:pt idx="598">0</cx:pt>
          <cx:pt idx="599">0</cx:pt>
          <cx:pt idx="600">1</cx:pt>
          <cx:pt idx="601">0</cx:pt>
          <cx:pt idx="602">1</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1</cx:pt>
          <cx:pt idx="661">0</cx:pt>
          <cx:pt idx="662">0</cx:pt>
          <cx:pt idx="663">0</cx:pt>
          <cx:pt idx="664">0</cx:pt>
          <cx:pt idx="665">0</cx:pt>
          <cx:pt idx="666">0</cx:pt>
          <cx:pt idx="667">0</cx:pt>
          <cx:pt idx="668">1</cx:pt>
          <cx:pt idx="669">0</cx:pt>
          <cx:pt idx="670">0</cx:pt>
          <cx:pt idx="671">0</cx:pt>
          <cx:pt idx="672">0</cx:pt>
          <cx:pt idx="673">1</cx:pt>
          <cx:pt idx="674">1</cx:pt>
          <cx:pt idx="675">0</cx:pt>
          <cx:pt idx="676">1</cx:pt>
          <cx:pt idx="677">1</cx:pt>
          <cx:pt idx="678">0</cx:pt>
          <cx:pt idx="679">0</cx:pt>
          <cx:pt idx="680">1</cx:pt>
          <cx:pt idx="681">1</cx:pt>
          <cx:pt idx="682">0</cx:pt>
          <cx:pt idx="683">0</cx:pt>
          <cx:pt idx="684">0</cx:pt>
          <cx:pt idx="685">0</cx:pt>
          <cx:pt idx="686">0</cx:pt>
          <cx:pt idx="687">0</cx:pt>
          <cx:pt idx="688">0</cx:pt>
          <cx:pt idx="689">1</cx:pt>
          <cx:pt idx="690">1</cx:pt>
          <cx:pt idx="691">1</cx:pt>
          <cx:pt idx="692">0</cx:pt>
          <cx:pt idx="693">0</cx:pt>
          <cx:pt idx="694">0</cx:pt>
          <cx:pt idx="695">0</cx:pt>
          <cx:pt idx="696">0</cx:pt>
          <cx:pt idx="697">0</cx:pt>
          <cx:pt idx="698">0</cx:pt>
          <cx:pt idx="699">0</cx:pt>
          <cx:pt idx="700">0</cx:pt>
          <cx:pt idx="701">0</cx:pt>
          <cx:pt idx="702">0</cx:pt>
          <cx:pt idx="703">1</cx:pt>
          <cx:pt idx="704">1</cx:pt>
          <cx:pt idx="705">0</cx:pt>
          <cx:pt idx="706">0</cx:pt>
          <cx:pt idx="707">1</cx:pt>
          <cx:pt idx="708">1</cx:pt>
          <cx:pt idx="709">0</cx:pt>
          <cx:pt idx="710">0</cx:pt>
          <cx:pt idx="711">0</cx:pt>
          <cx:pt idx="712">1</cx:pt>
          <cx:pt idx="713">1</cx:pt>
          <cx:pt idx="714">0</cx:pt>
          <cx:pt idx="715">0</cx:pt>
          <cx:pt idx="716">0</cx:pt>
          <cx:pt idx="717">1</cx:pt>
          <cx:pt idx="718">1</cx:pt>
          <cx:pt idx="719">1</cx:pt>
          <cx:pt idx="720">0</cx:pt>
          <cx:pt idx="721">0</cx:pt>
          <cx:pt idx="722">0</cx:pt>
          <cx:pt idx="723">0</cx:pt>
          <cx:pt idx="724">0</cx:pt>
          <cx:pt idx="725">1</cx:pt>
          <cx:pt idx="726">0</cx:pt>
          <cx:pt idx="727">0</cx:pt>
          <cx:pt idx="728">0</cx:pt>
          <cx:pt idx="729">1</cx:pt>
          <cx:pt idx="730">0</cx:pt>
          <cx:pt idx="731">0</cx:pt>
          <cx:pt idx="732">0</cx:pt>
          <cx:pt idx="733">0</cx:pt>
          <cx:pt idx="734">1</cx:pt>
          <cx:pt idx="735">0</cx:pt>
          <cx:pt idx="736">0</cx:pt>
          <cx:pt idx="737">0</cx:pt>
          <cx:pt idx="738">0</cx:pt>
          <cx:pt idx="739">0</cx:pt>
          <cx:pt idx="740">1</cx:pt>
          <cx:pt idx="741">0</cx:pt>
          <cx:pt idx="742">1</cx:pt>
          <cx:pt idx="743">1</cx:pt>
          <cx:pt idx="744">0</cx:pt>
          <cx:pt idx="745">1</cx:pt>
          <cx:pt idx="746">1</cx:pt>
          <cx:pt idx="747">0</cx:pt>
          <cx:pt idx="748">1</cx:pt>
          <cx:pt idx="749">0</cx:pt>
          <cx:pt idx="750">0</cx:pt>
          <cx:pt idx="751">1</cx:pt>
          <cx:pt idx="752">1</cx:pt>
          <cx:pt idx="753">0</cx:pt>
          <cx:pt idx="754">1</cx:pt>
          <cx:pt idx="755">1</cx:pt>
          <cx:pt idx="756">0</cx:pt>
          <cx:pt idx="757">0</cx:pt>
          <cx:pt idx="758">0</cx:pt>
          <cx:pt idx="759">0</cx:pt>
          <cx:pt idx="760">0</cx:pt>
          <cx:pt idx="761">1</cx:pt>
          <cx:pt idx="762">0</cx:pt>
          <cx:pt idx="763">1</cx:pt>
          <cx:pt idx="764">1</cx:pt>
          <cx:pt idx="765">0</cx:pt>
          <cx:pt idx="766">0</cx:pt>
          <cx:pt idx="767">0</cx:pt>
          <cx:pt idx="768">0</cx:pt>
          <cx:pt idx="769">1</cx:pt>
          <cx:pt idx="770">1</cx:pt>
          <cx:pt idx="771">0</cx:pt>
          <cx:pt idx="772">0</cx:pt>
          <cx:pt idx="773">0</cx:pt>
          <cx:pt idx="774">0</cx:pt>
          <cx:pt idx="775">0</cx:pt>
          <cx:pt idx="776">0</cx:pt>
          <cx:pt idx="777">0</cx:pt>
          <cx:pt idx="778">1</cx:pt>
          <cx:pt idx="779">1</cx:pt>
        </cx:lvl>
      </cx:numDim>
    </cx:data>
    <cx:data id="6">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Sheet1!$H$2:$H$781</cx:f>
        <cx:lvl ptCount="780" formatCode="General">
          <cx:pt idx="0">0</cx:pt>
          <cx:pt idx="1">0</cx:pt>
          <cx:pt idx="2">0</cx:pt>
          <cx:pt idx="3">1</cx:pt>
          <cx:pt idx="4">0</cx:pt>
          <cx:pt idx="5">0</cx:pt>
          <cx:pt idx="6">0</cx:pt>
          <cx:pt idx="7">0</cx:pt>
          <cx:pt idx="8">0</cx:pt>
          <cx:pt idx="9">0</cx:pt>
          <cx:pt idx="10">0</cx:pt>
          <cx:pt idx="11">0</cx:pt>
          <cx:pt idx="12">0</cx:pt>
          <cx:pt idx="13">0</cx:pt>
          <cx:pt idx="14">0</cx:pt>
          <cx:pt idx="15">0</cx:pt>
          <cx:pt idx="16">1</cx:pt>
          <cx:pt idx="17">0</cx:pt>
          <cx:pt idx="18">0</cx:pt>
          <cx:pt idx="19">0</cx:pt>
          <cx:pt idx="20">1</cx:pt>
          <cx:pt idx="21">0</cx:pt>
          <cx:pt idx="22">0</cx:pt>
          <cx:pt idx="23">0</cx:pt>
          <cx:pt idx="24">0</cx:pt>
          <cx:pt idx="25">1</cx:pt>
          <cx:pt idx="26">0</cx:pt>
          <cx:pt idx="27">1</cx:pt>
          <cx:pt idx="28">0</cx:pt>
          <cx:pt idx="29">0</cx:pt>
          <cx:pt idx="30">0</cx:pt>
          <cx:pt idx="31">0</cx:pt>
          <cx:pt idx="32">0</cx:pt>
          <cx:pt idx="33">0</cx:pt>
          <cx:pt idx="34">0</cx:pt>
          <cx:pt idx="35">0</cx:pt>
          <cx:pt idx="36">0</cx:pt>
          <cx:pt idx="37">0</cx:pt>
          <cx:pt idx="38">0</cx:pt>
          <cx:pt idx="39">0</cx:pt>
          <cx:pt idx="40">1</cx:pt>
          <cx:pt idx="41">1</cx:pt>
          <cx:pt idx="42">0</cx:pt>
          <cx:pt idx="43">1</cx:pt>
          <cx:pt idx="44">0</cx:pt>
          <cx:pt idx="45">0</cx:pt>
          <cx:pt idx="46">0</cx:pt>
          <cx:pt idx="47">0</cx:pt>
          <cx:pt idx="48">0</cx:pt>
          <cx:pt idx="49">0</cx:pt>
          <cx:pt idx="50">1</cx:pt>
          <cx:pt idx="51">1</cx:pt>
          <cx:pt idx="52">0</cx:pt>
          <cx:pt idx="53">0</cx:pt>
          <cx:pt idx="54">0</cx:pt>
          <cx:pt idx="55">1</cx:pt>
          <cx:pt idx="56">0</cx:pt>
          <cx:pt idx="57">0</cx:pt>
          <cx:pt idx="58">0</cx:pt>
          <cx:pt idx="59">0</cx:pt>
          <cx:pt idx="60">0</cx:pt>
          <cx:pt idx="61">1</cx:pt>
          <cx:pt idx="62">1</cx:pt>
          <cx:pt idx="63">1</cx:pt>
          <cx:pt idx="64">0</cx:pt>
          <cx:pt idx="65">1</cx:pt>
          <cx:pt idx="66">0</cx:pt>
          <cx:pt idx="67">1</cx:pt>
          <cx:pt idx="68">1</cx:pt>
          <cx:pt idx="69">0</cx:pt>
          <cx:pt idx="70">0</cx:pt>
          <cx:pt idx="71">0</cx:pt>
          <cx:pt idx="72">1</cx:pt>
          <cx:pt idx="73">0</cx:pt>
          <cx:pt idx="74">1</cx:pt>
          <cx:pt idx="75">1</cx:pt>
          <cx:pt idx="76">0</cx:pt>
          <cx:pt idx="77">1</cx:pt>
          <cx:pt idx="78">1</cx:pt>
          <cx:pt idx="79">1</cx:pt>
          <cx:pt idx="80">0</cx:pt>
          <cx:pt idx="81">1</cx:pt>
          <cx:pt idx="82">1</cx:pt>
          <cx:pt idx="83">1</cx:pt>
          <cx:pt idx="84">0</cx:pt>
          <cx:pt idx="85">1</cx:pt>
          <cx:pt idx="86">1</cx:pt>
          <cx:pt idx="87">1</cx:pt>
          <cx:pt idx="88">0</cx:pt>
          <cx:pt idx="89">0</cx:pt>
          <cx:pt idx="90">1</cx:pt>
          <cx:pt idx="91">1</cx:pt>
          <cx:pt idx="92">0</cx:pt>
          <cx:pt idx="93">0</cx:pt>
          <cx:pt idx="94">1</cx:pt>
          <cx:pt idx="95">1</cx:pt>
          <cx:pt idx="96">1</cx:pt>
          <cx:pt idx="97">1</cx:pt>
          <cx:pt idx="98">1</cx:pt>
          <cx:pt idx="99">1</cx:pt>
          <cx:pt idx="100">1</cx:pt>
          <cx:pt idx="101">0</cx:pt>
          <cx:pt idx="102">0</cx:pt>
          <cx:pt idx="103">1</cx:pt>
          <cx:pt idx="104">1</cx:pt>
          <cx:pt idx="105">1</cx:pt>
          <cx:pt idx="106">1</cx:pt>
          <cx:pt idx="107">0</cx:pt>
          <cx:pt idx="108">0</cx:pt>
          <cx:pt idx="109">0</cx:pt>
          <cx:pt idx="110">0</cx:pt>
          <cx:pt idx="111">1</cx:pt>
          <cx:pt idx="112">1</cx:pt>
          <cx:pt idx="113">0</cx:pt>
          <cx:pt idx="114">0</cx:pt>
          <cx:pt idx="115">0</cx:pt>
          <cx:pt idx="116">1</cx:pt>
          <cx:pt idx="117">0</cx:pt>
          <cx:pt idx="118">1</cx:pt>
          <cx:pt idx="119">0</cx:pt>
          <cx:pt idx="120">0</cx:pt>
          <cx:pt idx="121">1</cx:pt>
          <cx:pt idx="122">1</cx:pt>
          <cx:pt idx="123">1</cx:pt>
          <cx:pt idx="124">0</cx:pt>
          <cx:pt idx="125">1</cx:pt>
          <cx:pt idx="126">0</cx:pt>
          <cx:pt idx="127">1</cx:pt>
          <cx:pt idx="128">0</cx:pt>
          <cx:pt idx="129">1</cx:pt>
          <cx:pt idx="130">0</cx:pt>
          <cx:pt idx="131">0</cx:pt>
          <cx:pt idx="132">0</cx:pt>
          <cx:pt idx="133">0</cx:pt>
          <cx:pt idx="134">0</cx:pt>
          <cx:pt idx="135">0</cx:pt>
          <cx:pt idx="136">1</cx:pt>
          <cx:pt idx="137">0</cx:pt>
          <cx:pt idx="138">1</cx:pt>
          <cx:pt idx="139">0</cx:pt>
          <cx:pt idx="140">1</cx:pt>
          <cx:pt idx="141">0</cx:pt>
          <cx:pt idx="142">0</cx:pt>
          <cx:pt idx="143">1</cx:pt>
          <cx:pt idx="144">0</cx:pt>
          <cx:pt idx="145">1</cx:pt>
          <cx:pt idx="146">0</cx:pt>
          <cx:pt idx="147">1</cx:pt>
          <cx:pt idx="148">0</cx:pt>
          <cx:pt idx="149">0</cx:pt>
          <cx:pt idx="150">0</cx:pt>
          <cx:pt idx="151">0</cx:pt>
          <cx:pt idx="152">0</cx:pt>
          <cx:pt idx="153">0</cx:pt>
          <cx:pt idx="154">1</cx:pt>
          <cx:pt idx="155">0</cx:pt>
          <cx:pt idx="156">0</cx:pt>
          <cx:pt idx="157">1</cx:pt>
          <cx:pt idx="158">0</cx:pt>
          <cx:pt idx="159">0</cx:pt>
          <cx:pt idx="160">0</cx:pt>
          <cx:pt idx="161">1</cx:pt>
          <cx:pt idx="162">1</cx:pt>
          <cx:pt idx="163">0</cx:pt>
          <cx:pt idx="164">0</cx:pt>
          <cx:pt idx="165">1</cx:pt>
          <cx:pt idx="166">0</cx:pt>
          <cx:pt idx="167">0</cx:pt>
          <cx:pt idx="168">1</cx:pt>
          <cx:pt idx="169">0</cx:pt>
          <cx:pt idx="170">0</cx:pt>
          <cx:pt idx="171">1</cx:pt>
          <cx:pt idx="172">0</cx:pt>
          <cx:pt idx="173">1</cx:pt>
          <cx:pt idx="174">0</cx:pt>
          <cx:pt idx="175">0</cx:pt>
          <cx:pt idx="176">1</cx:pt>
          <cx:pt idx="177">1</cx:pt>
          <cx:pt idx="178">0</cx:pt>
          <cx:pt idx="179">1</cx:pt>
          <cx:pt idx="180">1</cx:pt>
          <cx:pt idx="181">0</cx:pt>
          <cx:pt idx="182">0</cx:pt>
          <cx:pt idx="183">0</cx:pt>
          <cx:pt idx="184">0</cx:pt>
          <cx:pt idx="185">0</cx:pt>
          <cx:pt idx="186">0</cx:pt>
          <cx:pt idx="187">1</cx:pt>
          <cx:pt idx="188">0</cx:pt>
          <cx:pt idx="189">1</cx:pt>
          <cx:pt idx="190">1</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1</cx:pt>
          <cx:pt idx="212">0</cx:pt>
          <cx:pt idx="213">0</cx:pt>
          <cx:pt idx="214">0</cx:pt>
          <cx:pt idx="215">1</cx:pt>
          <cx:pt idx="216">0</cx:pt>
          <cx:pt idx="217">0</cx:pt>
          <cx:pt idx="218">0</cx:pt>
          <cx:pt idx="219">0</cx:pt>
          <cx:pt idx="220">1</cx:pt>
          <cx:pt idx="221">0</cx:pt>
          <cx:pt idx="222">1</cx:pt>
          <cx:pt idx="223">0</cx:pt>
          <cx:pt idx="224">1</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1</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1</cx:pt>
          <cx:pt idx="282">0</cx:pt>
          <cx:pt idx="283">0</cx:pt>
          <cx:pt idx="284">0</cx:pt>
          <cx:pt idx="285">0</cx:pt>
          <cx:pt idx="286">0</cx:pt>
          <cx:pt idx="287">0</cx:pt>
          <cx:pt idx="288">0</cx:pt>
          <cx:pt idx="289">0</cx:pt>
          <cx:pt idx="290">0</cx:pt>
          <cx:pt idx="291">1</cx:pt>
          <cx:pt idx="292">0</cx:pt>
          <cx:pt idx="293">0</cx:pt>
          <cx:pt idx="294">0</cx:pt>
          <cx:pt idx="295">0</cx:pt>
          <cx:pt idx="296">0</cx:pt>
          <cx:pt idx="297">0</cx:pt>
          <cx:pt idx="298">0</cx:pt>
          <cx:pt idx="299">0</cx:pt>
          <cx:pt idx="300">0</cx:pt>
          <cx:pt idx="301">0</cx:pt>
          <cx:pt idx="302">1</cx:pt>
          <cx:pt idx="303">0</cx:pt>
          <cx:pt idx="304">0</cx:pt>
          <cx:pt idx="305">0</cx:pt>
          <cx:pt idx="306">0</cx:pt>
          <cx:pt idx="307">0</cx:pt>
          <cx:pt idx="308">1</cx:pt>
          <cx:pt idx="309">0</cx:pt>
          <cx:pt idx="310">0</cx:pt>
          <cx:pt idx="311">0</cx:pt>
          <cx:pt idx="312">0</cx:pt>
          <cx:pt idx="313">1</cx:pt>
          <cx:pt idx="314">0</cx:pt>
          <cx:pt idx="315">0</cx:pt>
          <cx:pt idx="316">0</cx:pt>
          <cx:pt idx="317">0</cx:pt>
          <cx:pt idx="318">0</cx:pt>
          <cx:pt idx="319">0</cx:pt>
          <cx:pt idx="320">0</cx:pt>
          <cx:pt idx="321">1</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1</cx:pt>
          <cx:pt idx="342">0</cx:pt>
          <cx:pt idx="343">0</cx:pt>
          <cx:pt idx="344">1</cx:pt>
          <cx:pt idx="345">0</cx:pt>
          <cx:pt idx="346">0</cx:pt>
          <cx:pt idx="347">1</cx:pt>
          <cx:pt idx="348">0</cx:pt>
          <cx:pt idx="349">0</cx:pt>
          <cx:pt idx="350">0</cx:pt>
          <cx:pt idx="351">1</cx:pt>
          <cx:pt idx="352">0</cx:pt>
          <cx:pt idx="353">1</cx:pt>
          <cx:pt idx="354">0</cx:pt>
          <cx:pt idx="355">0</cx:pt>
          <cx:pt idx="356">1</cx:pt>
          <cx:pt idx="357">1</cx:pt>
          <cx:pt idx="358">0</cx:pt>
          <cx:pt idx="359">0</cx:pt>
          <cx:pt idx="360">0</cx:pt>
          <cx:pt idx="361">0</cx:pt>
          <cx:pt idx="362">0</cx:pt>
          <cx:pt idx="363">1</cx:pt>
          <cx:pt idx="364">0</cx:pt>
          <cx:pt idx="365">0</cx:pt>
          <cx:pt idx="366">0</cx:pt>
          <cx:pt idx="367">0</cx:pt>
          <cx:pt idx="368">0</cx:pt>
          <cx:pt idx="369">1</cx:pt>
          <cx:pt idx="370">0</cx:pt>
          <cx:pt idx="371">0</cx:pt>
          <cx:pt idx="372">0</cx:pt>
          <cx:pt idx="373">1</cx:pt>
          <cx:pt idx="374">0</cx:pt>
          <cx:pt idx="375">0</cx:pt>
          <cx:pt idx="376">0</cx:pt>
          <cx:pt idx="377">0</cx:pt>
          <cx:pt idx="378">0</cx:pt>
          <cx:pt idx="379">1</cx:pt>
          <cx:pt idx="380">0</cx:pt>
          <cx:pt idx="381">0</cx:pt>
          <cx:pt idx="382">0</cx:pt>
          <cx:pt idx="383">1</cx:pt>
          <cx:pt idx="384">1</cx:pt>
          <cx:pt idx="385">1</cx:pt>
          <cx:pt idx="386">0</cx:pt>
          <cx:pt idx="387">0</cx:pt>
          <cx:pt idx="388">1</cx:pt>
          <cx:pt idx="389">0</cx:pt>
          <cx:pt idx="390">0</cx:pt>
          <cx:pt idx="391">1</cx:pt>
          <cx:pt idx="392">1</cx:pt>
          <cx:pt idx="393">1</cx:pt>
          <cx:pt idx="394">1</cx:pt>
          <cx:pt idx="395">1</cx:pt>
          <cx:pt idx="396">1</cx:pt>
          <cx:pt idx="397">1</cx:pt>
          <cx:pt idx="398">0</cx:pt>
          <cx:pt idx="399">1</cx:pt>
          <cx:pt idx="400">0</cx:pt>
          <cx:pt idx="401">1</cx:pt>
          <cx:pt idx="402">1</cx:pt>
          <cx:pt idx="403">0</cx:pt>
          <cx:pt idx="404">1</cx:pt>
          <cx:pt idx="405">0</cx:pt>
          <cx:pt idx="406">0</cx:pt>
          <cx:pt idx="407">0</cx:pt>
          <cx:pt idx="408">1</cx:pt>
          <cx:pt idx="409">0</cx:pt>
          <cx:pt idx="410">0</cx:pt>
          <cx:pt idx="411">1</cx:pt>
          <cx:pt idx="412">0</cx:pt>
          <cx:pt idx="413">0</cx:pt>
          <cx:pt idx="414">0</cx:pt>
          <cx:pt idx="415">1</cx:pt>
          <cx:pt idx="416">0</cx:pt>
          <cx:pt idx="417">0</cx:pt>
          <cx:pt idx="418">0</cx:pt>
          <cx:pt idx="419">0</cx:pt>
          <cx:pt idx="420">1</cx:pt>
          <cx:pt idx="421">0</cx:pt>
          <cx:pt idx="422">1</cx:pt>
          <cx:pt idx="423">1</cx:pt>
          <cx:pt idx="424">0</cx:pt>
          <cx:pt idx="425">0</cx:pt>
          <cx:pt idx="426">1</cx:pt>
          <cx:pt idx="427">1</cx:pt>
          <cx:pt idx="428">1</cx:pt>
          <cx:pt idx="429">1</cx:pt>
          <cx:pt idx="430">1</cx:pt>
          <cx:pt idx="431">0</cx:pt>
          <cx:pt idx="432">0</cx:pt>
          <cx:pt idx="433">1</cx:pt>
          <cx:pt idx="434">1</cx:pt>
          <cx:pt idx="435">1</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1</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1</cx:pt>
          <cx:pt idx="525">1</cx:pt>
          <cx:pt idx="526">1</cx:pt>
          <cx:pt idx="527">0</cx:pt>
          <cx:pt idx="528">0</cx:pt>
          <cx:pt idx="529">0</cx:pt>
          <cx:pt idx="530">0</cx:pt>
          <cx:pt idx="531">1</cx:pt>
          <cx:pt idx="532">0</cx:pt>
          <cx:pt idx="533">0</cx:pt>
          <cx:pt idx="534">0</cx:pt>
          <cx:pt idx="535">1</cx:pt>
          <cx:pt idx="536">0</cx:pt>
          <cx:pt idx="537">1</cx:pt>
          <cx:pt idx="538">0</cx:pt>
          <cx:pt idx="539">0</cx:pt>
          <cx:pt idx="540">1</cx:pt>
          <cx:pt idx="541">0</cx:pt>
          <cx:pt idx="542">0</cx:pt>
          <cx:pt idx="543">0</cx:pt>
          <cx:pt idx="544">0</cx:pt>
          <cx:pt idx="545">0</cx:pt>
          <cx:pt idx="546">0</cx:pt>
          <cx:pt idx="547">0</cx:pt>
          <cx:pt idx="548">0</cx:pt>
          <cx:pt idx="549">0</cx:pt>
          <cx:pt idx="550">0</cx:pt>
          <cx:pt idx="551">0</cx:pt>
          <cx:pt idx="552">0</cx:pt>
          <cx:pt idx="553">0</cx:pt>
          <cx:pt idx="554">0</cx:pt>
          <cx:pt idx="555">1</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1</cx:pt>
          <cx:pt idx="582">0</cx:pt>
          <cx:pt idx="583">0</cx:pt>
          <cx:pt idx="584">0</cx:pt>
          <cx:pt idx="585">0</cx:pt>
          <cx:pt idx="586">1</cx:pt>
          <cx:pt idx="587">0</cx:pt>
          <cx:pt idx="588">0</cx:pt>
          <cx:pt idx="589">1</cx:pt>
          <cx:pt idx="590">0</cx:pt>
          <cx:pt idx="591">0</cx:pt>
          <cx:pt idx="592">0</cx:pt>
          <cx:pt idx="593">1</cx:pt>
          <cx:pt idx="594">1</cx:pt>
          <cx:pt idx="595">0</cx:pt>
          <cx:pt idx="596">0</cx:pt>
          <cx:pt idx="597">0</cx:pt>
          <cx:pt idx="598">0</cx:pt>
          <cx:pt idx="599">0</cx:pt>
          <cx:pt idx="600">0</cx:pt>
          <cx:pt idx="601">1</cx:pt>
          <cx:pt idx="602">0</cx:pt>
          <cx:pt idx="603">1</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1</cx:pt>
          <cx:pt idx="621">0</cx:pt>
          <cx:pt idx="622">0</cx:pt>
          <cx:pt idx="623">0</cx:pt>
          <cx:pt idx="624">0</cx:pt>
          <cx:pt idx="625">0</cx:pt>
          <cx:pt idx="626">0</cx:pt>
          <cx:pt idx="627">0</cx:pt>
          <cx:pt idx="628">0</cx:pt>
          <cx:pt idx="629">0</cx:pt>
          <cx:pt idx="630">0</cx:pt>
          <cx:pt idx="631">0</cx:pt>
          <cx:pt idx="632">0</cx:pt>
          <cx:pt idx="633">0</cx:pt>
          <cx:pt idx="634">0</cx:pt>
          <cx:pt idx="635">0</cx:pt>
          <cx:pt idx="636">1</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1</cx:pt>
          <cx:pt idx="665">1</cx:pt>
          <cx:pt idx="666">1</cx:pt>
          <cx:pt idx="667">1</cx:pt>
          <cx:pt idx="668">0</cx:pt>
          <cx:pt idx="669">0</cx:pt>
          <cx:pt idx="670">1</cx:pt>
          <cx:pt idx="671">1</cx:pt>
          <cx:pt idx="672">1</cx:pt>
          <cx:pt idx="673">0</cx:pt>
          <cx:pt idx="674">1</cx:pt>
          <cx:pt idx="675">0</cx:pt>
          <cx:pt idx="676">1</cx:pt>
          <cx:pt idx="677">0</cx:pt>
          <cx:pt idx="678">1</cx:pt>
          <cx:pt idx="679">0</cx:pt>
          <cx:pt idx="680">1</cx:pt>
          <cx:pt idx="681">0</cx:pt>
          <cx:pt idx="682">0</cx:pt>
          <cx:pt idx="683">1</cx:pt>
          <cx:pt idx="684">0</cx:pt>
          <cx:pt idx="685">1</cx:pt>
          <cx:pt idx="686">1</cx:pt>
          <cx:pt idx="687">1</cx:pt>
          <cx:pt idx="688">1</cx:pt>
          <cx:pt idx="689">1</cx:pt>
          <cx:pt idx="690">0</cx:pt>
          <cx:pt idx="691">0</cx:pt>
          <cx:pt idx="692">1</cx:pt>
          <cx:pt idx="693">1</cx:pt>
          <cx:pt idx="694">0</cx:pt>
          <cx:pt idx="695">1</cx:pt>
          <cx:pt idx="696">0</cx:pt>
          <cx:pt idx="697">1</cx:pt>
          <cx:pt idx="698">0</cx:pt>
          <cx:pt idx="699">0</cx:pt>
          <cx:pt idx="700">1</cx:pt>
          <cx:pt idx="701">0</cx:pt>
          <cx:pt idx="702">0</cx:pt>
          <cx:pt idx="703">1</cx:pt>
          <cx:pt idx="704">0</cx:pt>
          <cx:pt idx="705">1</cx:pt>
          <cx:pt idx="706">0</cx:pt>
          <cx:pt idx="707">0</cx:pt>
          <cx:pt idx="708">0</cx:pt>
          <cx:pt idx="709">1</cx:pt>
          <cx:pt idx="710">0</cx:pt>
          <cx:pt idx="711">0</cx:pt>
          <cx:pt idx="712">0</cx:pt>
          <cx:pt idx="713">0</cx:pt>
          <cx:pt idx="714">0</cx:pt>
          <cx:pt idx="715">0</cx:pt>
          <cx:pt idx="716">0</cx:pt>
          <cx:pt idx="717">0</cx:pt>
          <cx:pt idx="718">0</cx:pt>
          <cx:pt idx="719">0</cx:pt>
          <cx:pt idx="720">1</cx:pt>
          <cx:pt idx="721">1</cx:pt>
          <cx:pt idx="722">0</cx:pt>
          <cx:pt idx="723">0</cx:pt>
          <cx:pt idx="724">1</cx:pt>
          <cx:pt idx="725">0</cx:pt>
          <cx:pt idx="726">1</cx:pt>
          <cx:pt idx="727">1</cx:pt>
          <cx:pt idx="728">0</cx:pt>
          <cx:pt idx="729">0</cx:pt>
          <cx:pt idx="730">1</cx:pt>
          <cx:pt idx="731">1</cx:pt>
          <cx:pt idx="732">0</cx:pt>
          <cx:pt idx="733">0</cx:pt>
          <cx:pt idx="734">0</cx:pt>
          <cx:pt idx="735">0</cx:pt>
          <cx:pt idx="736">1</cx:pt>
          <cx:pt idx="737">1</cx:pt>
          <cx:pt idx="738">0</cx:pt>
          <cx:pt idx="739">0</cx:pt>
          <cx:pt idx="740">0</cx:pt>
          <cx:pt idx="741">1</cx:pt>
          <cx:pt idx="742">0</cx:pt>
          <cx:pt idx="743">0</cx:pt>
          <cx:pt idx="744">0</cx:pt>
          <cx:pt idx="745">0</cx:pt>
          <cx:pt idx="746">0</cx:pt>
          <cx:pt idx="747">0</cx:pt>
          <cx:pt idx="748">0</cx:pt>
          <cx:pt idx="749">1</cx:pt>
          <cx:pt idx="750">1</cx:pt>
          <cx:pt idx="751">0</cx:pt>
          <cx:pt idx="752">0</cx:pt>
          <cx:pt idx="753">0</cx:pt>
          <cx:pt idx="754">0</cx:pt>
          <cx:pt idx="755">0</cx:pt>
          <cx:pt idx="756">1</cx:pt>
          <cx:pt idx="757">1</cx:pt>
          <cx:pt idx="758">1</cx:pt>
          <cx:pt idx="759">0</cx:pt>
          <cx:pt idx="760">1</cx:pt>
          <cx:pt idx="761">0</cx:pt>
          <cx:pt idx="762">1</cx:pt>
          <cx:pt idx="763">0</cx:pt>
          <cx:pt idx="764">0</cx:pt>
          <cx:pt idx="765">0</cx:pt>
          <cx:pt idx="766">1</cx:pt>
          <cx:pt idx="767">0</cx:pt>
          <cx:pt idx="768">0</cx:pt>
          <cx:pt idx="769">0</cx:pt>
          <cx:pt idx="770">0</cx:pt>
          <cx:pt idx="771">0</cx:pt>
          <cx:pt idx="772">0</cx:pt>
          <cx:pt idx="773">0</cx:pt>
          <cx:pt idx="774">0</cx:pt>
          <cx:pt idx="775">1</cx:pt>
          <cx:pt idx="776">0</cx:pt>
          <cx:pt idx="777">1</cx:pt>
          <cx:pt idx="778">0</cx:pt>
          <cx:pt idx="779">0</cx:pt>
        </cx:lvl>
      </cx:numDim>
    </cx:data>
    <cx:data id="7">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Sheet1!$I$2:$I$781</cx:f>
        <cx:lvl ptCount="780" formatCode="General">
          <cx:pt idx="0">0</cx:pt>
          <cx:pt idx="1">0</cx:pt>
          <cx:pt idx="2">0</cx:pt>
          <cx:pt idx="3">0</cx:pt>
          <cx:pt idx="4">1</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1</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1</cx:pt>
          <cx:pt idx="152">0</cx:pt>
          <cx:pt idx="153">0</cx:pt>
          <cx:pt idx="154">0</cx:pt>
          <cx:pt idx="155">0</cx:pt>
          <cx:pt idx="156">1</cx:pt>
          <cx:pt idx="157">1</cx:pt>
          <cx:pt idx="158">0</cx:pt>
          <cx:pt idx="159">1</cx:pt>
          <cx:pt idx="160">1</cx:pt>
          <cx:pt idx="161">1</cx:pt>
          <cx:pt idx="162">1</cx:pt>
          <cx:pt idx="163">0</cx:pt>
          <cx:pt idx="164">0</cx:pt>
          <cx:pt idx="165">1</cx:pt>
          <cx:pt idx="166">0</cx:pt>
          <cx:pt idx="167">0</cx:pt>
          <cx:pt idx="168">1</cx:pt>
          <cx:pt idx="169">0</cx:pt>
          <cx:pt idx="170">0</cx:pt>
          <cx:pt idx="171">1</cx:pt>
          <cx:pt idx="172">0</cx:pt>
          <cx:pt idx="173">0</cx:pt>
          <cx:pt idx="174">1</cx:pt>
          <cx:pt idx="175">1</cx:pt>
          <cx:pt idx="176">1</cx:pt>
          <cx:pt idx="177">1</cx:pt>
          <cx:pt idx="178">1</cx:pt>
          <cx:pt idx="179">0</cx:pt>
          <cx:pt idx="180">1</cx:pt>
          <cx:pt idx="181">0</cx:pt>
          <cx:pt idx="182">0</cx:pt>
          <cx:pt idx="183">1</cx:pt>
          <cx:pt idx="184">0</cx:pt>
          <cx:pt idx="185">0</cx:pt>
          <cx:pt idx="186">1</cx:pt>
          <cx:pt idx="187">0</cx:pt>
          <cx:pt idx="188">0</cx:pt>
          <cx:pt idx="189">1</cx:pt>
          <cx:pt idx="190">1</cx:pt>
          <cx:pt idx="191">0</cx:pt>
          <cx:pt idx="192">0</cx:pt>
          <cx:pt idx="193">0</cx:pt>
          <cx:pt idx="194">0</cx:pt>
          <cx:pt idx="195">0</cx:pt>
          <cx:pt idx="196">0</cx:pt>
          <cx:pt idx="197">0</cx:pt>
          <cx:pt idx="198">0</cx:pt>
          <cx:pt idx="199">0</cx:pt>
          <cx:pt idx="200">0</cx:pt>
          <cx:pt idx="201">0</cx:pt>
          <cx:pt idx="202">0</cx:pt>
          <cx:pt idx="203">0</cx:pt>
          <cx:pt idx="204">1</cx:pt>
          <cx:pt idx="205">0</cx:pt>
          <cx:pt idx="206">0</cx:pt>
          <cx:pt idx="207">0</cx:pt>
          <cx:pt idx="208">0</cx:pt>
          <cx:pt idx="209">0</cx:pt>
          <cx:pt idx="210">0</cx:pt>
          <cx:pt idx="211">0</cx:pt>
          <cx:pt idx="212">0</cx:pt>
          <cx:pt idx="213">0</cx:pt>
          <cx:pt idx="214">0</cx:pt>
          <cx:pt idx="215">0</cx:pt>
          <cx:pt idx="216">0</cx:pt>
          <cx:pt idx="217">0</cx:pt>
          <cx:pt idx="218">1</cx:pt>
          <cx:pt idx="219">0</cx:pt>
          <cx:pt idx="220">0</cx:pt>
          <cx:pt idx="221">0</cx:pt>
          <cx:pt idx="222">0</cx:pt>
          <cx:pt idx="223">0</cx:pt>
          <cx:pt idx="224">0</cx:pt>
          <cx:pt idx="225">0</cx:pt>
          <cx:pt idx="226">1</cx:pt>
          <cx:pt idx="227">0</cx:pt>
          <cx:pt idx="228">0</cx:pt>
          <cx:pt idx="229">0</cx:pt>
          <cx:pt idx="230">0</cx:pt>
          <cx:pt idx="231">0</cx:pt>
          <cx:pt idx="232">0</cx:pt>
          <cx:pt idx="233">0</cx:pt>
          <cx:pt idx="234">0</cx:pt>
          <cx:pt idx="235">0</cx:pt>
          <cx:pt idx="236">0</cx:pt>
          <cx:pt idx="237">0</cx:pt>
          <cx:pt idx="238">1</cx:pt>
          <cx:pt idx="239">1</cx:pt>
          <cx:pt idx="240">0</cx:pt>
          <cx:pt idx="241">1</cx:pt>
          <cx:pt idx="242">0</cx:pt>
          <cx:pt idx="243">0</cx:pt>
          <cx:pt idx="244">0</cx:pt>
          <cx:pt idx="245">0</cx:pt>
          <cx:pt idx="246">1</cx:pt>
          <cx:pt idx="247">0</cx:pt>
          <cx:pt idx="248">0</cx:pt>
          <cx:pt idx="249">0</cx:pt>
          <cx:pt idx="250">1</cx:pt>
          <cx:pt idx="251">0</cx:pt>
          <cx:pt idx="252">0</cx:pt>
          <cx:pt idx="253">0</cx:pt>
          <cx:pt idx="254">0</cx:pt>
          <cx:pt idx="255">0</cx:pt>
          <cx:pt idx="256">0</cx:pt>
          <cx:pt idx="257">0</cx:pt>
          <cx:pt idx="258">0</cx:pt>
          <cx:pt idx="259">0</cx:pt>
          <cx:pt idx="260">0</cx:pt>
          <cx:pt idx="261">1</cx:pt>
          <cx:pt idx="262">0</cx:pt>
          <cx:pt idx="263">0</cx:pt>
          <cx:pt idx="264">0</cx:pt>
          <cx:pt idx="265">1</cx:pt>
          <cx:pt idx="266">0</cx:pt>
          <cx:pt idx="267">0</cx:pt>
          <cx:pt idx="268">0</cx:pt>
          <cx:pt idx="269">0</cx:pt>
          <cx:pt idx="270">0</cx:pt>
          <cx:pt idx="271">0</cx:pt>
          <cx:pt idx="272">0</cx:pt>
          <cx:pt idx="273">1</cx:pt>
          <cx:pt idx="274">0</cx:pt>
          <cx:pt idx="275">0</cx:pt>
          <cx:pt idx="276">0</cx:pt>
          <cx:pt idx="277">1</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1</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1</cx:pt>
          <cx:pt idx="425">0</cx:pt>
          <cx:pt idx="426">0</cx:pt>
          <cx:pt idx="427">0</cx:pt>
          <cx:pt idx="428">0</cx:pt>
          <cx:pt idx="429">0</cx:pt>
          <cx:pt idx="430">0</cx:pt>
          <cx:pt idx="431">0</cx:pt>
          <cx:pt idx="432">0</cx:pt>
          <cx:pt idx="433">0</cx:pt>
          <cx:pt idx="434">0</cx:pt>
          <cx:pt idx="435">0</cx:pt>
          <cx:pt idx="436">1</cx:pt>
          <cx:pt idx="437">1</cx:pt>
          <cx:pt idx="438">1</cx:pt>
          <cx:pt idx="439">1</cx:pt>
          <cx:pt idx="440">0</cx:pt>
          <cx:pt idx="441">1</cx:pt>
          <cx:pt idx="442">0</cx:pt>
          <cx:pt idx="443">0</cx:pt>
          <cx:pt idx="444">1</cx:pt>
          <cx:pt idx="445">0</cx:pt>
          <cx:pt idx="446">0</cx:pt>
          <cx:pt idx="447">0</cx:pt>
          <cx:pt idx="448">0</cx:pt>
          <cx:pt idx="449">1</cx:pt>
          <cx:pt idx="450">1</cx:pt>
          <cx:pt idx="451">0</cx:pt>
          <cx:pt idx="452">1</cx:pt>
          <cx:pt idx="453">1</cx:pt>
          <cx:pt idx="454">1</cx:pt>
          <cx:pt idx="455">0</cx:pt>
          <cx:pt idx="456">0</cx:pt>
          <cx:pt idx="457">0</cx:pt>
          <cx:pt idx="458">0</cx:pt>
          <cx:pt idx="459">1</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1</cx:pt>
          <cx:pt idx="606">1</cx:pt>
          <cx:pt idx="607">1</cx:pt>
          <cx:pt idx="608">0</cx:pt>
          <cx:pt idx="609">1</cx:pt>
          <cx:pt idx="610">0</cx:pt>
          <cx:pt idx="611">0</cx:pt>
          <cx:pt idx="612">1</cx:pt>
          <cx:pt idx="613">0</cx:pt>
          <cx:pt idx="614">1</cx:pt>
          <cx:pt idx="615">1</cx:pt>
          <cx:pt idx="616">0</cx:pt>
          <cx:pt idx="617">0</cx:pt>
          <cx:pt idx="618">1</cx:pt>
          <cx:pt idx="619">0</cx:pt>
          <cx:pt idx="620">0</cx:pt>
          <cx:pt idx="621">1</cx:pt>
          <cx:pt idx="622">1</cx:pt>
          <cx:pt idx="623">0</cx:pt>
          <cx:pt idx="624">0</cx:pt>
          <cx:pt idx="625">0</cx:pt>
          <cx:pt idx="626">0</cx:pt>
          <cx:pt idx="627">1</cx:pt>
          <cx:pt idx="628">0</cx:pt>
          <cx:pt idx="629">0</cx:pt>
          <cx:pt idx="630">1</cx:pt>
          <cx:pt idx="631">1</cx:pt>
          <cx:pt idx="632">1</cx:pt>
          <cx:pt idx="633">1</cx:pt>
          <cx:pt idx="634">1</cx:pt>
          <cx:pt idx="635">1</cx:pt>
          <cx:pt idx="636">0</cx:pt>
          <cx:pt idx="637">0</cx:pt>
          <cx:pt idx="638">1</cx:pt>
          <cx:pt idx="639">0</cx:pt>
          <cx:pt idx="640">0</cx:pt>
          <cx:pt idx="641">1</cx:pt>
          <cx:pt idx="642">1</cx:pt>
          <cx:pt idx="643">0</cx:pt>
          <cx:pt idx="644">1</cx:pt>
          <cx:pt idx="645">1</cx:pt>
          <cx:pt idx="646">0</cx:pt>
          <cx:pt idx="647">0</cx:pt>
          <cx:pt idx="648">0</cx:pt>
          <cx:pt idx="649">0</cx:pt>
          <cx:pt idx="650">0</cx:pt>
          <cx:pt idx="651">0</cx:pt>
          <cx:pt idx="652">0</cx:pt>
          <cx:pt idx="653">1</cx:pt>
          <cx:pt idx="654">0</cx:pt>
          <cx:pt idx="655">1</cx:pt>
          <cx:pt idx="656">1</cx:pt>
          <cx:pt idx="657">1</cx:pt>
          <cx:pt idx="658">1</cx:pt>
          <cx:pt idx="659">0</cx:pt>
          <cx:pt idx="660">0</cx:pt>
          <cx:pt idx="661">0</cx:pt>
          <cx:pt idx="662">0</cx:pt>
          <cx:pt idx="663">0</cx:pt>
          <cx:pt idx="664">0</cx:pt>
          <cx:pt idx="665">0</cx:pt>
          <cx:pt idx="666">0</cx:pt>
          <cx:pt idx="667">0</cx:pt>
          <cx:pt idx="668">0</cx:pt>
          <cx:pt idx="669">0</cx:pt>
          <cx:pt idx="670">1</cx:pt>
          <cx:pt idx="671">1</cx:pt>
          <cx:pt idx="672">0</cx:pt>
          <cx:pt idx="673">0</cx:pt>
          <cx:pt idx="674">0</cx:pt>
          <cx:pt idx="675">0</cx:pt>
          <cx:pt idx="676">0</cx:pt>
          <cx:pt idx="677">1</cx:pt>
          <cx:pt idx="678">0</cx:pt>
          <cx:pt idx="679">0</cx:pt>
          <cx:pt idx="680">1</cx:pt>
          <cx:pt idx="681">0</cx:pt>
          <cx:pt idx="682">1</cx:pt>
          <cx:pt idx="683">1</cx:pt>
          <cx:pt idx="684">0</cx:pt>
          <cx:pt idx="685">0</cx:pt>
          <cx:pt idx="686">1</cx:pt>
          <cx:pt idx="687">0</cx:pt>
          <cx:pt idx="688">1</cx:pt>
          <cx:pt idx="689">1</cx:pt>
          <cx:pt idx="690">1</cx:pt>
          <cx:pt idx="691">0</cx:pt>
          <cx:pt idx="692">0</cx:pt>
          <cx:pt idx="693">1</cx:pt>
          <cx:pt idx="694">0</cx:pt>
          <cx:pt idx="695">0</cx:pt>
          <cx:pt idx="696">0</cx:pt>
          <cx:pt idx="697">0</cx:pt>
          <cx:pt idx="698">0</cx:pt>
          <cx:pt idx="699">0</cx:pt>
          <cx:pt idx="700">0</cx:pt>
          <cx:pt idx="701">0</cx:pt>
          <cx:pt idx="702">0</cx:pt>
          <cx:pt idx="703">1</cx:pt>
          <cx:pt idx="704">1</cx:pt>
          <cx:pt idx="705">0</cx:pt>
          <cx:pt idx="706">1</cx:pt>
          <cx:pt idx="707">1</cx:pt>
          <cx:pt idx="708">1</cx:pt>
          <cx:pt idx="709">1</cx:pt>
          <cx:pt idx="710">0</cx:pt>
          <cx:pt idx="711">0</cx:pt>
          <cx:pt idx="712">1</cx:pt>
          <cx:pt idx="713">1</cx:pt>
          <cx:pt idx="714">0</cx:pt>
          <cx:pt idx="715">1</cx:pt>
          <cx:pt idx="716">0</cx:pt>
          <cx:pt idx="717">1</cx:pt>
          <cx:pt idx="718">1</cx:pt>
          <cx:pt idx="719">1</cx:pt>
          <cx:pt idx="720">1</cx:pt>
          <cx:pt idx="721">0</cx:pt>
          <cx:pt idx="722">0</cx:pt>
          <cx:pt idx="723">0</cx:pt>
          <cx:pt idx="724">1</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8">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Sheet1!$J$2:$J$781</cx:f>
        <cx:lvl ptCount="780" formatCode="General">
          <cx:pt idx="0">0</cx:pt>
          <cx:pt idx="1">0</cx:pt>
          <cx:pt idx="2">1</cx:pt>
          <cx:pt idx="3">1</cx:pt>
          <cx:pt idx="4">0</cx:pt>
          <cx:pt idx="5">0</cx:pt>
          <cx:pt idx="6">0</cx:pt>
          <cx:pt idx="7">0</cx:pt>
          <cx:pt idx="8">0</cx:pt>
          <cx:pt idx="9">0</cx:pt>
          <cx:pt idx="10">0</cx:pt>
          <cx:pt idx="11">1</cx:pt>
          <cx:pt idx="12">0</cx:pt>
          <cx:pt idx="13">0</cx:pt>
          <cx:pt idx="14">0</cx:pt>
          <cx:pt idx="15">0</cx:pt>
          <cx:pt idx="16">0</cx:pt>
          <cx:pt idx="17">0</cx:pt>
          <cx:pt idx="18">0</cx:pt>
          <cx:pt idx="19">0</cx:pt>
          <cx:pt idx="20">0</cx:pt>
          <cx:pt idx="21">0</cx:pt>
          <cx:pt idx="22">1</cx:pt>
          <cx:pt idx="23">1</cx:pt>
          <cx:pt idx="24">1</cx:pt>
          <cx:pt idx="25">0</cx:pt>
          <cx:pt idx="26">0</cx:pt>
          <cx:pt idx="27">0</cx:pt>
          <cx:pt idx="28">0</cx:pt>
          <cx:pt idx="29">0</cx:pt>
          <cx:pt idx="30">0</cx:pt>
          <cx:pt idx="31">0</cx:pt>
          <cx:pt idx="32">0</cx:pt>
          <cx:pt idx="33">0</cx:pt>
          <cx:pt idx="34">0</cx:pt>
          <cx:pt idx="35">0</cx:pt>
          <cx:pt idx="36">0</cx:pt>
          <cx:pt idx="37">1</cx:pt>
          <cx:pt idx="38">0</cx:pt>
          <cx:pt idx="39">0</cx:pt>
          <cx:pt idx="40">0</cx:pt>
          <cx:pt idx="41">1</cx:pt>
          <cx:pt idx="42">0</cx:pt>
          <cx:pt idx="43">1</cx:pt>
          <cx:pt idx="44">0</cx:pt>
          <cx:pt idx="45">0</cx:pt>
          <cx:pt idx="46">0</cx:pt>
          <cx:pt idx="47">0</cx:pt>
          <cx:pt idx="48">0</cx:pt>
          <cx:pt idx="49">1</cx:pt>
          <cx:pt idx="50">0</cx:pt>
          <cx:pt idx="51">0</cx:pt>
          <cx:pt idx="52">0</cx:pt>
          <cx:pt idx="53">0</cx:pt>
          <cx:pt idx="54">0</cx:pt>
          <cx:pt idx="55">1</cx:pt>
          <cx:pt idx="56">0</cx:pt>
          <cx:pt idx="57">0</cx:pt>
          <cx:pt idx="58">0</cx:pt>
          <cx:pt idx="59">0</cx:pt>
          <cx:pt idx="60">0</cx:pt>
          <cx:pt idx="61">1</cx:pt>
          <cx:pt idx="62">0</cx:pt>
          <cx:pt idx="63">1</cx:pt>
          <cx:pt idx="64">0</cx:pt>
          <cx:pt idx="65">0</cx:pt>
          <cx:pt idx="66">0</cx:pt>
          <cx:pt idx="67">0</cx:pt>
          <cx:pt idx="68">0</cx:pt>
          <cx:pt idx="69">0</cx:pt>
          <cx:pt idx="70">0</cx:pt>
          <cx:pt idx="71">0</cx:pt>
          <cx:pt idx="72">0</cx:pt>
          <cx:pt idx="73">0</cx:pt>
          <cx:pt idx="74">1</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1</cx:pt>
          <cx:pt idx="94">0</cx:pt>
          <cx:pt idx="95">0</cx:pt>
          <cx:pt idx="96">0</cx:pt>
          <cx:pt idx="97">0</cx:pt>
          <cx:pt idx="98">0</cx:pt>
          <cx:pt idx="99">0</cx:pt>
          <cx:pt idx="100">1</cx:pt>
          <cx:pt idx="101">0</cx:pt>
          <cx:pt idx="102">0</cx:pt>
          <cx:pt idx="103">0</cx:pt>
          <cx:pt idx="104">1</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1</cx:pt>
          <cx:pt idx="128">0</cx:pt>
          <cx:pt idx="129">0</cx:pt>
          <cx:pt idx="130">0</cx:pt>
          <cx:pt idx="131">0</cx:pt>
          <cx:pt idx="132">0</cx:pt>
          <cx:pt idx="133">0</cx:pt>
          <cx:pt idx="134">0</cx:pt>
          <cx:pt idx="135">0</cx:pt>
          <cx:pt idx="136">0</cx:pt>
          <cx:pt idx="137">0</cx:pt>
          <cx:pt idx="138">0</cx:pt>
          <cx:pt idx="139">0</cx:pt>
          <cx:pt idx="140">1</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1</cx:pt>
          <cx:pt idx="162">0</cx:pt>
          <cx:pt idx="163">0</cx:pt>
          <cx:pt idx="164">0</cx:pt>
          <cx:pt idx="165">0</cx:pt>
          <cx:pt idx="166">0</cx:pt>
          <cx:pt idx="167">0</cx:pt>
          <cx:pt idx="168">0</cx:pt>
          <cx:pt idx="169">0</cx:pt>
          <cx:pt idx="170">0</cx:pt>
          <cx:pt idx="171">0</cx:pt>
          <cx:pt idx="172">0</cx:pt>
          <cx:pt idx="173">0</cx:pt>
          <cx:pt idx="174">1</cx:pt>
          <cx:pt idx="175">0</cx:pt>
          <cx:pt idx="176">0</cx:pt>
          <cx:pt idx="177">0</cx:pt>
          <cx:pt idx="178">0</cx:pt>
          <cx:pt idx="179">0</cx:pt>
          <cx:pt idx="180">1</cx:pt>
          <cx:pt idx="181">0</cx:pt>
          <cx:pt idx="182">1</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1</cx:pt>
          <cx:pt idx="212">0</cx:pt>
          <cx:pt idx="213">0</cx:pt>
          <cx:pt idx="214">0</cx:pt>
          <cx:pt idx="215">0</cx:pt>
          <cx:pt idx="216">0</cx:pt>
          <cx:pt idx="217">0</cx:pt>
          <cx:pt idx="218">0</cx:pt>
          <cx:pt idx="219">0</cx:pt>
          <cx:pt idx="220">0</cx:pt>
          <cx:pt idx="221">0</cx:pt>
          <cx:pt idx="222">0</cx:pt>
          <cx:pt idx="223">0</cx:pt>
          <cx:pt idx="224">1</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1</cx:pt>
          <cx:pt idx="253">0</cx:pt>
          <cx:pt idx="254">0</cx:pt>
          <cx:pt idx="255">0</cx:pt>
          <cx:pt idx="256">0</cx:pt>
          <cx:pt idx="257">1</cx:pt>
          <cx:pt idx="258">1</cx:pt>
          <cx:pt idx="259">0</cx:pt>
          <cx:pt idx="260">0</cx:pt>
          <cx:pt idx="261">0</cx:pt>
          <cx:pt idx="262">0</cx:pt>
          <cx:pt idx="263">0</cx:pt>
          <cx:pt idx="264">0</cx:pt>
          <cx:pt idx="265">0</cx:pt>
          <cx:pt idx="266">1</cx:pt>
          <cx:pt idx="267">1</cx:pt>
          <cx:pt idx="268">0</cx:pt>
          <cx:pt idx="269">0</cx:pt>
          <cx:pt idx="270">0</cx:pt>
          <cx:pt idx="271">0</cx:pt>
          <cx:pt idx="272">0</cx:pt>
          <cx:pt idx="273">0</cx:pt>
          <cx:pt idx="274">0</cx:pt>
          <cx:pt idx="275">0</cx:pt>
          <cx:pt idx="276">0</cx:pt>
          <cx:pt idx="277">0</cx:pt>
          <cx:pt idx="278">1</cx:pt>
          <cx:pt idx="279">0</cx:pt>
          <cx:pt idx="280">0</cx:pt>
          <cx:pt idx="281">1</cx:pt>
          <cx:pt idx="282">1</cx:pt>
          <cx:pt idx="283">0</cx:pt>
          <cx:pt idx="284">0</cx:pt>
          <cx:pt idx="285">0</cx:pt>
          <cx:pt idx="286">0</cx:pt>
          <cx:pt idx="287">1</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1</cx:pt>
          <cx:pt idx="311">0</cx:pt>
          <cx:pt idx="312">0</cx:pt>
          <cx:pt idx="313">0</cx:pt>
          <cx:pt idx="314">1</cx:pt>
          <cx:pt idx="315">0</cx:pt>
          <cx:pt idx="316">0</cx:pt>
          <cx:pt idx="317">0</cx:pt>
          <cx:pt idx="318">0</cx:pt>
          <cx:pt idx="319">0</cx:pt>
          <cx:pt idx="320">0</cx:pt>
          <cx:pt idx="321">1</cx:pt>
          <cx:pt idx="322">0</cx:pt>
          <cx:pt idx="323">0</cx:pt>
          <cx:pt idx="324">0</cx:pt>
          <cx:pt idx="325">1</cx:pt>
          <cx:pt idx="326">0</cx:pt>
          <cx:pt idx="327">0</cx:pt>
          <cx:pt idx="328">0</cx:pt>
          <cx:pt idx="329">0</cx:pt>
          <cx:pt idx="330">1</cx:pt>
          <cx:pt idx="331">0</cx:pt>
          <cx:pt idx="332">0</cx:pt>
          <cx:pt idx="333">1</cx:pt>
          <cx:pt idx="334">1</cx:pt>
          <cx:pt idx="335">0</cx:pt>
          <cx:pt idx="336">0</cx:pt>
          <cx:pt idx="337">0</cx:pt>
          <cx:pt idx="338">1</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1</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1</cx:pt>
          <cx:pt idx="396">0</cx:pt>
          <cx:pt idx="397">0</cx:pt>
          <cx:pt idx="398">0</cx:pt>
          <cx:pt idx="399">0</cx:pt>
          <cx:pt idx="400">0</cx:pt>
          <cx:pt idx="401">0</cx:pt>
          <cx:pt idx="402">0</cx:pt>
          <cx:pt idx="403">0</cx:pt>
          <cx:pt idx="404">1</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1</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1</cx:pt>
          <cx:pt idx="529">0</cx:pt>
          <cx:pt idx="530">0</cx:pt>
          <cx:pt idx="531">0</cx:pt>
          <cx:pt idx="532">0</cx:pt>
          <cx:pt idx="533">0</cx:pt>
          <cx:pt idx="534">0</cx:pt>
          <cx:pt idx="535">1</cx:pt>
          <cx:pt idx="536">0</cx:pt>
          <cx:pt idx="537">1</cx:pt>
          <cx:pt idx="538">0</cx:pt>
          <cx:pt idx="539">0</cx:pt>
          <cx:pt idx="540">1</cx:pt>
          <cx:pt idx="541">0</cx:pt>
          <cx:pt idx="542">0</cx:pt>
          <cx:pt idx="543">0</cx:pt>
          <cx:pt idx="544">0</cx:pt>
          <cx:pt idx="545">0</cx:pt>
          <cx:pt idx="546">0</cx:pt>
          <cx:pt idx="547">0</cx:pt>
          <cx:pt idx="548">0</cx:pt>
          <cx:pt idx="549">0</cx:pt>
          <cx:pt idx="550">1</cx:pt>
          <cx:pt idx="551">0</cx:pt>
          <cx:pt idx="552">0</cx:pt>
          <cx:pt idx="553">1</cx:pt>
          <cx:pt idx="554">0</cx:pt>
          <cx:pt idx="555">0</cx:pt>
          <cx:pt idx="556">0</cx:pt>
          <cx:pt idx="557">0</cx:pt>
          <cx:pt idx="558">0</cx:pt>
          <cx:pt idx="559">0</cx:pt>
          <cx:pt idx="560">0</cx:pt>
          <cx:pt idx="561">0</cx:pt>
          <cx:pt idx="562">0</cx:pt>
          <cx:pt idx="563">0</cx:pt>
          <cx:pt idx="564">0</cx:pt>
          <cx:pt idx="565">1</cx:pt>
          <cx:pt idx="566">1</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1</cx:pt>
          <cx:pt idx="589">1</cx:pt>
          <cx:pt idx="590">0</cx:pt>
          <cx:pt idx="591">0</cx:pt>
          <cx:pt idx="592">0</cx:pt>
          <cx:pt idx="593">0</cx:pt>
          <cx:pt idx="594">0</cx:pt>
          <cx:pt idx="595">0</cx:pt>
          <cx:pt idx="596">0</cx:pt>
          <cx:pt idx="597">1</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1</cx:pt>
          <cx:pt idx="668">1</cx:pt>
          <cx:pt idx="669">0</cx:pt>
          <cx:pt idx="670">0</cx:pt>
          <cx:pt idx="671">0</cx:pt>
          <cx:pt idx="672">0</cx:pt>
          <cx:pt idx="673">0</cx:pt>
          <cx:pt idx="674">1</cx:pt>
          <cx:pt idx="675">0</cx:pt>
          <cx:pt idx="676">0</cx:pt>
          <cx:pt idx="677">0</cx:pt>
          <cx:pt idx="678">0</cx:pt>
          <cx:pt idx="679">0</cx:pt>
          <cx:pt idx="680">0</cx:pt>
          <cx:pt idx="681">0</cx:pt>
          <cx:pt idx="682">0</cx:pt>
          <cx:pt idx="683">0</cx:pt>
          <cx:pt idx="684">0</cx:pt>
          <cx:pt idx="685">1</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1</cx:pt>
          <cx:pt idx="730">0</cx:pt>
          <cx:pt idx="731">0</cx:pt>
          <cx:pt idx="732">0</cx:pt>
          <cx:pt idx="733">0</cx:pt>
          <cx:pt idx="734">1</cx:pt>
          <cx:pt idx="735">0</cx:pt>
          <cx:pt idx="736">1</cx:pt>
          <cx:pt idx="737">0</cx:pt>
          <cx:pt idx="738">1</cx:pt>
          <cx:pt idx="739">0</cx:pt>
          <cx:pt idx="740">1</cx:pt>
          <cx:pt idx="741">0</cx:pt>
          <cx:pt idx="742">0</cx:pt>
          <cx:pt idx="743">0</cx:pt>
          <cx:pt idx="744">0</cx:pt>
          <cx:pt idx="745">0</cx:pt>
          <cx:pt idx="746">1</cx:pt>
          <cx:pt idx="747">0</cx:pt>
          <cx:pt idx="748">0</cx:pt>
          <cx:pt idx="749">0</cx:pt>
          <cx:pt idx="750">0</cx:pt>
          <cx:pt idx="751">0</cx:pt>
          <cx:pt idx="752">0</cx:pt>
          <cx:pt idx="753">0</cx:pt>
          <cx:pt idx="754">1</cx:pt>
          <cx:pt idx="755">0</cx:pt>
          <cx:pt idx="756">0</cx:pt>
          <cx:pt idx="757">0</cx:pt>
          <cx:pt idx="758">0</cx:pt>
          <cx:pt idx="759">0</cx:pt>
          <cx:pt idx="760">0</cx:pt>
          <cx:pt idx="761">0</cx:pt>
          <cx:pt idx="762">1</cx:pt>
          <cx:pt idx="763">0</cx:pt>
          <cx:pt idx="764">0</cx:pt>
          <cx:pt idx="765">0</cx:pt>
          <cx:pt idx="766">0</cx:pt>
          <cx:pt idx="767">0</cx:pt>
          <cx:pt idx="768">0</cx:pt>
          <cx:pt idx="769">1</cx:pt>
          <cx:pt idx="770">0</cx:pt>
          <cx:pt idx="771">0</cx:pt>
          <cx:pt idx="772">1</cx:pt>
          <cx:pt idx="773">0</cx:pt>
          <cx:pt idx="774">0</cx:pt>
          <cx:pt idx="775">0</cx:pt>
          <cx:pt idx="776">0</cx:pt>
          <cx:pt idx="777">0</cx:pt>
          <cx:pt idx="778">0</cx:pt>
          <cx:pt idx="779">0</cx:pt>
        </cx:lvl>
      </cx:numDim>
    </cx:data>
    <cx:data id="9">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Sheet1!$K$2:$K$781</cx:f>
        <cx:lvl ptCount="780" formatCode="General">
          <cx:pt idx="0">0</cx:pt>
          <cx:pt idx="1">0</cx:pt>
          <cx:pt idx="2">0</cx:pt>
          <cx:pt idx="3">0</cx:pt>
          <cx:pt idx="4">0</cx:pt>
          <cx:pt idx="5">0</cx:pt>
          <cx:pt idx="6">1</cx:pt>
          <cx:pt idx="7">1</cx:pt>
          <cx:pt idx="8">0</cx:pt>
          <cx:pt idx="9">0</cx:pt>
          <cx:pt idx="10">0</cx:pt>
          <cx:pt idx="11">0</cx:pt>
          <cx:pt idx="12">0</cx:pt>
          <cx:pt idx="13">0</cx:pt>
          <cx:pt idx="14">0</cx:pt>
          <cx:pt idx="15">0</cx:pt>
          <cx:pt idx="16">0</cx:pt>
          <cx:pt idx="17">0</cx:pt>
          <cx:pt idx="18">0</cx:pt>
          <cx:pt idx="19">0</cx:pt>
          <cx:pt idx="20">0</cx:pt>
          <cx:pt idx="21">1</cx:pt>
          <cx:pt idx="22">0</cx:pt>
          <cx:pt idx="23">0</cx:pt>
          <cx:pt idx="24">0</cx:pt>
          <cx:pt idx="25">0</cx:pt>
          <cx:pt idx="26">0</cx:pt>
          <cx:pt idx="27">0</cx:pt>
          <cx:pt idx="28">0</cx:pt>
          <cx:pt idx="29">0</cx:pt>
          <cx:pt idx="30">0</cx:pt>
          <cx:pt idx="31">0</cx:pt>
          <cx:pt idx="32">0</cx:pt>
          <cx:pt idx="33">0</cx:pt>
          <cx:pt idx="34">0</cx:pt>
          <cx:pt idx="35">0</cx:pt>
          <cx:pt idx="36">0</cx:pt>
          <cx:pt idx="37">1</cx:pt>
          <cx:pt idx="38">1</cx:pt>
          <cx:pt idx="39">0</cx:pt>
          <cx:pt idx="40">0</cx:pt>
          <cx:pt idx="41">0</cx:pt>
          <cx:pt idx="42">0</cx:pt>
          <cx:pt idx="43">0</cx:pt>
          <cx:pt idx="44">0</cx:pt>
          <cx:pt idx="45">0</cx:pt>
          <cx:pt idx="46">0</cx:pt>
          <cx:pt idx="47">0</cx:pt>
          <cx:pt idx="48">0</cx:pt>
          <cx:pt idx="49">0</cx:pt>
          <cx:pt idx="50">0</cx:pt>
          <cx:pt idx="51">0</cx:pt>
          <cx:pt idx="52">0</cx:pt>
          <cx:pt idx="53">1</cx:pt>
          <cx:pt idx="54">0</cx:pt>
          <cx:pt idx="55">0</cx:pt>
          <cx:pt idx="56">1</cx:pt>
          <cx:pt idx="57">0</cx:pt>
          <cx:pt idx="58">0</cx:pt>
          <cx:pt idx="59">0</cx:pt>
          <cx:pt idx="60">0</cx:pt>
          <cx:pt idx="61">0</cx:pt>
          <cx:pt idx="62">0</cx:pt>
          <cx:pt idx="63">0</cx:pt>
          <cx:pt idx="64">0</cx:pt>
          <cx:pt idx="65">0</cx:pt>
          <cx:pt idx="66">1</cx:pt>
          <cx:pt idx="67">0</cx:pt>
          <cx:pt idx="68">0</cx:pt>
          <cx:pt idx="69">0</cx:pt>
          <cx:pt idx="70">0</cx:pt>
          <cx:pt idx="71">0</cx:pt>
          <cx:pt idx="72">0</cx:pt>
          <cx:pt idx="73">0</cx:pt>
          <cx:pt idx="74">0</cx:pt>
          <cx:pt idx="75">0</cx:pt>
          <cx:pt idx="76">1</cx:pt>
          <cx:pt idx="77">0</cx:pt>
          <cx:pt idx="78">0</cx:pt>
          <cx:pt idx="79">0</cx:pt>
          <cx:pt idx="80">0</cx:pt>
          <cx:pt idx="81">0</cx:pt>
          <cx:pt idx="82">1</cx:pt>
          <cx:pt idx="83">0</cx:pt>
          <cx:pt idx="84">0</cx:pt>
          <cx:pt idx="85">0</cx:pt>
          <cx:pt idx="86">1</cx:pt>
          <cx:pt idx="87">0</cx:pt>
          <cx:pt idx="88">0</cx:pt>
          <cx:pt idx="89">1</cx:pt>
          <cx:pt idx="90">0</cx:pt>
          <cx:pt idx="91">1</cx:pt>
          <cx:pt idx="92">0</cx:pt>
          <cx:pt idx="93">0</cx:pt>
          <cx:pt idx="94">0</cx:pt>
          <cx:pt idx="95">0</cx:pt>
          <cx:pt idx="96">0</cx:pt>
          <cx:pt idx="97">0</cx:pt>
          <cx:pt idx="98">0</cx:pt>
          <cx:pt idx="99">0</cx:pt>
          <cx:pt idx="100">0</cx:pt>
          <cx:pt idx="101">0</cx:pt>
          <cx:pt idx="102">0</cx:pt>
          <cx:pt idx="103">0</cx:pt>
          <cx:pt idx="104">0</cx:pt>
          <cx:pt idx="105">1</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1</cx:pt>
          <cx:pt idx="150">0</cx:pt>
          <cx:pt idx="151">0</cx:pt>
          <cx:pt idx="152">0</cx:pt>
          <cx:pt idx="153">0</cx:pt>
          <cx:pt idx="154">0</cx:pt>
          <cx:pt idx="155">0</cx:pt>
          <cx:pt idx="156">0</cx:pt>
          <cx:pt idx="157">0</cx:pt>
          <cx:pt idx="158">1</cx:pt>
          <cx:pt idx="159">0</cx:pt>
          <cx:pt idx="160">1</cx:pt>
          <cx:pt idx="161">0</cx:pt>
          <cx:pt idx="162">0</cx:pt>
          <cx:pt idx="163">0</cx:pt>
          <cx:pt idx="164">0</cx:pt>
          <cx:pt idx="165">0</cx:pt>
          <cx:pt idx="166">0</cx:pt>
          <cx:pt idx="167">0</cx:pt>
          <cx:pt idx="168">0</cx:pt>
          <cx:pt idx="169">0</cx:pt>
          <cx:pt idx="170">0</cx:pt>
          <cx:pt idx="171">1</cx:pt>
          <cx:pt idx="172">0</cx:pt>
          <cx:pt idx="173">0</cx:pt>
          <cx:pt idx="174">1</cx:pt>
          <cx:pt idx="175">0</cx:pt>
          <cx:pt idx="176">1</cx:pt>
          <cx:pt idx="177">0</cx:pt>
          <cx:pt idx="178">1</cx:pt>
          <cx:pt idx="179">0</cx:pt>
          <cx:pt idx="180">0</cx:pt>
          <cx:pt idx="181">0</cx:pt>
          <cx:pt idx="182">0</cx:pt>
          <cx:pt idx="183">1</cx:pt>
          <cx:pt idx="184">0</cx:pt>
          <cx:pt idx="185">0</cx:pt>
          <cx:pt idx="186">0</cx:pt>
          <cx:pt idx="187">0</cx:pt>
          <cx:pt idx="188">0</cx:pt>
          <cx:pt idx="189">0</cx:pt>
          <cx:pt idx="190">0</cx:pt>
          <cx:pt idx="191">0</cx:pt>
          <cx:pt idx="192">0</cx:pt>
          <cx:pt idx="193">0</cx:pt>
          <cx:pt idx="194">0</cx:pt>
          <cx:pt idx="195">0</cx:pt>
          <cx:pt idx="196">1</cx:pt>
          <cx:pt idx="197">0</cx:pt>
          <cx:pt idx="198">0</cx:pt>
          <cx:pt idx="199">0</cx:pt>
          <cx:pt idx="200">0</cx:pt>
          <cx:pt idx="201">1</cx:pt>
          <cx:pt idx="202">0</cx:pt>
          <cx:pt idx="203">0</cx:pt>
          <cx:pt idx="204">0</cx:pt>
          <cx:pt idx="205">0</cx:pt>
          <cx:pt idx="206">0</cx:pt>
          <cx:pt idx="207">0</cx:pt>
          <cx:pt idx="208">0</cx:pt>
          <cx:pt idx="209">0</cx:pt>
          <cx:pt idx="210">0</cx:pt>
          <cx:pt idx="211">0</cx:pt>
          <cx:pt idx="212">0</cx:pt>
          <cx:pt idx="213">0</cx:pt>
          <cx:pt idx="214">0</cx:pt>
          <cx:pt idx="215">1</cx:pt>
          <cx:pt idx="216">0</cx:pt>
          <cx:pt idx="217">0</cx:pt>
          <cx:pt idx="218">0</cx:pt>
          <cx:pt idx="219">0</cx:pt>
          <cx:pt idx="220">0</cx:pt>
          <cx:pt idx="221">1</cx:pt>
          <cx:pt idx="222">0</cx:pt>
          <cx:pt idx="223">0</cx:pt>
          <cx:pt idx="224">1</cx:pt>
          <cx:pt idx="225">1</cx:pt>
          <cx:pt idx="226">0</cx:pt>
          <cx:pt idx="227">1</cx:pt>
          <cx:pt idx="228">1</cx:pt>
          <cx:pt idx="229">1</cx:pt>
          <cx:pt idx="230">0</cx:pt>
          <cx:pt idx="231">0</cx:pt>
          <cx:pt idx="232">0</cx:pt>
          <cx:pt idx="233">1</cx:pt>
          <cx:pt idx="234">0</cx:pt>
          <cx:pt idx="235">1</cx:pt>
          <cx:pt idx="236">1</cx:pt>
          <cx:pt idx="237">1</cx:pt>
          <cx:pt idx="238">0</cx:pt>
          <cx:pt idx="239">0</cx:pt>
          <cx:pt idx="240">0</cx:pt>
          <cx:pt idx="241">0</cx:pt>
          <cx:pt idx="242">0</cx:pt>
          <cx:pt idx="243">1</cx:pt>
          <cx:pt idx="244">0</cx:pt>
          <cx:pt idx="245">0</cx:pt>
          <cx:pt idx="246">0</cx:pt>
          <cx:pt idx="247">0</cx:pt>
          <cx:pt idx="248">0</cx:pt>
          <cx:pt idx="249">0</cx:pt>
          <cx:pt idx="250">1</cx:pt>
          <cx:pt idx="251">0</cx:pt>
          <cx:pt idx="252">0</cx:pt>
          <cx:pt idx="253">1</cx:pt>
          <cx:pt idx="254">0</cx:pt>
          <cx:pt idx="255">0</cx:pt>
          <cx:pt idx="256">1</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0</cx:pt>
          <cx:pt idx="282">0</cx:pt>
          <cx:pt idx="283">0</cx:pt>
          <cx:pt idx="284">0</cx:pt>
          <cx:pt idx="285">1</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1</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1</cx:pt>
          <cx:pt idx="320">1</cx:pt>
          <cx:pt idx="321">0</cx:pt>
          <cx:pt idx="322">1</cx:pt>
          <cx:pt idx="323">0</cx:pt>
          <cx:pt idx="324">1</cx:pt>
          <cx:pt idx="325">0</cx:pt>
          <cx:pt idx="326">0</cx:pt>
          <cx:pt idx="327">1</cx:pt>
          <cx:pt idx="328">0</cx:pt>
          <cx:pt idx="329">0</cx:pt>
          <cx:pt idx="330">0</cx:pt>
          <cx:pt idx="331">0</cx:pt>
          <cx:pt idx="332">0</cx:pt>
          <cx:pt idx="333">0</cx:pt>
          <cx:pt idx="334">0</cx:pt>
          <cx:pt idx="335">0</cx:pt>
          <cx:pt idx="336">0</cx:pt>
          <cx:pt idx="337">0</cx:pt>
          <cx:pt idx="338">0</cx:pt>
          <cx:pt idx="339">0</cx:pt>
          <cx:pt idx="340">0</cx:pt>
          <cx:pt idx="341">0</cx:pt>
          <cx:pt idx="342">1</cx:pt>
          <cx:pt idx="343">0</cx:pt>
          <cx:pt idx="344">0</cx:pt>
          <cx:pt idx="345">0</cx:pt>
          <cx:pt idx="346">0</cx:pt>
          <cx:pt idx="347">0</cx:pt>
          <cx:pt idx="348">0</cx:pt>
          <cx:pt idx="349">0</cx:pt>
          <cx:pt idx="350">0</cx:pt>
          <cx:pt idx="351">1</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1</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1</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1</cx:pt>
          <cx:pt idx="520">1</cx:pt>
          <cx:pt idx="521">0</cx:pt>
          <cx:pt idx="522">0</cx:pt>
          <cx:pt idx="523">1</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1</cx:pt>
          <cx:pt idx="560">0</cx:pt>
          <cx:pt idx="561">0</cx:pt>
          <cx:pt idx="562">0</cx:pt>
          <cx:pt idx="563">0</cx:pt>
          <cx:pt idx="564">0</cx:pt>
          <cx:pt idx="565">0</cx:pt>
          <cx:pt idx="566">0</cx:pt>
          <cx:pt idx="567">0</cx:pt>
          <cx:pt idx="568">0</cx:pt>
          <cx:pt idx="569">0</cx:pt>
          <cx:pt idx="570">0</cx:pt>
          <cx:pt idx="571">0</cx:pt>
          <cx:pt idx="572">1</cx:pt>
          <cx:pt idx="573">0</cx:pt>
          <cx:pt idx="574">1</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1</cx:pt>
          <cx:pt idx="609">0</cx:pt>
          <cx:pt idx="610">0</cx:pt>
          <cx:pt idx="611">1</cx:pt>
          <cx:pt idx="612">0</cx:pt>
          <cx:pt idx="613">0</cx:pt>
          <cx:pt idx="614">0</cx:pt>
          <cx:pt idx="615">0</cx:pt>
          <cx:pt idx="616">1</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1</cx:pt>
          <cx:pt idx="663">0</cx:pt>
          <cx:pt idx="664">1</cx:pt>
          <cx:pt idx="665">0</cx:pt>
          <cx:pt idx="666">0</cx:pt>
          <cx:pt idx="667">0</cx:pt>
          <cx:pt idx="668">0</cx:pt>
          <cx:pt idx="669">1</cx:pt>
          <cx:pt idx="670">0</cx:pt>
          <cx:pt idx="671">0</cx:pt>
          <cx:pt idx="672">0</cx:pt>
          <cx:pt idx="673">1</cx:pt>
          <cx:pt idx="674">0</cx:pt>
          <cx:pt idx="675">0</cx:pt>
          <cx:pt idx="676">0</cx:pt>
          <cx:pt idx="677">1</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1</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1</cx:pt>
          <cx:pt idx="729">0</cx:pt>
          <cx:pt idx="730">0</cx:pt>
          <cx:pt idx="731">0</cx:pt>
          <cx:pt idx="732">0</cx:pt>
          <cx:pt idx="733">0</cx:pt>
          <cx:pt idx="734">0</cx:pt>
          <cx:pt idx="735">1</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1</cx:pt>
          <cx:pt idx="760">0</cx:pt>
          <cx:pt idx="761">0</cx:pt>
          <cx:pt idx="762">1</cx:pt>
          <cx:pt idx="763">0</cx:pt>
          <cx:pt idx="764">0</cx:pt>
          <cx:pt idx="765">0</cx:pt>
          <cx:pt idx="766">0</cx:pt>
          <cx:pt idx="767">1</cx:pt>
          <cx:pt idx="768">0</cx:pt>
          <cx:pt idx="769">0</cx:pt>
          <cx:pt idx="770">0</cx:pt>
          <cx:pt idx="771">0</cx:pt>
          <cx:pt idx="772">0</cx:pt>
          <cx:pt idx="773">1</cx:pt>
          <cx:pt idx="774">0</cx:pt>
          <cx:pt idx="775">0</cx:pt>
          <cx:pt idx="776">0</cx:pt>
          <cx:pt idx="777">0</cx:pt>
          <cx:pt idx="778">0</cx:pt>
          <cx:pt idx="779">0</cx:pt>
        </cx:lvl>
      </cx:numDim>
    </cx:data>
    <cx:data id="10">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Sheet1!$L$2:$L$781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1</cx:pt>
          <cx:pt idx="17">0</cx:pt>
          <cx:pt idx="18">0</cx:pt>
          <cx:pt idx="19">0</cx:pt>
          <cx:pt idx="20">0</cx:pt>
          <cx:pt idx="21">1</cx:pt>
          <cx:pt idx="22">0</cx:pt>
          <cx:pt idx="23">0</cx:pt>
          <cx:pt idx="24">0</cx:pt>
          <cx:pt idx="25">0</cx:pt>
          <cx:pt idx="26">0</cx:pt>
          <cx:pt idx="27">0</cx:pt>
          <cx:pt idx="28">0</cx:pt>
          <cx:pt idx="29">0</cx:pt>
          <cx:pt idx="30">0</cx:pt>
          <cx:pt idx="31">0</cx:pt>
          <cx:pt idx="32">0</cx:pt>
          <cx:pt idx="33">0</cx:pt>
          <cx:pt idx="34">0</cx:pt>
          <cx:pt idx="35">0</cx:pt>
          <cx:pt idx="36">0</cx:pt>
          <cx:pt idx="37">0</cx:pt>
          <cx:pt idx="38">1</cx:pt>
          <cx:pt idx="39">0</cx:pt>
          <cx:pt idx="40">0</cx:pt>
          <cx:pt idx="41">0</cx:pt>
          <cx:pt idx="42">0</cx:pt>
          <cx:pt idx="43">0</cx:pt>
          <cx:pt idx="44">0</cx:pt>
          <cx:pt idx="45">0</cx:pt>
          <cx:pt idx="46">0</cx:pt>
          <cx:pt idx="47">1</cx:pt>
          <cx:pt idx="48">0</cx:pt>
          <cx:pt idx="49">0</cx:pt>
          <cx:pt idx="50">0</cx:pt>
          <cx:pt idx="51">1</cx:pt>
          <cx:pt idx="52">0</cx:pt>
          <cx:pt idx="53">1</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1</cx:pt>
          <cx:pt idx="92">1</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1</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1</cx:pt>
          <cx:pt idx="162">0</cx:pt>
          <cx:pt idx="163">0</cx:pt>
          <cx:pt idx="164">0</cx:pt>
          <cx:pt idx="165">0</cx:pt>
          <cx:pt idx="166">0</cx:pt>
          <cx:pt idx="167">0</cx:pt>
          <cx:pt idx="168">0</cx:pt>
          <cx:pt idx="169">1</cx:pt>
          <cx:pt idx="170">1</cx:pt>
          <cx:pt idx="171">1</cx:pt>
          <cx:pt idx="172">0</cx:pt>
          <cx:pt idx="173">0</cx:pt>
          <cx:pt idx="174">0</cx:pt>
          <cx:pt idx="175">0</cx:pt>
          <cx:pt idx="176">0</cx:pt>
          <cx:pt idx="177">1</cx:pt>
          <cx:pt idx="178">0</cx:pt>
          <cx:pt idx="179">0</cx:pt>
          <cx:pt idx="180">1</cx:pt>
          <cx:pt idx="181">0</cx:pt>
          <cx:pt idx="182">0</cx:pt>
          <cx:pt idx="183">0</cx:pt>
          <cx:pt idx="184">0</cx:pt>
          <cx:pt idx="185">0</cx:pt>
          <cx:pt idx="186">0</cx:pt>
          <cx:pt idx="187">0</cx:pt>
          <cx:pt idx="188">1</cx:pt>
          <cx:pt idx="189">0</cx:pt>
          <cx:pt idx="190">0</cx:pt>
          <cx:pt idx="191">0</cx:pt>
          <cx:pt idx="192">0</cx:pt>
          <cx:pt idx="193">0</cx:pt>
          <cx:pt idx="194">1</cx:pt>
          <cx:pt idx="195">0</cx:pt>
          <cx:pt idx="196">0</cx:pt>
          <cx:pt idx="197">0</cx:pt>
          <cx:pt idx="198">0</cx:pt>
          <cx:pt idx="199">0</cx:pt>
          <cx:pt idx="200">0</cx:pt>
          <cx:pt idx="201">0</cx:pt>
          <cx:pt idx="202">1</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1</cx:pt>
          <cx:pt idx="234">0</cx:pt>
          <cx:pt idx="235">1</cx:pt>
          <cx:pt idx="236">0</cx:pt>
          <cx:pt idx="237">0</cx:pt>
          <cx:pt idx="238">0</cx:pt>
          <cx:pt idx="239">0</cx:pt>
          <cx:pt idx="240">0</cx:pt>
          <cx:pt idx="241">0</cx:pt>
          <cx:pt idx="242">0</cx:pt>
          <cx:pt idx="243">0</cx:pt>
          <cx:pt idx="244">0</cx:pt>
          <cx:pt idx="245">0</cx:pt>
          <cx:pt idx="246">0</cx:pt>
          <cx:pt idx="247">1</cx:pt>
          <cx:pt idx="248">0</cx:pt>
          <cx:pt idx="249">0</cx:pt>
          <cx:pt idx="250">0</cx:pt>
          <cx:pt idx="251">0</cx:pt>
          <cx:pt idx="252">0</cx:pt>
          <cx:pt idx="253">0</cx:pt>
          <cx:pt idx="254">0</cx:pt>
          <cx:pt idx="255">0</cx:pt>
          <cx:pt idx="256">0</cx:pt>
          <cx:pt idx="257">0</cx:pt>
          <cx:pt idx="258">0</cx:pt>
          <cx:pt idx="259">0</cx:pt>
          <cx:pt idx="260">1</cx:pt>
          <cx:pt idx="261">0</cx:pt>
          <cx:pt idx="262">0</cx:pt>
          <cx:pt idx="263">0</cx:pt>
          <cx:pt idx="264">1</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1</cx:pt>
          <cx:pt idx="288">0</cx:pt>
          <cx:pt idx="289">0</cx:pt>
          <cx:pt idx="290">0</cx:pt>
          <cx:pt idx="291">0</cx:pt>
          <cx:pt idx="292">0</cx:pt>
          <cx:pt idx="293">0</cx:pt>
          <cx:pt idx="294">0</cx:pt>
          <cx:pt idx="295">0</cx:pt>
          <cx:pt idx="296">1</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0</cx:pt>
          <cx:pt idx="320">0</cx:pt>
          <cx:pt idx="321">0</cx:pt>
          <cx:pt idx="322">0</cx:pt>
          <cx:pt idx="323">1</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1</cx:pt>
          <cx:pt idx="348">0</cx:pt>
          <cx:pt idx="349">0</cx:pt>
          <cx:pt idx="350">0</cx:pt>
          <cx:pt idx="351">0</cx:pt>
          <cx:pt idx="352">0</cx:pt>
          <cx:pt idx="353">0</cx:pt>
          <cx:pt idx="354">0</cx:pt>
          <cx:pt idx="355">0</cx:pt>
          <cx:pt idx="356">0</cx:pt>
          <cx:pt idx="357">1</cx:pt>
          <cx:pt idx="358">1</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1</cx:pt>
          <cx:pt idx="519">0</cx:pt>
          <cx:pt idx="520">1</cx:pt>
          <cx:pt idx="521">0</cx:pt>
          <cx:pt idx="522">0</cx:pt>
          <cx:pt idx="523">0</cx:pt>
          <cx:pt idx="524">0</cx:pt>
          <cx:pt idx="525">0</cx:pt>
          <cx:pt idx="526">0</cx:pt>
          <cx:pt idx="527">0</cx:pt>
          <cx:pt idx="528">0</cx:pt>
          <cx:pt idx="529">0</cx:pt>
          <cx:pt idx="530">0</cx:pt>
          <cx:pt idx="531">1</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1</cx:pt>
          <cx:pt idx="551">0</cx:pt>
          <cx:pt idx="552">0</cx:pt>
          <cx:pt idx="553">0</cx:pt>
          <cx:pt idx="554">0</cx:pt>
          <cx:pt idx="555">0</cx:pt>
          <cx:pt idx="556">0</cx:pt>
          <cx:pt idx="557">0</cx:pt>
          <cx:pt idx="558">0</cx:pt>
          <cx:pt idx="559">1</cx:pt>
          <cx:pt idx="560">1</cx:pt>
          <cx:pt idx="561">0</cx:pt>
          <cx:pt idx="562">0</cx:pt>
          <cx:pt idx="563">0</cx:pt>
          <cx:pt idx="564">0</cx:pt>
          <cx:pt idx="565">0</cx:pt>
          <cx:pt idx="566">0</cx:pt>
          <cx:pt idx="567">0</cx:pt>
          <cx:pt idx="568">0</cx:pt>
          <cx:pt idx="569">0</cx:pt>
          <cx:pt idx="570">0</cx:pt>
          <cx:pt idx="571">0</cx:pt>
          <cx:pt idx="572">1</cx:pt>
          <cx:pt idx="573">0</cx:pt>
          <cx:pt idx="574">0</cx:pt>
          <cx:pt idx="575">1</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1</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1</cx:pt>
          <cx:pt idx="662">0</cx:pt>
          <cx:pt idx="663">0</cx:pt>
          <cx:pt idx="664">0</cx:pt>
          <cx:pt idx="665">0</cx:pt>
          <cx:pt idx="666">0</cx:pt>
          <cx:pt idx="667">0</cx:pt>
          <cx:pt idx="668">0</cx:pt>
          <cx:pt idx="669">0</cx:pt>
          <cx:pt idx="670">0</cx:pt>
          <cx:pt idx="671">0</cx:pt>
          <cx:pt idx="672">0</cx:pt>
          <cx:pt idx="673">0</cx:pt>
          <cx:pt idx="674">1</cx:pt>
          <cx:pt idx="675">0</cx:pt>
          <cx:pt idx="676">0</cx:pt>
          <cx:pt idx="677">0</cx:pt>
          <cx:pt idx="678">0</cx:pt>
          <cx:pt idx="679">0</cx:pt>
          <cx:pt idx="680">0</cx:pt>
          <cx:pt idx="681">0</cx:pt>
          <cx:pt idx="682">0</cx:pt>
          <cx:pt idx="683">0</cx:pt>
          <cx:pt idx="684">0</cx:pt>
          <cx:pt idx="685">0</cx:pt>
          <cx:pt idx="686">1</cx:pt>
          <cx:pt idx="687">0</cx:pt>
          <cx:pt idx="688">1</cx:pt>
          <cx:pt idx="689">0</cx:pt>
          <cx:pt idx="690">0</cx:pt>
          <cx:pt idx="691">0</cx:pt>
          <cx:pt idx="692">0</cx:pt>
          <cx:pt idx="693">1</cx:pt>
          <cx:pt idx="694">0</cx:pt>
          <cx:pt idx="695">0</cx:pt>
          <cx:pt idx="696">0</cx:pt>
          <cx:pt idx="697">0</cx:pt>
          <cx:pt idx="698">1</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1</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1</cx:pt>
          <cx:pt idx="768">0</cx:pt>
          <cx:pt idx="769">0</cx:pt>
          <cx:pt idx="770">0</cx:pt>
          <cx:pt idx="771">0</cx:pt>
          <cx:pt idx="772">0</cx:pt>
          <cx:pt idx="773">0</cx:pt>
          <cx:pt idx="774">0</cx:pt>
          <cx:pt idx="775">0</cx:pt>
          <cx:pt idx="776">0</cx:pt>
          <cx:pt idx="777">0</cx:pt>
          <cx:pt idx="778">0</cx:pt>
          <cx:pt idx="779">0</cx:pt>
        </cx:lvl>
      </cx:numDim>
    </cx:data>
    <cx:data id="11">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Sheet1!$M$2:$M$781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1</cx:pt>
          <cx:pt idx="155">0</cx:pt>
          <cx:pt idx="156">1</cx:pt>
          <cx:pt idx="157">1</cx:pt>
          <cx:pt idx="158">0</cx:pt>
          <cx:pt idx="159">1</cx:pt>
          <cx:pt idx="160">0</cx:pt>
          <cx:pt idx="161">1</cx:pt>
          <cx:pt idx="162">1</cx:pt>
          <cx:pt idx="163">0</cx:pt>
          <cx:pt idx="164">0</cx:pt>
          <cx:pt idx="165">0</cx:pt>
          <cx:pt idx="166">0</cx:pt>
          <cx:pt idx="167">0</cx:pt>
          <cx:pt idx="168">1</cx:pt>
          <cx:pt idx="169">0</cx:pt>
          <cx:pt idx="170">0</cx:pt>
          <cx:pt idx="171">1</cx:pt>
          <cx:pt idx="172">0</cx:pt>
          <cx:pt idx="173">0</cx:pt>
          <cx:pt idx="174">1</cx:pt>
          <cx:pt idx="175">1</cx:pt>
          <cx:pt idx="176">1</cx:pt>
          <cx:pt idx="177">1</cx:pt>
          <cx:pt idx="178">1</cx:pt>
          <cx:pt idx="179">0</cx:pt>
          <cx:pt idx="180">0</cx:pt>
          <cx:pt idx="181">0</cx:pt>
          <cx:pt idx="182">0</cx:pt>
          <cx:pt idx="183">1</cx:pt>
          <cx:pt idx="184">1</cx:pt>
          <cx:pt idx="185">0</cx:pt>
          <cx:pt idx="186">0</cx:pt>
          <cx:pt idx="187">0</cx:pt>
          <cx:pt idx="188">0</cx:pt>
          <cx:pt idx="189">1</cx:pt>
          <cx:pt idx="190">1</cx:pt>
          <cx:pt idx="191">0</cx:pt>
          <cx:pt idx="192">0</cx:pt>
          <cx:pt idx="193">0</cx:pt>
          <cx:pt idx="194">0</cx:pt>
          <cx:pt idx="195">0</cx:pt>
          <cx:pt idx="196">0</cx:pt>
          <cx:pt idx="197">0</cx:pt>
          <cx:pt idx="198">0</cx:pt>
          <cx:pt idx="199">0</cx:pt>
          <cx:pt idx="200">0</cx:pt>
          <cx:pt idx="201">0</cx:pt>
          <cx:pt idx="202">1</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1</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1</cx:pt>
          <cx:pt idx="439">0</cx:pt>
          <cx:pt idx="440">0</cx:pt>
          <cx:pt idx="441">1</cx:pt>
          <cx:pt idx="442">0</cx:pt>
          <cx:pt idx="443">0</cx:pt>
          <cx:pt idx="444">0</cx:pt>
          <cx:pt idx="445">0</cx:pt>
          <cx:pt idx="446">0</cx:pt>
          <cx:pt idx="447">0</cx:pt>
          <cx:pt idx="448">0</cx:pt>
          <cx:pt idx="449">0</cx:pt>
          <cx:pt idx="450">0</cx:pt>
          <cx:pt idx="451">0</cx:pt>
          <cx:pt idx="452">1</cx:pt>
          <cx:pt idx="453">1</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1</cx:pt>
          <cx:pt idx="671">1</cx:pt>
          <cx:pt idx="672">0</cx:pt>
          <cx:pt idx="673">0</cx:pt>
          <cx:pt idx="674">0</cx:pt>
          <cx:pt idx="675">0</cx:pt>
          <cx:pt idx="676">0</cx:pt>
          <cx:pt idx="677">1</cx:pt>
          <cx:pt idx="678">0</cx:pt>
          <cx:pt idx="679">0</cx:pt>
          <cx:pt idx="680">1</cx:pt>
          <cx:pt idx="681">0</cx:pt>
          <cx:pt idx="682">1</cx:pt>
          <cx:pt idx="683">1</cx:pt>
          <cx:pt idx="684">0</cx:pt>
          <cx:pt idx="685">0</cx:pt>
          <cx:pt idx="686">1</cx:pt>
          <cx:pt idx="687">0</cx:pt>
          <cx:pt idx="688">1</cx:pt>
          <cx:pt idx="689">1</cx:pt>
          <cx:pt idx="690">1</cx:pt>
          <cx:pt idx="691">0</cx:pt>
          <cx:pt idx="692">0</cx:pt>
          <cx:pt idx="693">1</cx:pt>
          <cx:pt idx="694">0</cx:pt>
          <cx:pt idx="695">0</cx:pt>
          <cx:pt idx="696">0</cx:pt>
          <cx:pt idx="697">0</cx:pt>
          <cx:pt idx="698">0</cx:pt>
          <cx:pt idx="699">0</cx:pt>
          <cx:pt idx="700">0</cx:pt>
          <cx:pt idx="701">0</cx:pt>
          <cx:pt idx="702">0</cx:pt>
          <cx:pt idx="703">0</cx:pt>
          <cx:pt idx="704">1</cx:pt>
          <cx:pt idx="705">1</cx:pt>
          <cx:pt idx="706">0</cx:pt>
          <cx:pt idx="707">1</cx:pt>
          <cx:pt idx="708">0</cx:pt>
          <cx:pt idx="709">1</cx:pt>
          <cx:pt idx="710">0</cx:pt>
          <cx:pt idx="711">0</cx:pt>
          <cx:pt idx="712">1</cx:pt>
          <cx:pt idx="713">1</cx:pt>
          <cx:pt idx="714">0</cx:pt>
          <cx:pt idx="715">1</cx:pt>
          <cx:pt idx="716">0</cx:pt>
          <cx:pt idx="717">0</cx:pt>
          <cx:pt idx="718">0</cx:pt>
          <cx:pt idx="719">0</cx:pt>
          <cx:pt idx="720">1</cx:pt>
          <cx:pt idx="721">0</cx:pt>
          <cx:pt idx="722">0</cx:pt>
          <cx:pt idx="723">0</cx:pt>
          <cx:pt idx="724">1</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12">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Sheet1!$N$2:$N$781</cx:f>
        <cx:lvl ptCount="780" formatCode="General">
          <cx:pt idx="0">0</cx:pt>
          <cx:pt idx="1">0</cx:pt>
          <cx:pt idx="2">0</cx:pt>
          <cx:pt idx="3">1</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1</cx:pt>
          <cx:pt idx="42">0</cx:pt>
          <cx:pt idx="43">1</cx:pt>
          <cx:pt idx="44">0</cx:pt>
          <cx:pt idx="45">0</cx:pt>
          <cx:pt idx="46">0</cx:pt>
          <cx:pt idx="47">0</cx:pt>
          <cx:pt idx="48">0</cx:pt>
          <cx:pt idx="49">0</cx:pt>
          <cx:pt idx="50">0</cx:pt>
          <cx:pt idx="51">0</cx:pt>
          <cx:pt idx="52">0</cx:pt>
          <cx:pt idx="53">0</cx:pt>
          <cx:pt idx="54">0</cx:pt>
          <cx:pt idx="55">0</cx:pt>
          <cx:pt idx="56">0</cx:pt>
          <cx:pt idx="57">0</cx:pt>
          <cx:pt idx="58">0</cx:pt>
          <cx:pt idx="59">0</cx:pt>
          <cx:pt idx="60">1</cx:pt>
          <cx:pt idx="61">0</cx:pt>
          <cx:pt idx="62">0</cx:pt>
          <cx:pt idx="63">1</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1</cx:pt>
          <cx:pt idx="101">0</cx:pt>
          <cx:pt idx="102">0</cx:pt>
          <cx:pt idx="103">1</cx:pt>
          <cx:pt idx="104">1</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1</cx:pt>
          <cx:pt idx="128">0</cx:pt>
          <cx:pt idx="129">0</cx:pt>
          <cx:pt idx="130">0</cx:pt>
          <cx:pt idx="131">0</cx:pt>
          <cx:pt idx="132">0</cx:pt>
          <cx:pt idx="133">0</cx:pt>
          <cx:pt idx="134">0</cx:pt>
          <cx:pt idx="135">0</cx:pt>
          <cx:pt idx="136">0</cx:pt>
          <cx:pt idx="137">0</cx:pt>
          <cx:pt idx="138">0</cx:pt>
          <cx:pt idx="139">0</cx:pt>
          <cx:pt idx="140">1</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1</cx:pt>
          <cx:pt idx="350">0</cx:pt>
          <cx:pt idx="351">0</cx:pt>
          <cx:pt idx="352">0</cx:pt>
          <cx:pt idx="353">0</cx:pt>
          <cx:pt idx="354">0</cx:pt>
          <cx:pt idx="355">0</cx:pt>
          <cx:pt idx="356">0</cx:pt>
          <cx:pt idx="357">1</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1</cx:pt>
          <cx:pt idx="380">0</cx:pt>
          <cx:pt idx="381">0</cx:pt>
          <cx:pt idx="382">0</cx:pt>
          <cx:pt idx="383">1</cx:pt>
          <cx:pt idx="384">0</cx:pt>
          <cx:pt idx="385">0</cx:pt>
          <cx:pt idx="386">0</cx:pt>
          <cx:pt idx="387">0</cx:pt>
          <cx:pt idx="388">0</cx:pt>
          <cx:pt idx="389">0</cx:pt>
          <cx:pt idx="390">0</cx:pt>
          <cx:pt idx="391">0</cx:pt>
          <cx:pt idx="392">0</cx:pt>
          <cx:pt idx="393">0</cx:pt>
          <cx:pt idx="394">0</cx:pt>
          <cx:pt idx="395">1</cx:pt>
          <cx:pt idx="396">0</cx:pt>
          <cx:pt idx="397">0</cx:pt>
          <cx:pt idx="398">0</cx:pt>
          <cx:pt idx="399">0</cx:pt>
          <cx:pt idx="400">0</cx:pt>
          <cx:pt idx="401">0</cx:pt>
          <cx:pt idx="402">0</cx:pt>
          <cx:pt idx="403">0</cx:pt>
          <cx:pt idx="404">1</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1</cx:pt>
          <cx:pt idx="424">0</cx:pt>
          <cx:pt idx="425">0</cx:pt>
          <cx:pt idx="426">0</cx:pt>
          <cx:pt idx="427">0</cx:pt>
          <cx:pt idx="428">0</cx:pt>
          <cx:pt idx="429">0</cx:pt>
          <cx:pt idx="430">1</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1</cx:pt>
          <cx:pt idx="523">0</cx:pt>
          <cx:pt idx="524">0</cx:pt>
          <cx:pt idx="525">0</cx:pt>
          <cx:pt idx="526">0</cx:pt>
          <cx:pt idx="527">0</cx:pt>
          <cx:pt idx="528">0</cx:pt>
          <cx:pt idx="529">0</cx:pt>
          <cx:pt idx="530">0</cx:pt>
          <cx:pt idx="531">0</cx:pt>
          <cx:pt idx="532">0</cx:pt>
          <cx:pt idx="533">0</cx:pt>
          <cx:pt idx="534">0</cx:pt>
          <cx:pt idx="535">0</cx:pt>
          <cx:pt idx="536">0</cx:pt>
          <cx:pt idx="537">1</cx:pt>
          <cx:pt idx="538">1</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1</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1</cx:pt>
          <cx:pt idx="668">0</cx:pt>
          <cx:pt idx="669">0</cx:pt>
          <cx:pt idx="670">0</cx:pt>
          <cx:pt idx="671">0</cx:pt>
          <cx:pt idx="672">0</cx:pt>
          <cx:pt idx="673">0</cx:pt>
          <cx:pt idx="674">1</cx:pt>
          <cx:pt idx="675">0</cx:pt>
          <cx:pt idx="676">0</cx:pt>
          <cx:pt idx="677">0</cx:pt>
          <cx:pt idx="678">0</cx:pt>
          <cx:pt idx="679">0</cx:pt>
          <cx:pt idx="680">0</cx:pt>
          <cx:pt idx="681">1</cx:pt>
          <cx:pt idx="682">0</cx:pt>
          <cx:pt idx="683">0</cx:pt>
          <cx:pt idx="684">0</cx:pt>
          <cx:pt idx="685">1</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1</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13">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Sheet1!$O$2:$O$781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1</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1</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1</cx:pt>
          <cx:pt idx="219">0</cx:pt>
          <cx:pt idx="220">0</cx:pt>
          <cx:pt idx="221">0</cx:pt>
          <cx:pt idx="222">0</cx:pt>
          <cx:pt idx="223">0</cx:pt>
          <cx:pt idx="224">0</cx:pt>
          <cx:pt idx="225">0</cx:pt>
          <cx:pt idx="226">1</cx:pt>
          <cx:pt idx="227">0</cx:pt>
          <cx:pt idx="228">0</cx:pt>
          <cx:pt idx="229">0</cx:pt>
          <cx:pt idx="230">0</cx:pt>
          <cx:pt idx="231">0</cx:pt>
          <cx:pt idx="232">0</cx:pt>
          <cx:pt idx="233">0</cx:pt>
          <cx:pt idx="234">0</cx:pt>
          <cx:pt idx="235">0</cx:pt>
          <cx:pt idx="236">0</cx:pt>
          <cx:pt idx="237">0</cx:pt>
          <cx:pt idx="238">1</cx:pt>
          <cx:pt idx="239">1</cx:pt>
          <cx:pt idx="240">0</cx:pt>
          <cx:pt idx="241">1</cx:pt>
          <cx:pt idx="242">0</cx:pt>
          <cx:pt idx="243">0</cx:pt>
          <cx:pt idx="244">0</cx:pt>
          <cx:pt idx="245">0</cx:pt>
          <cx:pt idx="246">1</cx:pt>
          <cx:pt idx="247">0</cx:pt>
          <cx:pt idx="248">0</cx:pt>
          <cx:pt idx="249">0</cx:pt>
          <cx:pt idx="250">1</cx:pt>
          <cx:pt idx="251">0</cx:pt>
          <cx:pt idx="252">0</cx:pt>
          <cx:pt idx="253">0</cx:pt>
          <cx:pt idx="254">0</cx:pt>
          <cx:pt idx="255">0</cx:pt>
          <cx:pt idx="256">0</cx:pt>
          <cx:pt idx="257">0</cx:pt>
          <cx:pt idx="258">0</cx:pt>
          <cx:pt idx="259">0</cx:pt>
          <cx:pt idx="260">0</cx:pt>
          <cx:pt idx="261">1</cx:pt>
          <cx:pt idx="262">0</cx:pt>
          <cx:pt idx="263">0</cx:pt>
          <cx:pt idx="264">0</cx:pt>
          <cx:pt idx="265">1</cx:pt>
          <cx:pt idx="266">0</cx:pt>
          <cx:pt idx="267">0</cx:pt>
          <cx:pt idx="268">0</cx:pt>
          <cx:pt idx="269">0</cx:pt>
          <cx:pt idx="270">0</cx:pt>
          <cx:pt idx="271">0</cx:pt>
          <cx:pt idx="272">0</cx:pt>
          <cx:pt idx="273">1</cx:pt>
          <cx:pt idx="274">0</cx:pt>
          <cx:pt idx="275">0</cx:pt>
          <cx:pt idx="276">0</cx:pt>
          <cx:pt idx="277">1</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1</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1</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1</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1</cx:pt>
          <cx:pt idx="622">1</cx:pt>
          <cx:pt idx="623">0</cx:pt>
          <cx:pt idx="624">0</cx:pt>
          <cx:pt idx="625">0</cx:pt>
          <cx:pt idx="626">0</cx:pt>
          <cx:pt idx="627">1</cx:pt>
          <cx:pt idx="628">1</cx:pt>
          <cx:pt idx="629">0</cx:pt>
          <cx:pt idx="630">0</cx:pt>
          <cx:pt idx="631">0</cx:pt>
          <cx:pt idx="632">1</cx:pt>
          <cx:pt idx="633">1</cx:pt>
          <cx:pt idx="634">0</cx:pt>
          <cx:pt idx="635">0</cx:pt>
          <cx:pt idx="636">0</cx:pt>
          <cx:pt idx="637">0</cx:pt>
          <cx:pt idx="638">0</cx:pt>
          <cx:pt idx="639">0</cx:pt>
          <cx:pt idx="640">0</cx:pt>
          <cx:pt idx="641">0</cx:pt>
          <cx:pt idx="642">0</cx:pt>
          <cx:pt idx="643">0</cx:pt>
          <cx:pt idx="644">0</cx:pt>
          <cx:pt idx="645">1</cx:pt>
          <cx:pt idx="646">0</cx:pt>
          <cx:pt idx="647">0</cx:pt>
          <cx:pt idx="648">0</cx:pt>
          <cx:pt idx="649">0</cx:pt>
          <cx:pt idx="650">0</cx:pt>
          <cx:pt idx="651">0</cx:pt>
          <cx:pt idx="652">0</cx:pt>
          <cx:pt idx="653">1</cx:pt>
          <cx:pt idx="654">0</cx:pt>
          <cx:pt idx="655">1</cx:pt>
          <cx:pt idx="656">0</cx:pt>
          <cx:pt idx="657">0</cx:pt>
          <cx:pt idx="658">1</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chartData>
  <cx:chart>
    <cx:plotArea>
      <cx:plotAreaRegion>
        <cx:series layoutId="clusteredColumn" uniqueId="{383A6022-B2E9-4A77-B735-D43594A63517}" formatIdx="0">
          <cx:tx>
            <cx:txData>
              <cx:f>Sheet1!$B$1</cx:f>
              <cx:v>PFI.time</cx:v>
            </cx:txData>
          </cx:tx>
          <cx:dataId val="0"/>
          <cx:layoutPr>
            <cx:binning intervalClosed="r"/>
          </cx:layoutPr>
        </cx:series>
        <cx:series layoutId="clusteredColumn" hidden="1" uniqueId="{C2857A84-2B95-401C-A5A3-93530E53AD36}" formatIdx="1">
          <cx:tx>
            <cx:txData>
              <cx:f>Sheet1!$C$1</cx:f>
              <cx:v>Cyclophosphamide</cx:v>
            </cx:txData>
          </cx:tx>
          <cx:dataId val="1"/>
          <cx:layoutPr>
            <cx:binning intervalClosed="r"/>
          </cx:layoutPr>
        </cx:series>
        <cx:series layoutId="clusteredColumn" hidden="1" uniqueId="{D2D133D6-17EB-43B8-9819-9D6F86143C1E}" formatIdx="2">
          <cx:tx>
            <cx:txData>
              <cx:f>Sheet1!$D$1</cx:f>
              <cx:v>Doxorubicin</cx:v>
            </cx:txData>
          </cx:tx>
          <cx:dataId val="2"/>
          <cx:layoutPr>
            <cx:binning intervalClosed="r"/>
          </cx:layoutPr>
        </cx:series>
        <cx:series layoutId="clusteredColumn" hidden="1" uniqueId="{2BD826AF-E551-4DD5-95EF-6B4FE7829351}" formatIdx="3">
          <cx:tx>
            <cx:txData>
              <cx:f>Sheet1!$E$1</cx:f>
              <cx:v>Tamoxifen</cx:v>
            </cx:txData>
          </cx:tx>
          <cx:dataId val="3"/>
          <cx:layoutPr>
            <cx:binning intervalClosed="r"/>
          </cx:layoutPr>
        </cx:series>
        <cx:series layoutId="clusteredColumn" hidden="1" uniqueId="{1912AFAC-71C6-4734-98D9-C70D466243A0}" formatIdx="4">
          <cx:tx>
            <cx:txData>
              <cx:f>Sheet1!$F$1</cx:f>
              <cx:v>Anastrozole</cx:v>
            </cx:txData>
          </cx:tx>
          <cx:dataId val="4"/>
          <cx:layoutPr>
            <cx:binning intervalClosed="r"/>
          </cx:layoutPr>
        </cx:series>
        <cx:series layoutId="clusteredColumn" hidden="1" uniqueId="{184D099C-5EF8-45F7-91CA-4B0CD2E0B407}" formatIdx="5">
          <cx:tx>
            <cx:txData>
              <cx:f>Sheet1!$G$1</cx:f>
              <cx:v>Paclitaxel</cx:v>
            </cx:txData>
          </cx:tx>
          <cx:dataId val="5"/>
          <cx:layoutPr>
            <cx:binning intervalClosed="r"/>
          </cx:layoutPr>
        </cx:series>
        <cx:series layoutId="clusteredColumn" hidden="1" uniqueId="{23AB8FFE-D846-4D90-B7EE-D0CF258FD857}" formatIdx="6">
          <cx:tx>
            <cx:txData>
              <cx:f>Sheet1!$H$1</cx:f>
              <cx:v>Docetaxel</cx:v>
            </cx:txData>
          </cx:tx>
          <cx:dataId val="6"/>
          <cx:layoutPr>
            <cx:binning intervalClosed="r"/>
          </cx:layoutPr>
        </cx:series>
        <cx:series layoutId="clusteredColumn" hidden="1" uniqueId="{5B9A0ED7-92D6-43B9-AB73-769C5FF30D26}" formatIdx="7">
          <cx:tx>
            <cx:txData>
              <cx:f>Sheet1!$I$1</cx:f>
              <cx:v>Fluorouracil</cx:v>
            </cx:txData>
          </cx:tx>
          <cx:dataId val="7"/>
          <cx:layoutPr>
            <cx:binning intervalClosed="r"/>
          </cx:layoutPr>
        </cx:series>
        <cx:series layoutId="clusteredColumn" hidden="1" uniqueId="{E27BE8F8-2B8E-4BDA-B85B-03CD1BE107C9}" formatIdx="8">
          <cx:tx>
            <cx:txData>
              <cx:f>Sheet1!$J$1</cx:f>
              <cx:v>Trastuzumab</cx:v>
            </cx:txData>
          </cx:tx>
          <cx:dataId val="8"/>
          <cx:layoutPr>
            <cx:binning intervalClosed="r"/>
          </cx:layoutPr>
        </cx:series>
        <cx:series layoutId="clusteredColumn" hidden="1" uniqueId="{BDB04C1D-A018-4CED-8EC8-713B352EE791}" formatIdx="9">
          <cx:tx>
            <cx:txData>
              <cx:f>Sheet1!$K$1</cx:f>
              <cx:v>Letrozole</cx:v>
            </cx:txData>
          </cx:tx>
          <cx:dataId val="9"/>
          <cx:layoutPr>
            <cx:binning intervalClosed="r"/>
          </cx:layoutPr>
        </cx:series>
        <cx:series layoutId="clusteredColumn" hidden="1" uniqueId="{D782EDF7-BB96-4F30-A118-F00957E5C53F}" formatIdx="10">
          <cx:tx>
            <cx:txData>
              <cx:f>Sheet1!$L$1</cx:f>
              <cx:v>Exemestane</cx:v>
            </cx:txData>
          </cx:tx>
          <cx:dataId val="10"/>
          <cx:layoutPr>
            <cx:binning intervalClosed="r"/>
          </cx:layoutPr>
        </cx:series>
        <cx:series layoutId="clusteredColumn" hidden="1" uniqueId="{76F54BE8-99E4-4B50-B502-A17BBF503586}" formatIdx="11">
          <cx:tx>
            <cx:txData>
              <cx:f>Sheet1!$M$1</cx:f>
              <cx:v>Epirubicin</cx:v>
            </cx:txData>
          </cx:tx>
          <cx:dataId val="11"/>
          <cx:layoutPr>
            <cx:binning intervalClosed="r"/>
          </cx:layoutPr>
        </cx:series>
        <cx:series layoutId="clusteredColumn" hidden="1" uniqueId="{1D28A517-46D5-4C0A-9B27-9E3A79DB9A25}" formatIdx="12">
          <cx:tx>
            <cx:txData>
              <cx:f>Sheet1!$N$1</cx:f>
              <cx:v>Carboplatin</cx:v>
            </cx:txData>
          </cx:tx>
          <cx:dataId val="12"/>
          <cx:layoutPr>
            <cx:binning intervalClosed="r"/>
          </cx:layoutPr>
        </cx:series>
        <cx:series layoutId="clusteredColumn" hidden="1" uniqueId="{5AA494F5-9F2A-4F59-8349-C1C8AA8EAD2B}" formatIdx="13">
          <cx:tx>
            <cx:txData>
              <cx:f>Sheet1!$O$1</cx:f>
              <cx:v>Methotrexate</cx:v>
            </cx:txData>
          </cx:tx>
          <cx:dataId val="13"/>
          <cx:layoutPr>
            <cx:binning intervalClosed="r"/>
          </cx:layoutPr>
        </cx:series>
      </cx:plotAreaRegion>
      <cx:axis id="0">
        <cx:catScaling gapWidth="0"/>
        <cx:title>
          <cx:tx>
            <cx:txData>
              <cx:v>Progression Free Interval</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Progression Free Interval</a:t>
              </a:r>
            </a:p>
          </cx:txPr>
        </cx:title>
        <cx:tickLabels/>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Frequency</a:t>
              </a:r>
            </a:p>
          </cx:txPr>
        </cx:titl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Sheet1!$B$2:$B$781</cx:f>
        <cx:lvl ptCount="780" formatCode="General">
          <cx:pt idx="0">1808</cx:pt>
          <cx:pt idx="1">4005</cx:pt>
          <cx:pt idx="2">1474</cx:pt>
          <cx:pt idx="3">1448</cx:pt>
          <cx:pt idx="4">348</cx:pt>
          <cx:pt idx="5">1477</cx:pt>
          <cx:pt idx="6">1471</cx:pt>
          <cx:pt idx="7">303</cx:pt>
          <cx:pt idx="8">1463</cx:pt>
          <cx:pt idx="9">434</cx:pt>
          <cx:pt idx="10">1437</cx:pt>
          <cx:pt idx="11">1196</cx:pt>
          <cx:pt idx="12">852</cx:pt>
          <cx:pt idx="13">584</cx:pt>
          <cx:pt idx="14">554</cx:pt>
          <cx:pt idx="15">4354</cx:pt>
          <cx:pt idx="16">102</cx:pt>
          <cx:pt idx="17">2385</cx:pt>
          <cx:pt idx="18">3709</cx:pt>
          <cx:pt idx="19">2246</cx:pt>
          <cx:pt idx="20">2654</cx:pt>
          <cx:pt idx="21">1470</cx:pt>
          <cx:pt idx="22">3102</cx:pt>
          <cx:pt idx="23">1686</cx:pt>
          <cx:pt idx="24">1099</cx:pt>
          <cx:pt idx="25">1364</cx:pt>
          <cx:pt idx="26">3015</cx:pt>
          <cx:pt idx="27">382</cx:pt>
          <cx:pt idx="28">3492</cx:pt>
          <cx:pt idx="29">2813</cx:pt>
          <cx:pt idx="30">2695</cx:pt>
          <cx:pt idx="31">3283</cx:pt>
          <cx:pt idx="32">2348</cx:pt>
          <cx:pt idx="33">2289</cx:pt>
          <cx:pt idx="34">158</cx:pt>
          <cx:pt idx="35">3011</cx:pt>
          <cx:pt idx="36">3283</cx:pt>
          <cx:pt idx="37">1728</cx:pt>
          <cx:pt idx="38">1673</cx:pt>
          <cx:pt idx="39">1616</cx:pt>
          <cx:pt idx="40">2048</cx:pt>
          <cx:pt idx="41">1051</cx:pt>
          <cx:pt idx="42">1027</cx:pt>
          <cx:pt idx="43">1873</cx:pt>
          <cx:pt idx="44">767</cx:pt>
          <cx:pt idx="45">3094</cx:pt>
          <cx:pt idx="46">4088</cx:pt>
          <cx:pt idx="47">2442</cx:pt>
          <cx:pt idx="48">3603</cx:pt>
          <cx:pt idx="49">2426</cx:pt>
          <cx:pt idx="50">2263</cx:pt>
          <cx:pt idx="51">2190</cx:pt>
          <cx:pt idx="52">1066</cx:pt>
          <cx:pt idx="53">1353</cx:pt>
          <cx:pt idx="54">752</cx:pt>
          <cx:pt idx="55">1925</cx:pt>
          <cx:pt idx="56">3017</cx:pt>
          <cx:pt idx="57">1662</cx:pt>
          <cx:pt idx="58">825</cx:pt>
          <cx:pt idx="59">653</cx:pt>
          <cx:pt idx="60">1239</cx:pt>
          <cx:pt idx="61">1347</cx:pt>
          <cx:pt idx="62">533</cx:pt>
          <cx:pt idx="63">521</cx:pt>
          <cx:pt idx="64">255</cx:pt>
          <cx:pt idx="65">1516</cx:pt>
          <cx:pt idx="66">624</cx:pt>
          <cx:pt idx="67">531</cx:pt>
          <cx:pt idx="68">575</cx:pt>
          <cx:pt idx="69">631</cx:pt>
          <cx:pt idx="70">756</cx:pt>
          <cx:pt idx="71">769</cx:pt>
          <cx:pt idx="72">554</cx:pt>
          <cx:pt idx="73">1535</cx:pt>
          <cx:pt idx="74">666</cx:pt>
          <cx:pt idx="75">659</cx:pt>
          <cx:pt idx="76">1505</cx:pt>
          <cx:pt idx="77">559</cx:pt>
          <cx:pt idx="78">588</cx:pt>
          <cx:pt idx="79">1474</cx:pt>
          <cx:pt idx="80">723</cx:pt>
          <cx:pt idx="81">714</cx:pt>
          <cx:pt idx="82">528</cx:pt>
          <cx:pt idx="83">1847</cx:pt>
          <cx:pt idx="84">683</cx:pt>
          <cx:pt idx="85">616</cx:pt>
          <cx:pt idx="86">595</cx:pt>
          <cx:pt idx="87">501</cx:pt>
          <cx:pt idx="88">1596</cx:pt>
          <cx:pt idx="89">3276</cx:pt>
          <cx:pt idx="90">1290</cx:pt>
          <cx:pt idx="91">523</cx:pt>
          <cx:pt idx="92">552</cx:pt>
          <cx:pt idx="93">2989</cx:pt>
          <cx:pt idx="94">322</cx:pt>
          <cx:pt idx="95">1102</cx:pt>
          <cx:pt idx="96">1206</cx:pt>
          <cx:pt idx="97">682</cx:pt>
          <cx:pt idx="98">2770</cx:pt>
          <cx:pt idx="99">574</cx:pt>
          <cx:pt idx="100">996</cx:pt>
          <cx:pt idx="101">1712</cx:pt>
          <cx:pt idx="102">1439</cx:pt>
          <cx:pt idx="103">802</cx:pt>
          <cx:pt idx="104">1532</cx:pt>
          <cx:pt idx="105">1546</cx:pt>
          <cx:pt idx="106">648</cx:pt>
          <cx:pt idx="107">643</cx:pt>
          <cx:pt idx="108">1165</cx:pt>
          <cx:pt idx="109">1074</cx:pt>
          <cx:pt idx="110">1079</cx:pt>
          <cx:pt idx="111">931</cx:pt>
          <cx:pt idx="112">1139</cx:pt>
          <cx:pt idx="113">1085</cx:pt>
          <cx:pt idx="114">1007</cx:pt>
          <cx:pt idx="115">906</cx:pt>
          <cx:pt idx="116">965</cx:pt>
          <cx:pt idx="117">556</cx:pt>
          <cx:pt idx="118">765</cx:pt>
          <cx:pt idx="119">586</cx:pt>
          <cx:pt idx="120">795</cx:pt>
          <cx:pt idx="121">954</cx:pt>
          <cx:pt idx="122">738</cx:pt>
          <cx:pt idx="123">722</cx:pt>
          <cx:pt idx="124">291</cx:pt>
          <cx:pt idx="125">661</cx:pt>
          <cx:pt idx="126">627</cx:pt>
          <cx:pt idx="127">679</cx:pt>
          <cx:pt idx="128">345</cx:pt>
          <cx:pt idx="129">322</cx:pt>
          <cx:pt idx="130">313</cx:pt>
          <cx:pt idx="131">343</cx:pt>
          <cx:pt idx="132">174</cx:pt>
          <cx:pt idx="133">419</cx:pt>
          <cx:pt idx="134">364</cx:pt>
          <cx:pt idx="135">454</cx:pt>
          <cx:pt idx="136">418</cx:pt>
          <cx:pt idx="137">446</cx:pt>
          <cx:pt idx="138">441</cx:pt>
          <cx:pt idx="139">644</cx:pt>
          <cx:pt idx="140">545</cx:pt>
          <cx:pt idx="141">448</cx:pt>
          <cx:pt idx="142">368</cx:pt>
          <cx:pt idx="143">326</cx:pt>
          <cx:pt idx="144">336</cx:pt>
          <cx:pt idx="145">313</cx:pt>
          <cx:pt idx="146">285</cx:pt>
          <cx:pt idx="147">317</cx:pt>
          <cx:pt idx="148">266</cx:pt>
          <cx:pt idx="149">396</cx:pt>
          <cx:pt idx="150">396</cx:pt>
          <cx:pt idx="151">547</cx:pt>
          <cx:pt idx="152">1614</cx:pt>
          <cx:pt idx="153">791</cx:pt>
          <cx:pt idx="154">518</cx:pt>
          <cx:pt idx="155">1642</cx:pt>
          <cx:pt idx="156">274</cx:pt>
          <cx:pt idx="157">1034</cx:pt>
          <cx:pt idx="158">608</cx:pt>
          <cx:pt idx="159">577</cx:pt>
          <cx:pt idx="160">577</cx:pt>
          <cx:pt idx="161">426</cx:pt>
          <cx:pt idx="162">365</cx:pt>
          <cx:pt idx="163">975</cx:pt>
          <cx:pt idx="164">304</cx:pt>
          <cx:pt idx="165">334</cx:pt>
          <cx:pt idx="166">273</cx:pt>
          <cx:pt idx="167">243</cx:pt>
          <cx:pt idx="168">760</cx:pt>
          <cx:pt idx="169">304</cx:pt>
          <cx:pt idx="170">1371</cx:pt>
          <cx:pt idx="171">549</cx:pt>
          <cx:pt idx="172">1124</cx:pt>
          <cx:pt idx="173">396</cx:pt>
          <cx:pt idx="174">1156</cx:pt>
          <cx:pt idx="175">881</cx:pt>
          <cx:pt idx="176">1004</cx:pt>
          <cx:pt idx="177">607</cx:pt>
          <cx:pt idx="178">365</cx:pt>
          <cx:pt idx="179">762</cx:pt>
          <cx:pt idx="180">943</cx:pt>
          <cx:pt idx="181">1004</cx:pt>
          <cx:pt idx="182">366</cx:pt>
          <cx:pt idx="183">243</cx:pt>
          <cx:pt idx="184">942</cx:pt>
          <cx:pt idx="185">546</cx:pt>
          <cx:pt idx="186">1277</cx:pt>
          <cx:pt idx="187">365</cx:pt>
          <cx:pt idx="188">304</cx:pt>
          <cx:pt idx="189">304</cx:pt>
          <cx:pt idx="190">365</cx:pt>
          <cx:pt idx="191">1522</cx:pt>
          <cx:pt idx="192">1492</cx:pt>
          <cx:pt idx="193">1371</cx:pt>
          <cx:pt idx="194">1006</cx:pt>
          <cx:pt idx="195">761</cx:pt>
          <cx:pt idx="196">273</cx:pt>
          <cx:pt idx="197">579</cx:pt>
          <cx:pt idx="198">457</cx:pt>
          <cx:pt idx="199">365</cx:pt>
          <cx:pt idx="200">579</cx:pt>
          <cx:pt idx="201">396</cx:pt>
          <cx:pt idx="202">640</cx:pt>
          <cx:pt idx="203">822</cx:pt>
          <cx:pt idx="204">518</cx:pt>
          <cx:pt idx="205">1157</cx:pt>
          <cx:pt idx="206">585</cx:pt>
          <cx:pt idx="207">698</cx:pt>
          <cx:pt idx="208">2248</cx:pt>
          <cx:pt idx="209">654</cx:pt>
          <cx:pt idx="210">2222</cx:pt>
          <cx:pt idx="211">1234</cx:pt>
          <cx:pt idx="212">766</cx:pt>
          <cx:pt idx="213">2759</cx:pt>
          <cx:pt idx="214">1853</cx:pt>
          <cx:pt idx="215">2650</cx:pt>
          <cx:pt idx="216">2255</cx:pt>
          <cx:pt idx="217">1005</cx:pt>
          <cx:pt idx="218">588</cx:pt>
          <cx:pt idx="219">237</cx:pt>
          <cx:pt idx="220">987</cx:pt>
          <cx:pt idx="221">675</cx:pt>
          <cx:pt idx="222">762</cx:pt>
          <cx:pt idx="223">456</cx:pt>
          <cx:pt idx="224">504</cx:pt>
          <cx:pt idx="225">471</cx:pt>
          <cx:pt idx="226">707</cx:pt>
          <cx:pt idx="227">754</cx:pt>
          <cx:pt idx="228">588</cx:pt>
          <cx:pt idx="229">455</cx:pt>
          <cx:pt idx="230">348</cx:pt>
          <cx:pt idx="231">2442</cx:pt>
          <cx:pt idx="232">1866</cx:pt>
          <cx:pt idx="233">1645</cx:pt>
          <cx:pt idx="234">2483</cx:pt>
          <cx:pt idx="235">1922</cx:pt>
          <cx:pt idx="236">2091</cx:pt>
          <cx:pt idx="237">2124</cx:pt>
          <cx:pt idx="238">1614</cx:pt>
          <cx:pt idx="239">1351</cx:pt>
          <cx:pt idx="240">997</cx:pt>
          <cx:pt idx="241">651</cx:pt>
          <cx:pt idx="242">1587</cx:pt>
          <cx:pt idx="243">792</cx:pt>
          <cx:pt idx="244">1140</cx:pt>
          <cx:pt idx="245">618</cx:pt>
          <cx:pt idx="246">680</cx:pt>
          <cx:pt idx="247">1066</cx:pt>
          <cx:pt idx="248">143</cx:pt>
          <cx:pt idx="249">1542</cx:pt>
          <cx:pt idx="250">1547</cx:pt>
          <cx:pt idx="251">2190</cx:pt>
          <cx:pt idx="252">2335</cx:pt>
          <cx:pt idx="253">1980</cx:pt>
          <cx:pt idx="254">798</cx:pt>
          <cx:pt idx="255">1528</cx:pt>
          <cx:pt idx="256">1887</cx:pt>
          <cx:pt idx="257">1683</cx:pt>
          <cx:pt idx="258">2184</cx:pt>
          <cx:pt idx="259">3506</cx:pt>
          <cx:pt idx="260">3456</cx:pt>
          <cx:pt idx="261">267</cx:pt>
          <cx:pt idx="262">3248</cx:pt>
          <cx:pt idx="263">3286</cx:pt>
          <cx:pt idx="264">3112</cx:pt>
          <cx:pt idx="265">2989</cx:pt>
          <cx:pt idx="266">2372</cx:pt>
          <cx:pt idx="267">2515</cx:pt>
          <cx:pt idx="268">2142</cx:pt>
          <cx:pt idx="269">1842</cx:pt>
          <cx:pt idx="270">1639</cx:pt>
          <cx:pt idx="271">1234</cx:pt>
          <cx:pt idx="272">622</cx:pt>
          <cx:pt idx="273">2953</cx:pt>
          <cx:pt idx="274">1882</cx:pt>
          <cx:pt idx="275">2513</cx:pt>
          <cx:pt idx="276">350</cx:pt>
          <cx:pt idx="277">541</cx:pt>
          <cx:pt idx="278">754</cx:pt>
          <cx:pt idx="279">819</cx:pt>
          <cx:pt idx="280">3957</cx:pt>
          <cx:pt idx="281">172</cx:pt>
          <cx:pt idx="282">475</cx:pt>
          <cx:pt idx="283">989</cx:pt>
          <cx:pt idx="284">1001</cx:pt>
          <cx:pt idx="285">584</cx:pt>
          <cx:pt idx="286">4275</cx:pt>
          <cx:pt idx="287">2991</cx:pt>
          <cx:pt idx="288">160</cx:pt>
          <cx:pt idx="289">2558</cx:pt>
          <cx:pt idx="290">3316</cx:pt>
          <cx:pt idx="291">709</cx:pt>
          <cx:pt idx="292">739</cx:pt>
          <cx:pt idx="293">544</cx:pt>
          <cx:pt idx="294">1313</cx:pt>
          <cx:pt idx="295">4052</cx:pt>
          <cx:pt idx="296">1609</cx:pt>
          <cx:pt idx="297">4080</cx:pt>
          <cx:pt idx="298">3261</cx:pt>
          <cx:pt idx="299">1136</cx:pt>
          <cx:pt idx="300">588</cx:pt>
          <cx:pt idx="301">3159</cx:pt>
          <cx:pt idx="302">2971</cx:pt>
          <cx:pt idx="303">2991</cx:pt>
          <cx:pt idx="304">2920</cx:pt>
          <cx:pt idx="305">2618</cx:pt>
          <cx:pt idx="306">2856</cx:pt>
          <cx:pt idx="307">3021</cx:pt>
          <cx:pt idx="308">268</cx:pt>
          <cx:pt idx="309">1150</cx:pt>
          <cx:pt idx="310">1272</cx:pt>
          <cx:pt idx="311">2868</cx:pt>
          <cx:pt idx="312">1864</cx:pt>
          <cx:pt idx="313">2632</cx:pt>
          <cx:pt idx="314">2629</cx:pt>
          <cx:pt idx="315">1026</cx:pt>
          <cx:pt idx="316">4894</cx:pt>
          <cx:pt idx="317">1548</cx:pt>
          <cx:pt idx="318">1414</cx:pt>
          <cx:pt idx="319">3660</cx:pt>
          <cx:pt idx="320">2561</cx:pt>
          <cx:pt idx="321">3172</cx:pt>
          <cx:pt idx="322">3430</cx:pt>
          <cx:pt idx="323">2976</cx:pt>
          <cx:pt idx="324">3202</cx:pt>
          <cx:pt idx="325">3128</cx:pt>
          <cx:pt idx="326">3203</cx:pt>
          <cx:pt idx="327">1550</cx:pt>
          <cx:pt idx="328">3004</cx:pt>
          <cx:pt idx="329">3001</cx:pt>
          <cx:pt idx="330">2707</cx:pt>
          <cx:pt idx="331">3030</cx:pt>
          <cx:pt idx="332">2838</cx:pt>
          <cx:pt idx="333">2605</cx:pt>
          <cx:pt idx="334">2161</cx:pt>
          <cx:pt idx="335">1640</cx:pt>
          <cx:pt idx="336">4203</cx:pt>
          <cx:pt idx="337">434</cx:pt>
          <cx:pt idx="338">2632</cx:pt>
          <cx:pt idx="339">1304</cx:pt>
          <cx:pt idx="340">2012</cx:pt>
          <cx:pt idx="341">1935</cx:pt>
          <cx:pt idx="342">1161</cx:pt>
          <cx:pt idx="343">1198</cx:pt>
          <cx:pt idx="344">1233</cx:pt>
          <cx:pt idx="345">1742</cx:pt>
          <cx:pt idx="346">968</cx:pt>
          <cx:pt idx="347">1013</cx:pt>
          <cx:pt idx="348">1185</cx:pt>
          <cx:pt idx="349">301</cx:pt>
          <cx:pt idx="350">994</cx:pt>
          <cx:pt idx="351">2596</cx:pt>
          <cx:pt idx="352">1516</cx:pt>
          <cx:pt idx="353">2072</cx:pt>
          <cx:pt idx="354">456</cx:pt>
          <cx:pt idx="355">2164</cx:pt>
          <cx:pt idx="356">1820</cx:pt>
          <cx:pt idx="357">622</cx:pt>
          <cx:pt idx="358">777</cx:pt>
          <cx:pt idx="359">1919</cx:pt>
          <cx:pt idx="360">2477</cx:pt>
          <cx:pt idx="361">1148</cx:pt>
          <cx:pt idx="362">1203</cx:pt>
          <cx:pt idx="363">1191</cx:pt>
          <cx:pt idx="364">2136</cx:pt>
          <cx:pt idx="365">2559</cx:pt>
          <cx:pt idx="366">1569</cx:pt>
          <cx:pt idx="367">1572</cx:pt>
          <cx:pt idx="368">1132</cx:pt>
          <cx:pt idx="369">974</cx:pt>
          <cx:pt idx="370">554</cx:pt>
          <cx:pt idx="371">660</cx:pt>
          <cx:pt idx="372">2278</cx:pt>
          <cx:pt idx="373">1876</cx:pt>
          <cx:pt idx="374">2612</cx:pt>
          <cx:pt idx="375">2365</cx:pt>
          <cx:pt idx="376">1519</cx:pt>
          <cx:pt idx="377">2371</cx:pt>
          <cx:pt idx="378">2255</cx:pt>
          <cx:pt idx="379">1270</cx:pt>
          <cx:pt idx="380">1123</cx:pt>
          <cx:pt idx="381">2674</cx:pt>
          <cx:pt idx="382">2767</cx:pt>
          <cx:pt idx="383">2486</cx:pt>
          <cx:pt idx="384">2041</cx:pt>
          <cx:pt idx="385">1156</cx:pt>
          <cx:pt idx="386">912</cx:pt>
          <cx:pt idx="387">423</cx:pt>
          <cx:pt idx="388">2381</cx:pt>
          <cx:pt idx="389">476</cx:pt>
          <cx:pt idx="390">98</cx:pt>
          <cx:pt idx="391">78</cx:pt>
          <cx:pt idx="392">2403</cx:pt>
          <cx:pt idx="393">2064</cx:pt>
          <cx:pt idx="394">2156</cx:pt>
          <cx:pt idx="395">495</cx:pt>
          <cx:pt idx="396">134</cx:pt>
          <cx:pt idx="397">477</cx:pt>
          <cx:pt idx="398">435</cx:pt>
          <cx:pt idx="399">293</cx:pt>
          <cx:pt idx="400">1363</cx:pt>
          <cx:pt idx="401">2489</cx:pt>
          <cx:pt idx="402">991</cx:pt>
          <cx:pt idx="403">745</cx:pt>
          <cx:pt idx="404">943</cx:pt>
          <cx:pt idx="405">923</cx:pt>
          <cx:pt idx="406">328</cx:pt>
          <cx:pt idx="407">461</cx:pt>
          <cx:pt idx="408">1620</cx:pt>
          <cx:pt idx="409">702</cx:pt>
          <cx:pt idx="410">1247</cx:pt>
          <cx:pt idx="411">806</cx:pt>
          <cx:pt idx="412">727</cx:pt>
          <cx:pt idx="413">620</cx:pt>
          <cx:pt idx="414">178</cx:pt>
          <cx:pt idx="415">72</cx:pt>
          <cx:pt idx="416">516</cx:pt>
          <cx:pt idx="417">76</cx:pt>
          <cx:pt idx="418">414</cx:pt>
          <cx:pt idx="419">1121</cx:pt>
          <cx:pt idx="420">392</cx:pt>
          <cx:pt idx="421">1561</cx:pt>
          <cx:pt idx="422">829</cx:pt>
          <cx:pt idx="423">1545</cx:pt>
          <cx:pt idx="424">170</cx:pt>
          <cx:pt idx="425">1288</cx:pt>
          <cx:pt idx="426">1363</cx:pt>
          <cx:pt idx="427">1001</cx:pt>
          <cx:pt idx="428">652</cx:pt>
          <cx:pt idx="429">1093</cx:pt>
          <cx:pt idx="430">795</cx:pt>
          <cx:pt idx="431">1120</cx:pt>
          <cx:pt idx="432">612</cx:pt>
          <cx:pt idx="433">567</cx:pt>
          <cx:pt idx="434">662</cx:pt>
          <cx:pt idx="435">287</cx:pt>
          <cx:pt idx="436">382</cx:pt>
          <cx:pt idx="437">411</cx:pt>
          <cx:pt idx="438">383</cx:pt>
          <cx:pt idx="439">393</cx:pt>
          <cx:pt idx="440">375</cx:pt>
          <cx:pt idx="441">375</cx:pt>
          <cx:pt idx="442">616</cx:pt>
          <cx:pt idx="443">381</cx:pt>
          <cx:pt idx="444">376</cx:pt>
          <cx:pt idx="445">470</cx:pt>
          <cx:pt idx="446">513</cx:pt>
          <cx:pt idx="447">508</cx:pt>
          <cx:pt idx="448">297</cx:pt>
          <cx:pt idx="449">747</cx:pt>
          <cx:pt idx="450">439</cx:pt>
          <cx:pt idx="451">394</cx:pt>
          <cx:pt idx="452">396</cx:pt>
          <cx:pt idx="453">408</cx:pt>
          <cx:pt idx="454">592</cx:pt>
          <cx:pt idx="455">1728</cx:pt>
          <cx:pt idx="456">635</cx:pt>
          <cx:pt idx="457">403</cx:pt>
          <cx:pt idx="458">626</cx:pt>
          <cx:pt idx="459">425</cx:pt>
          <cx:pt idx="460">431</cx:pt>
          <cx:pt idx="461">410</cx:pt>
          <cx:pt idx="462">584</cx:pt>
          <cx:pt idx="463">431</cx:pt>
          <cx:pt idx="464">431</cx:pt>
          <cx:pt idx="465">1688</cx:pt>
          <cx:pt idx="466">480</cx:pt>
          <cx:pt idx="467">552</cx:pt>
          <cx:pt idx="468">575</cx:pt>
          <cx:pt idx="469">1612</cx:pt>
          <cx:pt idx="470">426</cx:pt>
          <cx:pt idx="471">577</cx:pt>
          <cx:pt idx="472">611</cx:pt>
          <cx:pt idx="473">590</cx:pt>
          <cx:pt idx="474">620</cx:pt>
          <cx:pt idx="475">639</cx:pt>
          <cx:pt idx="476">371</cx:pt>
          <cx:pt idx="477">405</cx:pt>
          <cx:pt idx="478">447</cx:pt>
          <cx:pt idx="479">565</cx:pt>
          <cx:pt idx="480">541</cx:pt>
          <cx:pt idx="481">509</cx:pt>
          <cx:pt idx="482">783</cx:pt>
          <cx:pt idx="483">727</cx:pt>
          <cx:pt idx="484">463</cx:pt>
          <cx:pt idx="485">664</cx:pt>
          <cx:pt idx="486">441</cx:pt>
          <cx:pt idx="487">606</cx:pt>
          <cx:pt idx="488">1682</cx:pt>
          <cx:pt idx="489">482</cx:pt>
          <cx:pt idx="490">496</cx:pt>
          <cx:pt idx="491">506</cx:pt>
          <cx:pt idx="492">1309</cx:pt>
          <cx:pt idx="493">503</cx:pt>
          <cx:pt idx="494">466</cx:pt>
          <cx:pt idx="495">472</cx:pt>
          <cx:pt idx="496">302</cx:pt>
          <cx:pt idx="497">433</cx:pt>
          <cx:pt idx="498">430</cx:pt>
          <cx:pt idx="499">530</cx:pt>
          <cx:pt idx="500">488</cx:pt>
          <cx:pt idx="501">397</cx:pt>
          <cx:pt idx="502">439</cx:pt>
          <cx:pt idx="503">1461</cx:pt>
          <cx:pt idx="504">499</cx:pt>
          <cx:pt idx="505">410</cx:pt>
          <cx:pt idx="506">519</cx:pt>
          <cx:pt idx="507">307</cx:pt>
          <cx:pt idx="508">398</cx:pt>
          <cx:pt idx="509">381</cx:pt>
          <cx:pt idx="510">373</cx:pt>
          <cx:pt idx="511">563</cx:pt>
          <cx:pt idx="512">659</cx:pt>
          <cx:pt idx="513">492</cx:pt>
          <cx:pt idx="514">21</cx:pt>
          <cx:pt idx="515">767</cx:pt>
          <cx:pt idx="516">1308</cx:pt>
          <cx:pt idx="517">2541</cx:pt>
          <cx:pt idx="518">1047</cx:pt>
          <cx:pt idx="519">837</cx:pt>
          <cx:pt idx="520">1417</cx:pt>
          <cx:pt idx="521">75</cx:pt>
          <cx:pt idx="522">195</cx:pt>
          <cx:pt idx="523">1220</cx:pt>
          <cx:pt idx="524">865</cx:pt>
          <cx:pt idx="525">878</cx:pt>
          <cx:pt idx="526">1434</cx:pt>
          <cx:pt idx="527">1359</cx:pt>
          <cx:pt idx="528">1246</cx:pt>
          <cx:pt idx="529">1163</cx:pt>
          <cx:pt idx="530">971</cx:pt>
          <cx:pt idx="531">1009</cx:pt>
          <cx:pt idx="532">2311</cx:pt>
          <cx:pt idx="533">1318</cx:pt>
          <cx:pt idx="534">1042</cx:pt>
          <cx:pt idx="535">974</cx:pt>
          <cx:pt idx="536">972</cx:pt>
          <cx:pt idx="537">2109</cx:pt>
          <cx:pt idx="538">188</cx:pt>
          <cx:pt idx="539">1935</cx:pt>
          <cx:pt idx="540">54</cx:pt>
          <cx:pt idx="541">707</cx:pt>
          <cx:pt idx="542">591</cx:pt>
          <cx:pt idx="543">640</cx:pt>
          <cx:pt idx="544">726</cx:pt>
          <cx:pt idx="545">450</cx:pt>
          <cx:pt idx="546">762</cx:pt>
          <cx:pt idx="547">710</cx:pt>
          <cx:pt idx="548">694</cx:pt>
          <cx:pt idx="549">526</cx:pt>
          <cx:pt idx="550">630</cx:pt>
          <cx:pt idx="551">658</cx:pt>
          <cx:pt idx="552">554</cx:pt>
          <cx:pt idx="553">393</cx:pt>
          <cx:pt idx="554">1692</cx:pt>
          <cx:pt idx="555">1640</cx:pt>
          <cx:pt idx="556">275</cx:pt>
          <cx:pt idx="557">626</cx:pt>
          <cx:pt idx="558">336</cx:pt>
          <cx:pt idx="559">1210</cx:pt>
          <cx:pt idx="560">595</cx:pt>
          <cx:pt idx="561">1732</cx:pt>
          <cx:pt idx="562">428</cx:pt>
          <cx:pt idx="563">1563</cx:pt>
          <cx:pt idx="564">2329</cx:pt>
          <cx:pt idx="565">1631</cx:pt>
          <cx:pt idx="566">2653</cx:pt>
          <cx:pt idx="567">1004</cx:pt>
          <cx:pt idx="568">984</cx:pt>
          <cx:pt idx="569">867</cx:pt>
          <cx:pt idx="570">501</cx:pt>
          <cx:pt idx="571">1133</cx:pt>
          <cx:pt idx="572">1810</cx:pt>
          <cx:pt idx="573">1138</cx:pt>
          <cx:pt idx="574">2140</cx:pt>
          <cx:pt idx="575">1026</cx:pt>
          <cx:pt idx="576">1025</cx:pt>
          <cx:pt idx="577">865</cx:pt>
          <cx:pt idx="578">1800</cx:pt>
          <cx:pt idx="579">118</cx:pt>
          <cx:pt idx="580">675</cx:pt>
          <cx:pt idx="581">1855</cx:pt>
          <cx:pt idx="582">337</cx:pt>
          <cx:pt idx="583">1648</cx:pt>
          <cx:pt idx="584">1619</cx:pt>
          <cx:pt idx="585">2240</cx:pt>
          <cx:pt idx="586">598</cx:pt>
          <cx:pt idx="587">748</cx:pt>
          <cx:pt idx="588">2306</cx:pt>
          <cx:pt idx="589">361</cx:pt>
          <cx:pt idx="590">1523</cx:pt>
          <cx:pt idx="591">3247</cx:pt>
          <cx:pt idx="592">3121</cx:pt>
          <cx:pt idx="593">1303</cx:pt>
          <cx:pt idx="594">1604</cx:pt>
          <cx:pt idx="595">597</cx:pt>
          <cx:pt idx="596">1051</cx:pt>
          <cx:pt idx="597">1325</cx:pt>
          <cx:pt idx="598">252</cx:pt>
          <cx:pt idx="599">931</cx:pt>
          <cx:pt idx="600">1208</cx:pt>
          <cx:pt idx="601">1062</cx:pt>
          <cx:pt idx="602">1179</cx:pt>
          <cx:pt idx="603">1043</cx:pt>
          <cx:pt idx="604">538</cx:pt>
          <cx:pt idx="605">1059</cx:pt>
          <cx:pt idx="606">1000</cx:pt>
          <cx:pt idx="607">1120</cx:pt>
          <cx:pt idx="608">443</cx:pt>
          <cx:pt idx="609">1039</cx:pt>
          <cx:pt idx="610">1101</cx:pt>
          <cx:pt idx="611">1112</cx:pt>
          <cx:pt idx="612">1203</cx:pt>
          <cx:pt idx="613">1266</cx:pt>
          <cx:pt idx="614">1088</cx:pt>
          <cx:pt idx="615">90</cx:pt>
          <cx:pt idx="616">786</cx:pt>
          <cx:pt idx="617">576</cx:pt>
          <cx:pt idx="618">300</cx:pt>
          <cx:pt idx="619">860</cx:pt>
          <cx:pt idx="620">1063</cx:pt>
          <cx:pt idx="621">78</cx:pt>
          <cx:pt idx="622">186</cx:pt>
          <cx:pt idx="623">92</cx:pt>
          <cx:pt idx="624">339</cx:pt>
          <cx:pt idx="625">1467</cx:pt>
          <cx:pt idx="626">1369</cx:pt>
          <cx:pt idx="627">976</cx:pt>
          <cx:pt idx="628">1224</cx:pt>
          <cx:pt idx="629">34</cx:pt>
          <cx:pt idx="630">1419</cx:pt>
          <cx:pt idx="631">200</cx:pt>
          <cx:pt idx="632">647</cx:pt>
          <cx:pt idx="633">1417</cx:pt>
          <cx:pt idx="634">1449</cx:pt>
          <cx:pt idx="635">790</cx:pt>
          <cx:pt idx="636">975</cx:pt>
          <cx:pt idx="637">1285</cx:pt>
          <cx:pt idx="638">1148</cx:pt>
          <cx:pt idx="639">1189</cx:pt>
          <cx:pt idx="640">1167</cx:pt>
          <cx:pt idx="641">1248</cx:pt>
          <cx:pt idx="642">1269</cx:pt>
          <cx:pt idx="643">1239</cx:pt>
          <cx:pt idx="644">1232</cx:pt>
          <cx:pt idx="645">305</cx:pt>
          <cx:pt idx="646">21</cx:pt>
          <cx:pt idx="647">26</cx:pt>
          <cx:pt idx="648">1186</cx:pt>
          <cx:pt idx="649">59</cx:pt>
          <cx:pt idx="650">217</cx:pt>
          <cx:pt idx="651">747</cx:pt>
          <cx:pt idx="652">375</cx:pt>
          <cx:pt idx="653">524</cx:pt>
          <cx:pt idx="654">288</cx:pt>
          <cx:pt idx="655">1158</cx:pt>
          <cx:pt idx="656">1001</cx:pt>
          <cx:pt idx="657">926</cx:pt>
          <cx:pt idx="658">812</cx:pt>
          <cx:pt idx="659">803</cx:pt>
          <cx:pt idx="660">847</cx:pt>
          <cx:pt idx="661">371</cx:pt>
          <cx:pt idx="662">1208</cx:pt>
          <cx:pt idx="663">258</cx:pt>
          <cx:pt idx="664">554</cx:pt>
          <cx:pt idx="665">575</cx:pt>
          <cx:pt idx="666">403</cx:pt>
          <cx:pt idx="667">504</cx:pt>
          <cx:pt idx="668">477</cx:pt>
          <cx:pt idx="669">875</cx:pt>
          <cx:pt idx="670">789</cx:pt>
          <cx:pt idx="671">694</cx:pt>
          <cx:pt idx="672">911</cx:pt>
          <cx:pt idx="673">908</cx:pt>
          <cx:pt idx="674">1229</cx:pt>
          <cx:pt idx="675">1094</cx:pt>
          <cx:pt idx="676">1014</cx:pt>
          <cx:pt idx="677">1611</cx:pt>
          <cx:pt idx="678">907</cx:pt>
          <cx:pt idx="679">703</cx:pt>
          <cx:pt idx="680">562</cx:pt>
          <cx:pt idx="681">729</cx:pt>
          <cx:pt idx="682">207</cx:pt>
          <cx:pt idx="683">575</cx:pt>
          <cx:pt idx="684">187</cx:pt>
          <cx:pt idx="685">424</cx:pt>
          <cx:pt idx="686">320</cx:pt>
          <cx:pt idx="687">439</cx:pt>
          <cx:pt idx="688">1051</cx:pt>
          <cx:pt idx="689">607</cx:pt>
          <cx:pt idx="690">1673</cx:pt>
          <cx:pt idx="691">1604</cx:pt>
          <cx:pt idx="692">788</cx:pt>
          <cx:pt idx="693">672</cx:pt>
          <cx:pt idx="694">1035</cx:pt>
          <cx:pt idx="695">532</cx:pt>
          <cx:pt idx="696">533</cx:pt>
          <cx:pt idx="697">715</cx:pt>
          <cx:pt idx="698">952</cx:pt>
          <cx:pt idx="699">1010</cx:pt>
          <cx:pt idx="700">225</cx:pt>
          <cx:pt idx="701">3342</cx:pt>
          <cx:pt idx="702">536</cx:pt>
          <cx:pt idx="703">3014</cx:pt>
          <cx:pt idx="704">2406</cx:pt>
          <cx:pt idx="705">2535</cx:pt>
          <cx:pt idx="706">2282</cx:pt>
          <cx:pt idx="707">2155</cx:pt>
          <cx:pt idx="708">2193</cx:pt>
          <cx:pt idx="709">2590</cx:pt>
          <cx:pt idx="710">2645</cx:pt>
          <cx:pt idx="711">3519</cx:pt>
          <cx:pt idx="712">3226</cx:pt>
          <cx:pt idx="713">3091</cx:pt>
          <cx:pt idx="714">2596</cx:pt>
          <cx:pt idx="715">3361</cx:pt>
          <cx:pt idx="716">1162</cx:pt>
          <cx:pt idx="717">1330</cx:pt>
          <cx:pt idx="718">2108</cx:pt>
          <cx:pt idx="719">2019</cx:pt>
          <cx:pt idx="720">2191</cx:pt>
          <cx:pt idx="721">412</cx:pt>
          <cx:pt idx="722">551</cx:pt>
          <cx:pt idx="723">79</cx:pt>
          <cx:pt idx="724">1543</cx:pt>
          <cx:pt idx="725">646</cx:pt>
          <cx:pt idx="726">402</cx:pt>
          <cx:pt idx="727">216</cx:pt>
          <cx:pt idx="728">404</cx:pt>
          <cx:pt idx="729">323</cx:pt>
          <cx:pt idx="730">759</cx:pt>
          <cx:pt idx="731">996</cx:pt>
          <cx:pt idx="732">889</cx:pt>
          <cx:pt idx="733">762</cx:pt>
          <cx:pt idx="734">519</cx:pt>
          <cx:pt idx="735">258</cx:pt>
          <cx:pt idx="736">447</cx:pt>
          <cx:pt idx="737">440</cx:pt>
          <cx:pt idx="738">450</cx:pt>
          <cx:pt idx="739">677</cx:pt>
          <cx:pt idx="740">489</cx:pt>
          <cx:pt idx="741">477</cx:pt>
          <cx:pt idx="742">192</cx:pt>
          <cx:pt idx="743">441</cx:pt>
          <cx:pt idx="744">594</cx:pt>
          <cx:pt idx="745">596</cx:pt>
          <cx:pt idx="746">532</cx:pt>
          <cx:pt idx="747">681</cx:pt>
          <cx:pt idx="748">681</cx:pt>
          <cx:pt idx="749">1780</cx:pt>
          <cx:pt idx="750">1219</cx:pt>
          <cx:pt idx="751">1062</cx:pt>
          <cx:pt idx="752">1106</cx:pt>
          <cx:pt idx="753">679</cx:pt>
          <cx:pt idx="754">620</cx:pt>
          <cx:pt idx="755">714</cx:pt>
          <cx:pt idx="756">528</cx:pt>
          <cx:pt idx="757">428</cx:pt>
          <cx:pt idx="758">858</cx:pt>
          <cx:pt idx="759">1953</cx:pt>
          <cx:pt idx="760">2645</cx:pt>
          <cx:pt idx="761">302</cx:pt>
          <cx:pt idx="762">572</cx:pt>
          <cx:pt idx="763">562</cx:pt>
          <cx:pt idx="764">641</cx:pt>
          <cx:pt idx="765">629</cx:pt>
          <cx:pt idx="766">586</cx:pt>
          <cx:pt idx="767">421</cx:pt>
          <cx:pt idx="768">574</cx:pt>
          <cx:pt idx="769">529</cx:pt>
          <cx:pt idx="770">525</cx:pt>
          <cx:pt idx="771">424</cx:pt>
          <cx:pt idx="772">518</cx:pt>
          <cx:pt idx="773">2033</cx:pt>
          <cx:pt idx="774">347</cx:pt>
          <cx:pt idx="775">1611</cx:pt>
          <cx:pt idx="776">883</cx:pt>
          <cx:pt idx="777">467</cx:pt>
          <cx:pt idx="778">181</cx:pt>
          <cx:pt idx="779">3256</cx:pt>
        </cx:lvl>
      </cx:numDim>
    </cx:data>
    <cx:data id="1">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Sheet1!$C$2:$C$781</cx:f>
        <cx:lvl ptCount="780" formatCode="General">
          <cx:pt idx="0">0</cx:pt>
          <cx:pt idx="1">0</cx:pt>
          <cx:pt idx="2">1</cx:pt>
          <cx:pt idx="3">0</cx:pt>
          <cx:pt idx="4">1</cx:pt>
          <cx:pt idx="5">0</cx:pt>
          <cx:pt idx="6">0</cx:pt>
          <cx:pt idx="7">1</cx:pt>
          <cx:pt idx="8">0</cx:pt>
          <cx:pt idx="9">0</cx:pt>
          <cx:pt idx="10">0</cx:pt>
          <cx:pt idx="11">0</cx:pt>
          <cx:pt idx="12">0</cx:pt>
          <cx:pt idx="13">0</cx:pt>
          <cx:pt idx="14">0</cx:pt>
          <cx:pt idx="15">1</cx:pt>
          <cx:pt idx="16">0</cx:pt>
          <cx:pt idx="17">1</cx:pt>
          <cx:pt idx="18">1</cx:pt>
          <cx:pt idx="19">1</cx:pt>
          <cx:pt idx="20">1</cx:pt>
          <cx:pt idx="21">1</cx:pt>
          <cx:pt idx="22">1</cx:pt>
          <cx:pt idx="23">1</cx:pt>
          <cx:pt idx="24">1</cx:pt>
          <cx:pt idx="25">1</cx:pt>
          <cx:pt idx="26">1</cx:pt>
          <cx:pt idx="27">1</cx:pt>
          <cx:pt idx="28">0</cx:pt>
          <cx:pt idx="29">1</cx:pt>
          <cx:pt idx="30">1</cx:pt>
          <cx:pt idx="31">1</cx:pt>
          <cx:pt idx="32">0</cx:pt>
          <cx:pt idx="33">1</cx:pt>
          <cx:pt idx="34">0</cx:pt>
          <cx:pt idx="35">1</cx:pt>
          <cx:pt idx="36">0</cx:pt>
          <cx:pt idx="37">1</cx:pt>
          <cx:pt idx="38">1</cx:pt>
          <cx:pt idx="39">1</cx:pt>
          <cx:pt idx="40">1</cx:pt>
          <cx:pt idx="41">0</cx:pt>
          <cx:pt idx="42">1</cx:pt>
          <cx:pt idx="43">0</cx:pt>
          <cx:pt idx="44">1</cx:pt>
          <cx:pt idx="45">0</cx:pt>
          <cx:pt idx="46">0</cx:pt>
          <cx:pt idx="47">0</cx:pt>
          <cx:pt idx="48">1</cx:pt>
          <cx:pt idx="49">1</cx:pt>
          <cx:pt idx="50">1</cx:pt>
          <cx:pt idx="51">1</cx:pt>
          <cx:pt idx="52">1</cx:pt>
          <cx:pt idx="53">1</cx:pt>
          <cx:pt idx="54">0</cx:pt>
          <cx:pt idx="55">1</cx:pt>
          <cx:pt idx="56">1</cx:pt>
          <cx:pt idx="57">0</cx:pt>
          <cx:pt idx="58">0</cx:pt>
          <cx:pt idx="59">0</cx:pt>
          <cx:pt idx="60">1</cx:pt>
          <cx:pt idx="61">1</cx:pt>
          <cx:pt idx="62">1</cx:pt>
          <cx:pt idx="63">0</cx:pt>
          <cx:pt idx="64">0</cx:pt>
          <cx:pt idx="65">1</cx:pt>
          <cx:pt idx="66">0</cx:pt>
          <cx:pt idx="67">1</cx:pt>
          <cx:pt idx="68">1</cx:pt>
          <cx:pt idx="69">1</cx:pt>
          <cx:pt idx="70">0</cx:pt>
          <cx:pt idx="71">1</cx:pt>
          <cx:pt idx="72">1</cx:pt>
          <cx:pt idx="73">0</cx:pt>
          <cx:pt idx="74">1</cx:pt>
          <cx:pt idx="75">1</cx:pt>
          <cx:pt idx="76">0</cx:pt>
          <cx:pt idx="77">1</cx:pt>
          <cx:pt idx="78">1</cx:pt>
          <cx:pt idx="79">1</cx:pt>
          <cx:pt idx="80">0</cx:pt>
          <cx:pt idx="81">1</cx:pt>
          <cx:pt idx="82">1</cx:pt>
          <cx:pt idx="83">1</cx:pt>
          <cx:pt idx="84">0</cx:pt>
          <cx:pt idx="85">1</cx:pt>
          <cx:pt idx="86">1</cx:pt>
          <cx:pt idx="87">1</cx:pt>
          <cx:pt idx="88">0</cx:pt>
          <cx:pt idx="89">1</cx:pt>
          <cx:pt idx="90">1</cx:pt>
          <cx:pt idx="91">1</cx:pt>
          <cx:pt idx="92">0</cx:pt>
          <cx:pt idx="93">1</cx:pt>
          <cx:pt idx="94">1</cx:pt>
          <cx:pt idx="95">1</cx:pt>
          <cx:pt idx="96">1</cx:pt>
          <cx:pt idx="97">1</cx:pt>
          <cx:pt idx="98">1</cx:pt>
          <cx:pt idx="99">1</cx:pt>
          <cx:pt idx="100">0</cx:pt>
          <cx:pt idx="101">1</cx:pt>
          <cx:pt idx="102">1</cx:pt>
          <cx:pt idx="103">1</cx:pt>
          <cx:pt idx="104">0</cx:pt>
          <cx:pt idx="105">1</cx:pt>
          <cx:pt idx="106">1</cx:pt>
          <cx:pt idx="107">1</cx:pt>
          <cx:pt idx="108">0</cx:pt>
          <cx:pt idx="109">1</cx:pt>
          <cx:pt idx="110">0</cx:pt>
          <cx:pt idx="111">1</cx:pt>
          <cx:pt idx="112">1</cx:pt>
          <cx:pt idx="113">1</cx:pt>
          <cx:pt idx="114">0</cx:pt>
          <cx:pt idx="115">1</cx:pt>
          <cx:pt idx="116">1</cx:pt>
          <cx:pt idx="117">1</cx:pt>
          <cx:pt idx="118">1</cx:pt>
          <cx:pt idx="119">0</cx:pt>
          <cx:pt idx="120">0</cx:pt>
          <cx:pt idx="121">1</cx:pt>
          <cx:pt idx="122">1</cx:pt>
          <cx:pt idx="123">1</cx:pt>
          <cx:pt idx="124">0</cx:pt>
          <cx:pt idx="125">1</cx:pt>
          <cx:pt idx="126">0</cx:pt>
          <cx:pt idx="127">1</cx:pt>
          <cx:pt idx="128">0</cx:pt>
          <cx:pt idx="129">1</cx:pt>
          <cx:pt idx="130">0</cx:pt>
          <cx:pt idx="131">0</cx:pt>
          <cx:pt idx="132">0</cx:pt>
          <cx:pt idx="133">1</cx:pt>
          <cx:pt idx="134">1</cx:pt>
          <cx:pt idx="135">1</cx:pt>
          <cx:pt idx="136">1</cx:pt>
          <cx:pt idx="137">0</cx:pt>
          <cx:pt idx="138">1</cx:pt>
          <cx:pt idx="139">1</cx:pt>
          <cx:pt idx="140">0</cx:pt>
          <cx:pt idx="141">0</cx:pt>
          <cx:pt idx="142">1</cx:pt>
          <cx:pt idx="143">1</cx:pt>
          <cx:pt idx="144">1</cx:pt>
          <cx:pt idx="145">1</cx:pt>
          <cx:pt idx="146">1</cx:pt>
          <cx:pt idx="147">1</cx:pt>
          <cx:pt idx="148">1</cx:pt>
          <cx:pt idx="149">0</cx:pt>
          <cx:pt idx="150">0</cx:pt>
          <cx:pt idx="151">1</cx:pt>
          <cx:pt idx="152">0</cx:pt>
          <cx:pt idx="153">0</cx:pt>
          <cx:pt idx="154">1</cx:pt>
          <cx:pt idx="155">0</cx:pt>
          <cx:pt idx="156">1</cx:pt>
          <cx:pt idx="157">1</cx:pt>
          <cx:pt idx="158">0</cx:pt>
          <cx:pt idx="159">1</cx:pt>
          <cx:pt idx="160">1</cx:pt>
          <cx:pt idx="161">1</cx:pt>
          <cx:pt idx="162">1</cx:pt>
          <cx:pt idx="163">0</cx:pt>
          <cx:pt idx="164">0</cx:pt>
          <cx:pt idx="165">1</cx:pt>
          <cx:pt idx="166">0</cx:pt>
          <cx:pt idx="167">0</cx:pt>
          <cx:pt idx="168">1</cx:pt>
          <cx:pt idx="169">0</cx:pt>
          <cx:pt idx="170">0</cx:pt>
          <cx:pt idx="171">1</cx:pt>
          <cx:pt idx="172">0</cx:pt>
          <cx:pt idx="173">1</cx:pt>
          <cx:pt idx="174">1</cx:pt>
          <cx:pt idx="175">1</cx:pt>
          <cx:pt idx="176">1</cx:pt>
          <cx:pt idx="177">1</cx:pt>
          <cx:pt idx="178">1</cx:pt>
          <cx:pt idx="179">0</cx:pt>
          <cx:pt idx="180">1</cx:pt>
          <cx:pt idx="181">0</cx:pt>
          <cx:pt idx="182">1</cx:pt>
          <cx:pt idx="183">1</cx:pt>
          <cx:pt idx="184">1</cx:pt>
          <cx:pt idx="185">0</cx:pt>
          <cx:pt idx="186">1</cx:pt>
          <cx:pt idx="187">1</cx:pt>
          <cx:pt idx="188">0</cx:pt>
          <cx:pt idx="189">1</cx:pt>
          <cx:pt idx="190">1</cx:pt>
          <cx:pt idx="191">1</cx:pt>
          <cx:pt idx="192">0</cx:pt>
          <cx:pt idx="193">0</cx:pt>
          <cx:pt idx="194">0</cx:pt>
          <cx:pt idx="195">0</cx:pt>
          <cx:pt idx="196">0</cx:pt>
          <cx:pt idx="197">0</cx:pt>
          <cx:pt idx="198">0</cx:pt>
          <cx:pt idx="199">0</cx:pt>
          <cx:pt idx="200">0</cx:pt>
          <cx:pt idx="201">0</cx:pt>
          <cx:pt idx="202">1</cx:pt>
          <cx:pt idx="203">0</cx:pt>
          <cx:pt idx="204">1</cx:pt>
          <cx:pt idx="205">0</cx:pt>
          <cx:pt idx="206">0</cx:pt>
          <cx:pt idx="207">0</cx:pt>
          <cx:pt idx="208">1</cx:pt>
          <cx:pt idx="209">0</cx:pt>
          <cx:pt idx="210">1</cx:pt>
          <cx:pt idx="211">0</cx:pt>
          <cx:pt idx="212">1</cx:pt>
          <cx:pt idx="213">1</cx:pt>
          <cx:pt idx="214">0</cx:pt>
          <cx:pt idx="215">1</cx:pt>
          <cx:pt idx="216">0</cx:pt>
          <cx:pt idx="217">1</cx:pt>
          <cx:pt idx="218">1</cx:pt>
          <cx:pt idx="219">1</cx:pt>
          <cx:pt idx="220">1</cx:pt>
          <cx:pt idx="221">0</cx:pt>
          <cx:pt idx="222">1</cx:pt>
          <cx:pt idx="223">0</cx:pt>
          <cx:pt idx="224">1</cx:pt>
          <cx:pt idx="225">0</cx:pt>
          <cx:pt idx="226">1</cx:pt>
          <cx:pt idx="227">0</cx:pt>
          <cx:pt idx="228">0</cx:pt>
          <cx:pt idx="229">0</cx:pt>
          <cx:pt idx="230">0</cx:pt>
          <cx:pt idx="231">1</cx:pt>
          <cx:pt idx="232">1</cx:pt>
          <cx:pt idx="233">1</cx:pt>
          <cx:pt idx="234">1</cx:pt>
          <cx:pt idx="235">0</cx:pt>
          <cx:pt idx="236">1</cx:pt>
          <cx:pt idx="237">1</cx:pt>
          <cx:pt idx="238">1</cx:pt>
          <cx:pt idx="239">1</cx:pt>
          <cx:pt idx="240">1</cx:pt>
          <cx:pt idx="241">1</cx:pt>
          <cx:pt idx="242">1</cx:pt>
          <cx:pt idx="243">0</cx:pt>
          <cx:pt idx="244">1</cx:pt>
          <cx:pt idx="245">1</cx:pt>
          <cx:pt idx="246">1</cx:pt>
          <cx:pt idx="247">1</cx:pt>
          <cx:pt idx="248">0</cx:pt>
          <cx:pt idx="249">1</cx:pt>
          <cx:pt idx="250">1</cx:pt>
          <cx:pt idx="251">1</cx:pt>
          <cx:pt idx="252">1</cx:pt>
          <cx:pt idx="253">1</cx:pt>
          <cx:pt idx="254">1</cx:pt>
          <cx:pt idx="255">1</cx:pt>
          <cx:pt idx="256">1</cx:pt>
          <cx:pt idx="257">1</cx:pt>
          <cx:pt idx="258">1</cx:pt>
          <cx:pt idx="259">1</cx:pt>
          <cx:pt idx="260">0</cx:pt>
          <cx:pt idx="261">1</cx:pt>
          <cx:pt idx="262">1</cx:pt>
          <cx:pt idx="263">1</cx:pt>
          <cx:pt idx="264">1</cx:pt>
          <cx:pt idx="265">1</cx:pt>
          <cx:pt idx="266">1</cx:pt>
          <cx:pt idx="267">1</cx:pt>
          <cx:pt idx="268">1</cx:pt>
          <cx:pt idx="269">1</cx:pt>
          <cx:pt idx="270">0</cx:pt>
          <cx:pt idx="271">0</cx:pt>
          <cx:pt idx="272">1</cx:pt>
          <cx:pt idx="273">1</cx:pt>
          <cx:pt idx="274">0</cx:pt>
          <cx:pt idx="275">1</cx:pt>
          <cx:pt idx="276">0</cx:pt>
          <cx:pt idx="277">1</cx:pt>
          <cx:pt idx="278">0</cx:pt>
          <cx:pt idx="279">1</cx:pt>
          <cx:pt idx="280">1</cx:pt>
          <cx:pt idx="281">1</cx:pt>
          <cx:pt idx="282">0</cx:pt>
          <cx:pt idx="283">1</cx:pt>
          <cx:pt idx="284">1</cx:pt>
          <cx:pt idx="285">1</cx:pt>
          <cx:pt idx="286">1</cx:pt>
          <cx:pt idx="287">1</cx:pt>
          <cx:pt idx="288">0</cx:pt>
          <cx:pt idx="289">1</cx:pt>
          <cx:pt idx="290">1</cx:pt>
          <cx:pt idx="291">1</cx:pt>
          <cx:pt idx="292">1</cx:pt>
          <cx:pt idx="293">1</cx:pt>
          <cx:pt idx="294">1</cx:pt>
          <cx:pt idx="295">1</cx:pt>
          <cx:pt idx="296">1</cx:pt>
          <cx:pt idx="297">1</cx:pt>
          <cx:pt idx="298">1</cx:pt>
          <cx:pt idx="299">0</cx:pt>
          <cx:pt idx="300">1</cx:pt>
          <cx:pt idx="301">0</cx:pt>
          <cx:pt idx="302">1</cx:pt>
          <cx:pt idx="303">1</cx:pt>
          <cx:pt idx="304">1</cx:pt>
          <cx:pt idx="305">1</cx:pt>
          <cx:pt idx="306">0</cx:pt>
          <cx:pt idx="307">1</cx:pt>
          <cx:pt idx="308">0</cx:pt>
          <cx:pt idx="309">1</cx:pt>
          <cx:pt idx="310">0</cx:pt>
          <cx:pt idx="311">1</cx:pt>
          <cx:pt idx="312">1</cx:pt>
          <cx:pt idx="313">1</cx:pt>
          <cx:pt idx="314">1</cx:pt>
          <cx:pt idx="315">1</cx:pt>
          <cx:pt idx="316">0</cx:pt>
          <cx:pt idx="317">1</cx:pt>
          <cx:pt idx="318">1</cx:pt>
          <cx:pt idx="319">1</cx:pt>
          <cx:pt idx="320">1</cx:pt>
          <cx:pt idx="321">1</cx:pt>
          <cx:pt idx="322">1</cx:pt>
          <cx:pt idx="323">0</cx:pt>
          <cx:pt idx="324">1</cx:pt>
          <cx:pt idx="325">1</cx:pt>
          <cx:pt idx="326">1</cx:pt>
          <cx:pt idx="327">1</cx:pt>
          <cx:pt idx="328">1</cx:pt>
          <cx:pt idx="329">1</cx:pt>
          <cx:pt idx="330">1</cx:pt>
          <cx:pt idx="331">1</cx:pt>
          <cx:pt idx="332">1</cx:pt>
          <cx:pt idx="333">1</cx:pt>
          <cx:pt idx="334">0</cx:pt>
          <cx:pt idx="335">1</cx:pt>
          <cx:pt idx="336">0</cx:pt>
          <cx:pt idx="337">1</cx:pt>
          <cx:pt idx="338">1</cx:pt>
          <cx:pt idx="339">1</cx:pt>
          <cx:pt idx="340">0</cx:pt>
          <cx:pt idx="341">1</cx:pt>
          <cx:pt idx="342">0</cx:pt>
          <cx:pt idx="343">1</cx:pt>
          <cx:pt idx="344">1</cx:pt>
          <cx:pt idx="345">1</cx:pt>
          <cx:pt idx="346">0</cx:pt>
          <cx:pt idx="347">1</cx:pt>
          <cx:pt idx="348">0</cx:pt>
          <cx:pt idx="349">0</cx:pt>
          <cx:pt idx="350">1</cx:pt>
          <cx:pt idx="351">1</cx:pt>
          <cx:pt idx="352">1</cx:pt>
          <cx:pt idx="353">1</cx:pt>
          <cx:pt idx="354">1</cx:pt>
          <cx:pt idx="355">1</cx:pt>
          <cx:pt idx="356">1</cx:pt>
          <cx:pt idx="357">0</cx:pt>
          <cx:pt idx="358">0</cx:pt>
          <cx:pt idx="359">1</cx:pt>
          <cx:pt idx="360">1</cx:pt>
          <cx:pt idx="361">1</cx:pt>
          <cx:pt idx="362">1</cx:pt>
          <cx:pt idx="363">0</cx:pt>
          <cx:pt idx="364">1</cx:pt>
          <cx:pt idx="365">0</cx:pt>
          <cx:pt idx="366">0</cx:pt>
          <cx:pt idx="367">1</cx:pt>
          <cx:pt idx="368">1</cx:pt>
          <cx:pt idx="369">1</cx:pt>
          <cx:pt idx="370">1</cx:pt>
          <cx:pt idx="371">1</cx:pt>
          <cx:pt idx="372">1</cx:pt>
          <cx:pt idx="373">1</cx:pt>
          <cx:pt idx="374">1</cx:pt>
          <cx:pt idx="375">1</cx:pt>
          <cx:pt idx="376">1</cx:pt>
          <cx:pt idx="377">1</cx:pt>
          <cx:pt idx="378">1</cx:pt>
          <cx:pt idx="379">0</cx:pt>
          <cx:pt idx="380">1</cx:pt>
          <cx:pt idx="381">1</cx:pt>
          <cx:pt idx="382">1</cx:pt>
          <cx:pt idx="383">0</cx:pt>
          <cx:pt idx="384">1</cx:pt>
          <cx:pt idx="385">1</cx:pt>
          <cx:pt idx="386">1</cx:pt>
          <cx:pt idx="387">0</cx:pt>
          <cx:pt idx="388">1</cx:pt>
          <cx:pt idx="389">0</cx:pt>
          <cx:pt idx="390">1</cx:pt>
          <cx:pt idx="391">1</cx:pt>
          <cx:pt idx="392">1</cx:pt>
          <cx:pt idx="393">1</cx:pt>
          <cx:pt idx="394">1</cx:pt>
          <cx:pt idx="395">0</cx:pt>
          <cx:pt idx="396">1</cx:pt>
          <cx:pt idx="397">1</cx:pt>
          <cx:pt idx="398">1</cx:pt>
          <cx:pt idx="399">1</cx:pt>
          <cx:pt idx="400">0</cx:pt>
          <cx:pt idx="401">1</cx:pt>
          <cx:pt idx="402">1</cx:pt>
          <cx:pt idx="403">0</cx:pt>
          <cx:pt idx="404">0</cx:pt>
          <cx:pt idx="405">1</cx:pt>
          <cx:pt idx="406">0</cx:pt>
          <cx:pt idx="407">0</cx:pt>
          <cx:pt idx="408">1</cx:pt>
          <cx:pt idx="409">1</cx:pt>
          <cx:pt idx="410">0</cx:pt>
          <cx:pt idx="411">1</cx:pt>
          <cx:pt idx="412">0</cx:pt>
          <cx:pt idx="413">0</cx:pt>
          <cx:pt idx="414">0</cx:pt>
          <cx:pt idx="415">1</cx:pt>
          <cx:pt idx="416">0</cx:pt>
          <cx:pt idx="417">1</cx:pt>
          <cx:pt idx="418">1</cx:pt>
          <cx:pt idx="419">0</cx:pt>
          <cx:pt idx="420">1</cx:pt>
          <cx:pt idx="421">1</cx:pt>
          <cx:pt idx="422">1</cx:pt>
          <cx:pt idx="423">0</cx:pt>
          <cx:pt idx="424">1</cx:pt>
          <cx:pt idx="425">0</cx:pt>
          <cx:pt idx="426">1</cx:pt>
          <cx:pt idx="427">1</cx:pt>
          <cx:pt idx="428">1</cx:pt>
          <cx:pt idx="429">1</cx:pt>
          <cx:pt idx="430">0</cx:pt>
          <cx:pt idx="431">1</cx:pt>
          <cx:pt idx="432">1</cx:pt>
          <cx:pt idx="433">1</cx:pt>
          <cx:pt idx="434">1</cx:pt>
          <cx:pt idx="435">1</cx:pt>
          <cx:pt idx="436">1</cx:pt>
          <cx:pt idx="437">1</cx:pt>
          <cx:pt idx="438">1</cx:pt>
          <cx:pt idx="439">1</cx:pt>
          <cx:pt idx="440">1</cx:pt>
          <cx:pt idx="441">1</cx:pt>
          <cx:pt idx="442">0</cx:pt>
          <cx:pt idx="443">1</cx:pt>
          <cx:pt idx="444">1</cx:pt>
          <cx:pt idx="445">0</cx:pt>
          <cx:pt idx="446">0</cx:pt>
          <cx:pt idx="447">0</cx:pt>
          <cx:pt idx="448">0</cx:pt>
          <cx:pt idx="449">1</cx:pt>
          <cx:pt idx="450">1</cx:pt>
          <cx:pt idx="451">0</cx:pt>
          <cx:pt idx="452">1</cx:pt>
          <cx:pt idx="453">1</cx:pt>
          <cx:pt idx="454">1</cx:pt>
          <cx:pt idx="455">1</cx:pt>
          <cx:pt idx="456">1</cx:pt>
          <cx:pt idx="457">0</cx:pt>
          <cx:pt idx="458">1</cx:pt>
          <cx:pt idx="459">1</cx:pt>
          <cx:pt idx="460">1</cx:pt>
          <cx:pt idx="461">0</cx:pt>
          <cx:pt idx="462">1</cx:pt>
          <cx:pt idx="463">0</cx:pt>
          <cx:pt idx="464">1</cx:pt>
          <cx:pt idx="465">1</cx:pt>
          <cx:pt idx="466">1</cx:pt>
          <cx:pt idx="467">1</cx:pt>
          <cx:pt idx="468">1</cx:pt>
          <cx:pt idx="469">1</cx:pt>
          <cx:pt idx="470">0</cx:pt>
          <cx:pt idx="471">1</cx:pt>
          <cx:pt idx="472">1</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0</cx:pt>
          <cx:pt idx="523">1</cx:pt>
          <cx:pt idx="524">1</cx:pt>
          <cx:pt idx="525">1</cx:pt>
          <cx:pt idx="526">1</cx:pt>
          <cx:pt idx="527">0</cx:pt>
          <cx:pt idx="528">0</cx:pt>
          <cx:pt idx="529">0</cx:pt>
          <cx:pt idx="530">1</cx:pt>
          <cx:pt idx="531">1</cx:pt>
          <cx:pt idx="532">1</cx:pt>
          <cx:pt idx="533">0</cx:pt>
          <cx:pt idx="534">1</cx:pt>
          <cx:pt idx="535">1</cx:pt>
          <cx:pt idx="536">1</cx:pt>
          <cx:pt idx="537">0</cx:pt>
          <cx:pt idx="538">0</cx:pt>
          <cx:pt idx="539">1</cx:pt>
          <cx:pt idx="540">1</cx:pt>
          <cx:pt idx="541">1</cx:pt>
          <cx:pt idx="542">0</cx:pt>
          <cx:pt idx="543">1</cx:pt>
          <cx:pt idx="544">0</cx:pt>
          <cx:pt idx="545">1</cx:pt>
          <cx:pt idx="546">1</cx:pt>
          <cx:pt idx="547">1</cx:pt>
          <cx:pt idx="548">0</cx:pt>
          <cx:pt idx="549">0</cx:pt>
          <cx:pt idx="550">1</cx:pt>
          <cx:pt idx="551">0</cx:pt>
          <cx:pt idx="552">0</cx:pt>
          <cx:pt idx="553">0</cx:pt>
          <cx:pt idx="554">0</cx:pt>
          <cx:pt idx="555">1</cx:pt>
          <cx:pt idx="556">1</cx:pt>
          <cx:pt idx="557">0</cx:pt>
          <cx:pt idx="558">0</cx:pt>
          <cx:pt idx="559">0</cx:pt>
          <cx:pt idx="560">0</cx:pt>
          <cx:pt idx="561">1</cx:pt>
          <cx:pt idx="562">1</cx:pt>
          <cx:pt idx="563">0</cx:pt>
          <cx:pt idx="564">1</cx:pt>
          <cx:pt idx="565">1</cx:pt>
          <cx:pt idx="566">1</cx:pt>
          <cx:pt idx="567">0</cx:pt>
          <cx:pt idx="568">1</cx:pt>
          <cx:pt idx="569">1</cx:pt>
          <cx:pt idx="570">0</cx:pt>
          <cx:pt idx="571">0</cx:pt>
          <cx:pt idx="572">1</cx:pt>
          <cx:pt idx="573">0</cx:pt>
          <cx:pt idx="574">1</cx:pt>
          <cx:pt idx="575">0</cx:pt>
          <cx:pt idx="576">1</cx:pt>
          <cx:pt idx="577">0</cx:pt>
          <cx:pt idx="578">0</cx:pt>
          <cx:pt idx="579">0</cx:pt>
          <cx:pt idx="580">0</cx:pt>
          <cx:pt idx="581">1</cx:pt>
          <cx:pt idx="582">0</cx:pt>
          <cx:pt idx="583">1</cx:pt>
          <cx:pt idx="584">1</cx:pt>
          <cx:pt idx="585">1</cx:pt>
          <cx:pt idx="586">1</cx:pt>
          <cx:pt idx="587">0</cx:pt>
          <cx:pt idx="588">1</cx:pt>
          <cx:pt idx="589">1</cx:pt>
          <cx:pt idx="590">1</cx:pt>
          <cx:pt idx="591">1</cx:pt>
          <cx:pt idx="592">1</cx:pt>
          <cx:pt idx="593">1</cx:pt>
          <cx:pt idx="594">1</cx:pt>
          <cx:pt idx="595">0</cx:pt>
          <cx:pt idx="596">0</cx:pt>
          <cx:pt idx="597">1</cx:pt>
          <cx:pt idx="598">0</cx:pt>
          <cx:pt idx="599">0</cx:pt>
          <cx:pt idx="600">0</cx:pt>
          <cx:pt idx="601">1</cx:pt>
          <cx:pt idx="602">1</cx:pt>
          <cx:pt idx="603">1</cx:pt>
          <cx:pt idx="604">0</cx:pt>
          <cx:pt idx="605">1</cx:pt>
          <cx:pt idx="606">1</cx:pt>
          <cx:pt idx="607">1</cx:pt>
          <cx:pt idx="608">1</cx:pt>
          <cx:pt idx="609">1</cx:pt>
          <cx:pt idx="610">0</cx:pt>
          <cx:pt idx="611">1</cx:pt>
          <cx:pt idx="612">1</cx:pt>
          <cx:pt idx="613">0</cx:pt>
          <cx:pt idx="614">1</cx:pt>
          <cx:pt idx="615">1</cx:pt>
          <cx:pt idx="616">0</cx:pt>
          <cx:pt idx="617">0</cx:pt>
          <cx:pt idx="618">1</cx:pt>
          <cx:pt idx="619">1</cx:pt>
          <cx:pt idx="620">1</cx:pt>
          <cx:pt idx="621">1</cx:pt>
          <cx:pt idx="622">1</cx:pt>
          <cx:pt idx="623">0</cx:pt>
          <cx:pt idx="624">0</cx:pt>
          <cx:pt idx="625">0</cx:pt>
          <cx:pt idx="626">1</cx:pt>
          <cx:pt idx="627">1</cx:pt>
          <cx:pt idx="628">0</cx:pt>
          <cx:pt idx="629">0</cx:pt>
          <cx:pt idx="630">1</cx:pt>
          <cx:pt idx="631">1</cx:pt>
          <cx:pt idx="632">1</cx:pt>
          <cx:pt idx="633">1</cx:pt>
          <cx:pt idx="634">1</cx:pt>
          <cx:pt idx="635">1</cx:pt>
          <cx:pt idx="636">0</cx:pt>
          <cx:pt idx="637">1</cx:pt>
          <cx:pt idx="638">1</cx:pt>
          <cx:pt idx="639">0</cx:pt>
          <cx:pt idx="640">0</cx:pt>
          <cx:pt idx="641">1</cx:pt>
          <cx:pt idx="642">1</cx:pt>
          <cx:pt idx="643">1</cx:pt>
          <cx:pt idx="644">1</cx:pt>
          <cx:pt idx="645">1</cx:pt>
          <cx:pt idx="646">1</cx:pt>
          <cx:pt idx="647">0</cx:pt>
          <cx:pt idx="648">0</cx:pt>
          <cx:pt idx="649">1</cx:pt>
          <cx:pt idx="650">1</cx:pt>
          <cx:pt idx="651">0</cx:pt>
          <cx:pt idx="652">0</cx:pt>
          <cx:pt idx="653">1</cx:pt>
          <cx:pt idx="654">0</cx:pt>
          <cx:pt idx="655">1</cx:pt>
          <cx:pt idx="656">1</cx:pt>
          <cx:pt idx="657">1</cx:pt>
          <cx:pt idx="658">1</cx:pt>
          <cx:pt idx="659">0</cx:pt>
          <cx:pt idx="660">1</cx:pt>
          <cx:pt idx="661">0</cx:pt>
          <cx:pt idx="662">0</cx:pt>
          <cx:pt idx="663">0</cx:pt>
          <cx:pt idx="664">1</cx:pt>
          <cx:pt idx="665">1</cx:pt>
          <cx:pt idx="666">1</cx:pt>
          <cx:pt idx="667">0</cx:pt>
          <cx:pt idx="668">1</cx:pt>
          <cx:pt idx="669">0</cx:pt>
          <cx:pt idx="670">1</cx:pt>
          <cx:pt idx="671">1</cx:pt>
          <cx:pt idx="672">1</cx:pt>
          <cx:pt idx="673">1</cx:pt>
          <cx:pt idx="674">0</cx:pt>
          <cx:pt idx="675">0</cx:pt>
          <cx:pt idx="676">1</cx:pt>
          <cx:pt idx="677">1</cx:pt>
          <cx:pt idx="678">1</cx:pt>
          <cx:pt idx="679">0</cx:pt>
          <cx:pt idx="680">1</cx:pt>
          <cx:pt idx="681">0</cx:pt>
          <cx:pt idx="682">1</cx:pt>
          <cx:pt idx="683">1</cx:pt>
          <cx:pt idx="684">0</cx:pt>
          <cx:pt idx="685">0</cx:pt>
          <cx:pt idx="686">1</cx:pt>
          <cx:pt idx="687">1</cx:pt>
          <cx:pt idx="688">1</cx:pt>
          <cx:pt idx="689">1</cx:pt>
          <cx:pt idx="690">1</cx:pt>
          <cx:pt idx="691">1</cx:pt>
          <cx:pt idx="692">1</cx:pt>
          <cx:pt idx="693">1</cx:pt>
          <cx:pt idx="694">0</cx:pt>
          <cx:pt idx="695">1</cx:pt>
          <cx:pt idx="696">0</cx:pt>
          <cx:pt idx="697">1</cx:pt>
          <cx:pt idx="698">0</cx:pt>
          <cx:pt idx="699">0</cx:pt>
          <cx:pt idx="700">1</cx:pt>
          <cx:pt idx="701">0</cx:pt>
          <cx:pt idx="702">0</cx:pt>
          <cx:pt idx="703">1</cx:pt>
          <cx:pt idx="704">1</cx:pt>
          <cx:pt idx="705">1</cx:pt>
          <cx:pt idx="706">1</cx:pt>
          <cx:pt idx="707">1</cx:pt>
          <cx:pt idx="708">1</cx:pt>
          <cx:pt idx="709">1</cx:pt>
          <cx:pt idx="710">0</cx:pt>
          <cx:pt idx="711">0</cx:pt>
          <cx:pt idx="712">1</cx:pt>
          <cx:pt idx="713">1</cx:pt>
          <cx:pt idx="714">0</cx:pt>
          <cx:pt idx="715">1</cx:pt>
          <cx:pt idx="716">0</cx:pt>
          <cx:pt idx="717">1</cx:pt>
          <cx:pt idx="718">1</cx:pt>
          <cx:pt idx="719">1</cx:pt>
          <cx:pt idx="720">1</cx:pt>
          <cx:pt idx="721">1</cx:pt>
          <cx:pt idx="722">0</cx:pt>
          <cx:pt idx="723">1</cx:pt>
          <cx:pt idx="724">1</cx:pt>
          <cx:pt idx="725">1</cx:pt>
          <cx:pt idx="726">0</cx:pt>
          <cx:pt idx="727">1</cx:pt>
          <cx:pt idx="728">0</cx:pt>
          <cx:pt idx="729">0</cx:pt>
          <cx:pt idx="730">1</cx:pt>
          <cx:pt idx="731">1</cx:pt>
          <cx:pt idx="732">0</cx:pt>
          <cx:pt idx="733">0</cx:pt>
          <cx:pt idx="734">1</cx:pt>
          <cx:pt idx="735">0</cx:pt>
          <cx:pt idx="736">0</cx:pt>
          <cx:pt idx="737">1</cx:pt>
          <cx:pt idx="738">1</cx:pt>
          <cx:pt idx="739">0</cx:pt>
          <cx:pt idx="740">1</cx:pt>
          <cx:pt idx="741">1</cx:pt>
          <cx:pt idx="742">1</cx:pt>
          <cx:pt idx="743">1</cx:pt>
          <cx:pt idx="744">1</cx:pt>
          <cx:pt idx="745">1</cx:pt>
          <cx:pt idx="746">0</cx:pt>
          <cx:pt idx="747">0</cx:pt>
          <cx:pt idx="748">1</cx:pt>
          <cx:pt idx="749">1</cx:pt>
          <cx:pt idx="750">1</cx:pt>
          <cx:pt idx="751">1</cx:pt>
          <cx:pt idx="752">1</cx:pt>
          <cx:pt idx="753">1</cx:pt>
          <cx:pt idx="754">0</cx:pt>
          <cx:pt idx="755">1</cx:pt>
          <cx:pt idx="756">1</cx:pt>
          <cx:pt idx="757">1</cx:pt>
          <cx:pt idx="758">1</cx:pt>
          <cx:pt idx="759">0</cx:pt>
          <cx:pt idx="760">1</cx:pt>
          <cx:pt idx="761">0</cx:pt>
          <cx:pt idx="762">1</cx:pt>
          <cx:pt idx="763">1</cx:pt>
          <cx:pt idx="764">1</cx:pt>
          <cx:pt idx="765">1</cx:pt>
          <cx:pt idx="766">1</cx:pt>
          <cx:pt idx="767">0</cx:pt>
          <cx:pt idx="768">0</cx:pt>
          <cx:pt idx="769">1</cx:pt>
          <cx:pt idx="770">1</cx:pt>
          <cx:pt idx="771">0</cx:pt>
          <cx:pt idx="772">0</cx:pt>
          <cx:pt idx="773">0</cx:pt>
          <cx:pt idx="774">0</cx:pt>
          <cx:pt idx="775">1</cx:pt>
          <cx:pt idx="776">0</cx:pt>
          <cx:pt idx="777">1</cx:pt>
          <cx:pt idx="778">1</cx:pt>
          <cx:pt idx="779">1</cx:pt>
        </cx:lvl>
      </cx:numDim>
    </cx:data>
    <cx:data id="2">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Sheet1!$D$2:$D$781</cx:f>
        <cx:lvl ptCount="780" formatCode="General">
          <cx:pt idx="0">0</cx:pt>
          <cx:pt idx="1">0</cx:pt>
          <cx:pt idx="2">1</cx:pt>
          <cx:pt idx="3">0</cx:pt>
          <cx:pt idx="4">1</cx:pt>
          <cx:pt idx="5">0</cx:pt>
          <cx:pt idx="6">0</cx:pt>
          <cx:pt idx="7">1</cx:pt>
          <cx:pt idx="8">0</cx:pt>
          <cx:pt idx="9">0</cx:pt>
          <cx:pt idx="10">0</cx:pt>
          <cx:pt idx="11">0</cx:pt>
          <cx:pt idx="12">0</cx:pt>
          <cx:pt idx="13">0</cx:pt>
          <cx:pt idx="14">0</cx:pt>
          <cx:pt idx="15">1</cx:pt>
          <cx:pt idx="16">1</cx:pt>
          <cx:pt idx="17">1</cx:pt>
          <cx:pt idx="18">1</cx:pt>
          <cx:pt idx="19">1</cx:pt>
          <cx:pt idx="20">1</cx:pt>
          <cx:pt idx="21">1</cx:pt>
          <cx:pt idx="22">1</cx:pt>
          <cx:pt idx="23">1</cx:pt>
          <cx:pt idx="24">1</cx:pt>
          <cx:pt idx="25">1</cx:pt>
          <cx:pt idx="26">1</cx:pt>
          <cx:pt idx="27">1</cx:pt>
          <cx:pt idx="28">0</cx:pt>
          <cx:pt idx="29">1</cx:pt>
          <cx:pt idx="30">1</cx:pt>
          <cx:pt idx="31">1</cx:pt>
          <cx:pt idx="32">0</cx:pt>
          <cx:pt idx="33">1</cx:pt>
          <cx:pt idx="34">0</cx:pt>
          <cx:pt idx="35">1</cx:pt>
          <cx:pt idx="36">0</cx:pt>
          <cx:pt idx="37">1</cx:pt>
          <cx:pt idx="38">1</cx:pt>
          <cx:pt idx="39">1</cx:pt>
          <cx:pt idx="40">0</cx:pt>
          <cx:pt idx="41">0</cx:pt>
          <cx:pt idx="42">1</cx:pt>
          <cx:pt idx="43">0</cx:pt>
          <cx:pt idx="44">1</cx:pt>
          <cx:pt idx="45">0</cx:pt>
          <cx:pt idx="46">0</cx:pt>
          <cx:pt idx="47">0</cx:pt>
          <cx:pt idx="48">1</cx:pt>
          <cx:pt idx="49">1</cx:pt>
          <cx:pt idx="50">1</cx:pt>
          <cx:pt idx="51">0</cx:pt>
          <cx:pt idx="52">1</cx:pt>
          <cx:pt idx="53">1</cx:pt>
          <cx:pt idx="54">0</cx:pt>
          <cx:pt idx="55">1</cx:pt>
          <cx:pt idx="56">1</cx:pt>
          <cx:pt idx="57">0</cx:pt>
          <cx:pt idx="58">0</cx:pt>
          <cx:pt idx="59">0</cx:pt>
          <cx:pt idx="60">1</cx:pt>
          <cx:pt idx="61">1</cx:pt>
          <cx:pt idx="62">1</cx:pt>
          <cx:pt idx="63">0</cx:pt>
          <cx:pt idx="64">0</cx:pt>
          <cx:pt idx="65">1</cx:pt>
          <cx:pt idx="66">0</cx:pt>
          <cx:pt idx="67">0</cx:pt>
          <cx:pt idx="68">1</cx:pt>
          <cx:pt idx="69">1</cx:pt>
          <cx:pt idx="70">0</cx:pt>
          <cx:pt idx="71">1</cx:pt>
          <cx:pt idx="72">1</cx:pt>
          <cx:pt idx="73">0</cx:pt>
          <cx:pt idx="74">1</cx:pt>
          <cx:pt idx="75">1</cx:pt>
          <cx:pt idx="76">0</cx:pt>
          <cx:pt idx="77">0</cx:pt>
          <cx:pt idx="78">0</cx:pt>
          <cx:pt idx="79">1</cx:pt>
          <cx:pt idx="80">0</cx:pt>
          <cx:pt idx="81">0</cx:pt>
          <cx:pt idx="82">1</cx:pt>
          <cx:pt idx="83">0</cx:pt>
          <cx:pt idx="84">0</cx:pt>
          <cx:pt idx="85">1</cx:pt>
          <cx:pt idx="86">1</cx:pt>
          <cx:pt idx="87">1</cx:pt>
          <cx:pt idx="88">0</cx:pt>
          <cx:pt idx="89">1</cx:pt>
          <cx:pt idx="90">1</cx:pt>
          <cx:pt idx="91">1</cx:pt>
          <cx:pt idx="92">0</cx:pt>
          <cx:pt idx="93">1</cx:pt>
          <cx:pt idx="94">0</cx:pt>
          <cx:pt idx="95">1</cx:pt>
          <cx:pt idx="96">0</cx:pt>
          <cx:pt idx="97">1</cx:pt>
          <cx:pt idx="98">1</cx:pt>
          <cx:pt idx="99">1</cx:pt>
          <cx:pt idx="100">0</cx:pt>
          <cx:pt idx="101">1</cx:pt>
          <cx:pt idx="102">1</cx:pt>
          <cx:pt idx="103">1</cx:pt>
          <cx:pt idx="104">0</cx:pt>
          <cx:pt idx="105">1</cx:pt>
          <cx:pt idx="106">1</cx:pt>
          <cx:pt idx="107">1</cx:pt>
          <cx:pt idx="108">0</cx:pt>
          <cx:pt idx="109">1</cx:pt>
          <cx:pt idx="110">0</cx:pt>
          <cx:pt idx="111">0</cx:pt>
          <cx:pt idx="112">0</cx:pt>
          <cx:pt idx="113">1</cx:pt>
          <cx:pt idx="114">0</cx:pt>
          <cx:pt idx="115">0</cx:pt>
          <cx:pt idx="116">0</cx:pt>
          <cx:pt idx="117">1</cx:pt>
          <cx:pt idx="118">1</cx:pt>
          <cx:pt idx="119">0</cx:pt>
          <cx:pt idx="120">0</cx:pt>
          <cx:pt idx="121">0</cx:pt>
          <cx:pt idx="122">0</cx:pt>
          <cx:pt idx="123">0</cx:pt>
          <cx:pt idx="124">0</cx:pt>
          <cx:pt idx="125">0</cx:pt>
          <cx:pt idx="126">0</cx:pt>
          <cx:pt idx="127">0</cx:pt>
          <cx:pt idx="128">0</cx:pt>
          <cx:pt idx="129">0</cx:pt>
          <cx:pt idx="130">0</cx:pt>
          <cx:pt idx="131">0</cx:pt>
          <cx:pt idx="132">0</cx:pt>
          <cx:pt idx="133">1</cx:pt>
          <cx:pt idx="134">1</cx:pt>
          <cx:pt idx="135">1</cx:pt>
          <cx:pt idx="136">0</cx:pt>
          <cx:pt idx="137">0</cx:pt>
          <cx:pt idx="138">0</cx:pt>
          <cx:pt idx="139">1</cx:pt>
          <cx:pt idx="140">0</cx:pt>
          <cx:pt idx="141">0</cx:pt>
          <cx:pt idx="142">1</cx:pt>
          <cx:pt idx="143">0</cx:pt>
          <cx:pt idx="144">1</cx:pt>
          <cx:pt idx="145">0</cx:pt>
          <cx:pt idx="146">1</cx:pt>
          <cx:pt idx="147">0</cx:pt>
          <cx:pt idx="148">1</cx:pt>
          <cx:pt idx="149">0</cx:pt>
          <cx:pt idx="150">0</cx:pt>
          <cx:pt idx="151">1</cx:pt>
          <cx:pt idx="152">0</cx:pt>
          <cx:pt idx="153">0</cx:pt>
          <cx:pt idx="154">0</cx:pt>
          <cx:pt idx="155">0</cx:pt>
          <cx:pt idx="156">0</cx:pt>
          <cx:pt idx="157">0</cx:pt>
          <cx:pt idx="158">0</cx:pt>
          <cx:pt idx="159">0</cx:pt>
          <cx:pt idx="160">0</cx:pt>
          <cx:pt idx="161">0</cx:pt>
          <cx:pt idx="162">0</cx:pt>
          <cx:pt idx="163">0</cx:pt>
          <cx:pt idx="164">0</cx:pt>
          <cx:pt idx="165">1</cx:pt>
          <cx:pt idx="166">0</cx:pt>
          <cx:pt idx="167">0</cx:pt>
          <cx:pt idx="168">0</cx:pt>
          <cx:pt idx="169">0</cx:pt>
          <cx:pt idx="170">0</cx:pt>
          <cx:pt idx="171">0</cx:pt>
          <cx:pt idx="172">0</cx:pt>
          <cx:pt idx="173">0</cx:pt>
          <cx:pt idx="174">0</cx:pt>
          <cx:pt idx="175">0</cx:pt>
          <cx:pt idx="176">0</cx:pt>
          <cx:pt idx="177">0</cx:pt>
          <cx:pt idx="178">0</cx:pt>
          <cx:pt idx="179">0</cx:pt>
          <cx:pt idx="180">1</cx:pt>
          <cx:pt idx="181">0</cx:pt>
          <cx:pt idx="182">1</cx:pt>
          <cx:pt idx="183">0</cx:pt>
          <cx:pt idx="184">0</cx:pt>
          <cx:pt idx="185">0</cx:pt>
          <cx:pt idx="186">1</cx:pt>
          <cx:pt idx="187">0</cx:pt>
          <cx:pt idx="188">0</cx:pt>
          <cx:pt idx="189">0</cx:pt>
          <cx:pt idx="190">0</cx:pt>
          <cx:pt idx="191">1</cx:pt>
          <cx:pt idx="192">0</cx:pt>
          <cx:pt idx="193">0</cx:pt>
          <cx:pt idx="194">0</cx:pt>
          <cx:pt idx="195">0</cx:pt>
          <cx:pt idx="196">0</cx:pt>
          <cx:pt idx="197">0</cx:pt>
          <cx:pt idx="198">0</cx:pt>
          <cx:pt idx="199">0</cx:pt>
          <cx:pt idx="200">0</cx:pt>
          <cx:pt idx="201">0</cx:pt>
          <cx:pt idx="202">0</cx:pt>
          <cx:pt idx="203">0</cx:pt>
          <cx:pt idx="204">1</cx:pt>
          <cx:pt idx="205">0</cx:pt>
          <cx:pt idx="206">0</cx:pt>
          <cx:pt idx="207">0</cx:pt>
          <cx:pt idx="208">1</cx:pt>
          <cx:pt idx="209">0</cx:pt>
          <cx:pt idx="210">1</cx:pt>
          <cx:pt idx="211">0</cx:pt>
          <cx:pt idx="212">1</cx:pt>
          <cx:pt idx="213">1</cx:pt>
          <cx:pt idx="214">0</cx:pt>
          <cx:pt idx="215">1</cx:pt>
          <cx:pt idx="216">0</cx:pt>
          <cx:pt idx="217">1</cx:pt>
          <cx:pt idx="218">0</cx:pt>
          <cx:pt idx="219">1</cx:pt>
          <cx:pt idx="220">1</cx:pt>
          <cx:pt idx="221">0</cx:pt>
          <cx:pt idx="222">0</cx:pt>
          <cx:pt idx="223">0</cx:pt>
          <cx:pt idx="224">0</cx:pt>
          <cx:pt idx="225">0</cx:pt>
          <cx:pt idx="226">0</cx:pt>
          <cx:pt idx="227">0</cx:pt>
          <cx:pt idx="228">0</cx:pt>
          <cx:pt idx="229">0</cx:pt>
          <cx:pt idx="230">0</cx:pt>
          <cx:pt idx="231">1</cx:pt>
          <cx:pt idx="232">1</cx:pt>
          <cx:pt idx="233">1</cx:pt>
          <cx:pt idx="234">1</cx:pt>
          <cx:pt idx="235">0</cx:pt>
          <cx:pt idx="236">1</cx:pt>
          <cx:pt idx="237">1</cx:pt>
          <cx:pt idx="238">0</cx:pt>
          <cx:pt idx="239">0</cx:pt>
          <cx:pt idx="240">1</cx:pt>
          <cx:pt idx="241">1</cx:pt>
          <cx:pt idx="242">1</cx:pt>
          <cx:pt idx="243">0</cx:pt>
          <cx:pt idx="244">1</cx:pt>
          <cx:pt idx="245">1</cx:pt>
          <cx:pt idx="246">0</cx:pt>
          <cx:pt idx="247">1</cx:pt>
          <cx:pt idx="248">0</cx:pt>
          <cx:pt idx="249">1</cx:pt>
          <cx:pt idx="250">0</cx:pt>
          <cx:pt idx="251">1</cx:pt>
          <cx:pt idx="252">1</cx:pt>
          <cx:pt idx="253">1</cx:pt>
          <cx:pt idx="254">1</cx:pt>
          <cx:pt idx="255">1</cx:pt>
          <cx:pt idx="256">1</cx:pt>
          <cx:pt idx="257">1</cx:pt>
          <cx:pt idx="258">1</cx:pt>
          <cx:pt idx="259">1</cx:pt>
          <cx:pt idx="260">0</cx:pt>
          <cx:pt idx="261">0</cx:pt>
          <cx:pt idx="262">1</cx:pt>
          <cx:pt idx="263">1</cx:pt>
          <cx:pt idx="264">1</cx:pt>
          <cx:pt idx="265">0</cx:pt>
          <cx:pt idx="266">1</cx:pt>
          <cx:pt idx="267">1</cx:pt>
          <cx:pt idx="268">1</cx:pt>
          <cx:pt idx="269">1</cx:pt>
          <cx:pt idx="270">0</cx:pt>
          <cx:pt idx="271">0</cx:pt>
          <cx:pt idx="272">1</cx:pt>
          <cx:pt idx="273">0</cx:pt>
          <cx:pt idx="274">0</cx:pt>
          <cx:pt idx="275">1</cx:pt>
          <cx:pt idx="276">0</cx:pt>
          <cx:pt idx="277">0</cx:pt>
          <cx:pt idx="278">0</cx:pt>
          <cx:pt idx="279">1</cx:pt>
          <cx:pt idx="280">1</cx:pt>
          <cx:pt idx="281">0</cx:pt>
          <cx:pt idx="282">0</cx:pt>
          <cx:pt idx="283">1</cx:pt>
          <cx:pt idx="284">1</cx:pt>
          <cx:pt idx="285">1</cx:pt>
          <cx:pt idx="286">1</cx:pt>
          <cx:pt idx="287">1</cx:pt>
          <cx:pt idx="288">0</cx:pt>
          <cx:pt idx="289">1</cx:pt>
          <cx:pt idx="290">1</cx:pt>
          <cx:pt idx="291">1</cx:pt>
          <cx:pt idx="292">1</cx:pt>
          <cx:pt idx="293">1</cx:pt>
          <cx:pt idx="294">1</cx:pt>
          <cx:pt idx="295">1</cx:pt>
          <cx:pt idx="296">1</cx:pt>
          <cx:pt idx="297">1</cx:pt>
          <cx:pt idx="298">1</cx:pt>
          <cx:pt idx="299">0</cx:pt>
          <cx:pt idx="300">1</cx:pt>
          <cx:pt idx="301">0</cx:pt>
          <cx:pt idx="302">1</cx:pt>
          <cx:pt idx="303">1</cx:pt>
          <cx:pt idx="304">1</cx:pt>
          <cx:pt idx="305">1</cx:pt>
          <cx:pt idx="306">0</cx:pt>
          <cx:pt idx="307">1</cx:pt>
          <cx:pt idx="308">1</cx:pt>
          <cx:pt idx="309">1</cx:pt>
          <cx:pt idx="310">0</cx:pt>
          <cx:pt idx="311">1</cx:pt>
          <cx:pt idx="312">1</cx:pt>
          <cx:pt idx="313">0</cx:pt>
          <cx:pt idx="314">1</cx:pt>
          <cx:pt idx="315">1</cx:pt>
          <cx:pt idx="316">0</cx:pt>
          <cx:pt idx="317">1</cx:pt>
          <cx:pt idx="318">1</cx:pt>
          <cx:pt idx="319">1</cx:pt>
          <cx:pt idx="320">1</cx:pt>
          <cx:pt idx="321">1</cx:pt>
          <cx:pt idx="322">1</cx:pt>
          <cx:pt idx="323">0</cx:pt>
          <cx:pt idx="324">1</cx:pt>
          <cx:pt idx="325">1</cx:pt>
          <cx:pt idx="326">1</cx:pt>
          <cx:pt idx="327">1</cx:pt>
          <cx:pt idx="328">1</cx:pt>
          <cx:pt idx="329">1</cx:pt>
          <cx:pt idx="330">1</cx:pt>
          <cx:pt idx="331">1</cx:pt>
          <cx:pt idx="332">1</cx:pt>
          <cx:pt idx="333">0</cx:pt>
          <cx:pt idx="334">0</cx:pt>
          <cx:pt idx="335">1</cx:pt>
          <cx:pt idx="336">0</cx:pt>
          <cx:pt idx="337">1</cx:pt>
          <cx:pt idx="338">1</cx:pt>
          <cx:pt idx="339">1</cx:pt>
          <cx:pt idx="340">0</cx:pt>
          <cx:pt idx="341">0</cx:pt>
          <cx:pt idx="342">0</cx:pt>
          <cx:pt idx="343">1</cx:pt>
          <cx:pt idx="344">0</cx:pt>
          <cx:pt idx="345">1</cx:pt>
          <cx:pt idx="346">0</cx:pt>
          <cx:pt idx="347">0</cx:pt>
          <cx:pt idx="348">0</cx:pt>
          <cx:pt idx="349">0</cx:pt>
          <cx:pt idx="350">1</cx:pt>
          <cx:pt idx="351">1</cx:pt>
          <cx:pt idx="352">1</cx:pt>
          <cx:pt idx="353">1</cx:pt>
          <cx:pt idx="354">1</cx:pt>
          <cx:pt idx="355">1</cx:pt>
          <cx:pt idx="356">0</cx:pt>
          <cx:pt idx="357">0</cx:pt>
          <cx:pt idx="358">0</cx:pt>
          <cx:pt idx="359">1</cx:pt>
          <cx:pt idx="360">1</cx:pt>
          <cx:pt idx="361">1</cx:pt>
          <cx:pt idx="362">1</cx:pt>
          <cx:pt idx="363">0</cx:pt>
          <cx:pt idx="364">1</cx:pt>
          <cx:pt idx="365">1</cx:pt>
          <cx:pt idx="366">0</cx:pt>
          <cx:pt idx="367">1</cx:pt>
          <cx:pt idx="368">1</cx:pt>
          <cx:pt idx="369">1</cx:pt>
          <cx:pt idx="370">1</cx:pt>
          <cx:pt idx="371">1</cx:pt>
          <cx:pt idx="372">1</cx:pt>
          <cx:pt idx="373">1</cx:pt>
          <cx:pt idx="374">1</cx:pt>
          <cx:pt idx="375">1</cx:pt>
          <cx:pt idx="376">1</cx:pt>
          <cx:pt idx="377">1</cx:pt>
          <cx:pt idx="378">1</cx:pt>
          <cx:pt idx="379">0</cx:pt>
          <cx:pt idx="380">1</cx:pt>
          <cx:pt idx="381">1</cx:pt>
          <cx:pt idx="382">1</cx:pt>
          <cx:pt idx="383">0</cx:pt>
          <cx:pt idx="384">1</cx:pt>
          <cx:pt idx="385">1</cx:pt>
          <cx:pt idx="386">1</cx:pt>
          <cx:pt idx="387">0</cx:pt>
          <cx:pt idx="388">0</cx:pt>
          <cx:pt idx="389">0</cx:pt>
          <cx:pt idx="390">1</cx:pt>
          <cx:pt idx="391">0</cx:pt>
          <cx:pt idx="392">1</cx:pt>
          <cx:pt idx="393">1</cx:pt>
          <cx:pt idx="394">0</cx:pt>
          <cx:pt idx="395">0</cx:pt>
          <cx:pt idx="396">1</cx:pt>
          <cx:pt idx="397">1</cx:pt>
          <cx:pt idx="398">1</cx:pt>
          <cx:pt idx="399">0</cx:pt>
          <cx:pt idx="400">0</cx:pt>
          <cx:pt idx="401">1</cx:pt>
          <cx:pt idx="402">0</cx:pt>
          <cx:pt idx="403">0</cx:pt>
          <cx:pt idx="404">0</cx:pt>
          <cx:pt idx="405">1</cx:pt>
          <cx:pt idx="406">0</cx:pt>
          <cx:pt idx="407">0</cx:pt>
          <cx:pt idx="408">0</cx:pt>
          <cx:pt idx="409">1</cx:pt>
          <cx:pt idx="410">0</cx:pt>
          <cx:pt idx="411">0</cx:pt>
          <cx:pt idx="412">0</cx:pt>
          <cx:pt idx="413">0</cx:pt>
          <cx:pt idx="414">0</cx:pt>
          <cx:pt idx="415">1</cx:pt>
          <cx:pt idx="416">0</cx:pt>
          <cx:pt idx="417">1</cx:pt>
          <cx:pt idx="418">1</cx:pt>
          <cx:pt idx="419">0</cx:pt>
          <cx:pt idx="420">0</cx:pt>
          <cx:pt idx="421">1</cx:pt>
          <cx:pt idx="422">1</cx:pt>
          <cx:pt idx="423">0</cx:pt>
          <cx:pt idx="424">0</cx:pt>
          <cx:pt idx="425">0</cx:pt>
          <cx:pt idx="426">0</cx:pt>
          <cx:pt idx="427">0</cx:pt>
          <cx:pt idx="428">1</cx:pt>
          <cx:pt idx="429">0</cx:pt>
          <cx:pt idx="430">0</cx:pt>
          <cx:pt idx="431">1</cx:pt>
          <cx:pt idx="432">0</cx:pt>
          <cx:pt idx="433">1</cx:pt>
          <cx:pt idx="434">0</cx:pt>
          <cx:pt idx="435">0</cx:pt>
          <cx:pt idx="436">1</cx:pt>
          <cx:pt idx="437">1</cx:pt>
          <cx:pt idx="438">0</cx:pt>
          <cx:pt idx="439">1</cx:pt>
          <cx:pt idx="440">1</cx:pt>
          <cx:pt idx="441">0</cx:pt>
          <cx:pt idx="442">0</cx:pt>
          <cx:pt idx="443">1</cx:pt>
          <cx:pt idx="444">1</cx:pt>
          <cx:pt idx="445">0</cx:pt>
          <cx:pt idx="446">0</cx:pt>
          <cx:pt idx="447">0</cx:pt>
          <cx:pt idx="448">0</cx:pt>
          <cx:pt idx="449">1</cx:pt>
          <cx:pt idx="450">1</cx:pt>
          <cx:pt idx="451">0</cx:pt>
          <cx:pt idx="452">0</cx:pt>
          <cx:pt idx="453">0</cx:pt>
          <cx:pt idx="454">1</cx:pt>
          <cx:pt idx="455">1</cx:pt>
          <cx:pt idx="456">1</cx:pt>
          <cx:pt idx="457">0</cx:pt>
          <cx:pt idx="458">1</cx:pt>
          <cx:pt idx="459">0</cx:pt>
          <cx:pt idx="460">1</cx:pt>
          <cx:pt idx="461">0</cx:pt>
          <cx:pt idx="462">1</cx:pt>
          <cx:pt idx="463">0</cx:pt>
          <cx:pt idx="464">1</cx:pt>
          <cx:pt idx="465">1</cx:pt>
          <cx:pt idx="466">1</cx:pt>
          <cx:pt idx="467">1</cx:pt>
          <cx:pt idx="468">1</cx:pt>
          <cx:pt idx="469">1</cx:pt>
          <cx:pt idx="470">0</cx:pt>
          <cx:pt idx="471">1</cx:pt>
          <cx:pt idx="472">1</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0</cx:pt>
          <cx:pt idx="523">1</cx:pt>
          <cx:pt idx="524">0</cx:pt>
          <cx:pt idx="525">0</cx:pt>
          <cx:pt idx="526">1</cx:pt>
          <cx:pt idx="527">0</cx:pt>
          <cx:pt idx="528">0</cx:pt>
          <cx:pt idx="529">0</cx:pt>
          <cx:pt idx="530">1</cx:pt>
          <cx:pt idx="531">0</cx:pt>
          <cx:pt idx="532">1</cx:pt>
          <cx:pt idx="533">0</cx:pt>
          <cx:pt idx="534">1</cx:pt>
          <cx:pt idx="535">0</cx:pt>
          <cx:pt idx="536">1</cx:pt>
          <cx:pt idx="537">0</cx:pt>
          <cx:pt idx="538">0</cx:pt>
          <cx:pt idx="539">1</cx:pt>
          <cx:pt idx="540">0</cx:pt>
          <cx:pt idx="541">1</cx:pt>
          <cx:pt idx="542">0</cx:pt>
          <cx:pt idx="543">1</cx:pt>
          <cx:pt idx="544">0</cx:pt>
          <cx:pt idx="545">1</cx:pt>
          <cx:pt idx="546">1</cx:pt>
          <cx:pt idx="547">1</cx:pt>
          <cx:pt idx="548">0</cx:pt>
          <cx:pt idx="549">0</cx:pt>
          <cx:pt idx="550">1</cx:pt>
          <cx:pt idx="551">0</cx:pt>
          <cx:pt idx="552">0</cx:pt>
          <cx:pt idx="553">0</cx:pt>
          <cx:pt idx="554">0</cx:pt>
          <cx:pt idx="555">0</cx:pt>
          <cx:pt idx="556">1</cx:pt>
          <cx:pt idx="557">0</cx:pt>
          <cx:pt idx="558">0</cx:pt>
          <cx:pt idx="559">0</cx:pt>
          <cx:pt idx="560">0</cx:pt>
          <cx:pt idx="561">1</cx:pt>
          <cx:pt idx="562">1</cx:pt>
          <cx:pt idx="563">0</cx:pt>
          <cx:pt idx="564">1</cx:pt>
          <cx:pt idx="565">1</cx:pt>
          <cx:pt idx="566">1</cx:pt>
          <cx:pt idx="567">0</cx:pt>
          <cx:pt idx="568">0</cx:pt>
          <cx:pt idx="569">1</cx:pt>
          <cx:pt idx="570">0</cx:pt>
          <cx:pt idx="571">0</cx:pt>
          <cx:pt idx="572">1</cx:pt>
          <cx:pt idx="573">0</cx:pt>
          <cx:pt idx="574">1</cx:pt>
          <cx:pt idx="575">0</cx:pt>
          <cx:pt idx="576">1</cx:pt>
          <cx:pt idx="577">0</cx:pt>
          <cx:pt idx="578">0</cx:pt>
          <cx:pt idx="579">0</cx:pt>
          <cx:pt idx="580">0</cx:pt>
          <cx:pt idx="581">0</cx:pt>
          <cx:pt idx="582">0</cx:pt>
          <cx:pt idx="583">1</cx:pt>
          <cx:pt idx="584">1</cx:pt>
          <cx:pt idx="585">1</cx:pt>
          <cx:pt idx="586">0</cx:pt>
          <cx:pt idx="587">0</cx:pt>
          <cx:pt idx="588">1</cx:pt>
          <cx:pt idx="589">0</cx:pt>
          <cx:pt idx="590">1</cx:pt>
          <cx:pt idx="591">1</cx:pt>
          <cx:pt idx="592">1</cx:pt>
          <cx:pt idx="593">0</cx:pt>
          <cx:pt idx="594">0</cx:pt>
          <cx:pt idx="595">0</cx:pt>
          <cx:pt idx="596">0</cx:pt>
          <cx:pt idx="597">1</cx:pt>
          <cx:pt idx="598">0</cx:pt>
          <cx:pt idx="599">0</cx:pt>
          <cx:pt idx="600">1</cx:pt>
          <cx:pt idx="601">0</cx:pt>
          <cx:pt idx="602">1</cx:pt>
          <cx:pt idx="603">0</cx:pt>
          <cx:pt idx="604">0</cx:pt>
          <cx:pt idx="605">1</cx:pt>
          <cx:pt idx="606">1</cx:pt>
          <cx:pt idx="607">1</cx:pt>
          <cx:pt idx="608">1</cx:pt>
          <cx:pt idx="609">1</cx:pt>
          <cx:pt idx="610">1</cx:pt>
          <cx:pt idx="611">0</cx:pt>
          <cx:pt idx="612">1</cx:pt>
          <cx:pt idx="613">0</cx:pt>
          <cx:pt idx="614">1</cx:pt>
          <cx:pt idx="615">1</cx:pt>
          <cx:pt idx="616">0</cx:pt>
          <cx:pt idx="617">0</cx:pt>
          <cx:pt idx="618">1</cx:pt>
          <cx:pt idx="619">1</cx:pt>
          <cx:pt idx="620">1</cx:pt>
          <cx:pt idx="621">0</cx:pt>
          <cx:pt idx="622">0</cx:pt>
          <cx:pt idx="623">0</cx:pt>
          <cx:pt idx="624">0</cx:pt>
          <cx:pt idx="625">0</cx:pt>
          <cx:pt idx="626">1</cx:pt>
          <cx:pt idx="627">0</cx:pt>
          <cx:pt idx="628">0</cx:pt>
          <cx:pt idx="629">0</cx:pt>
          <cx:pt idx="630">1</cx:pt>
          <cx:pt idx="631">1</cx:pt>
          <cx:pt idx="632">0</cx:pt>
          <cx:pt idx="633">0</cx:pt>
          <cx:pt idx="634">1</cx:pt>
          <cx:pt idx="635">1</cx:pt>
          <cx:pt idx="636">0</cx:pt>
          <cx:pt idx="637">1</cx:pt>
          <cx:pt idx="638">1</cx:pt>
          <cx:pt idx="639">0</cx:pt>
          <cx:pt idx="640">0</cx:pt>
          <cx:pt idx="641">1</cx:pt>
          <cx:pt idx="642">1</cx:pt>
          <cx:pt idx="643">1</cx:pt>
          <cx:pt idx="644">1</cx:pt>
          <cx:pt idx="645">0</cx:pt>
          <cx:pt idx="646">1</cx:pt>
          <cx:pt idx="647">0</cx:pt>
          <cx:pt idx="648">0</cx:pt>
          <cx:pt idx="649">1</cx:pt>
          <cx:pt idx="650">1</cx:pt>
          <cx:pt idx="651">0</cx:pt>
          <cx:pt idx="652">0</cx:pt>
          <cx:pt idx="653">0</cx:pt>
          <cx:pt idx="654">0</cx:pt>
          <cx:pt idx="655">0</cx:pt>
          <cx:pt idx="656">0</cx:pt>
          <cx:pt idx="657">1</cx:pt>
          <cx:pt idx="658">0</cx:pt>
          <cx:pt idx="659">0</cx:pt>
          <cx:pt idx="660">1</cx:pt>
          <cx:pt idx="661">0</cx:pt>
          <cx:pt idx="662">0</cx:pt>
          <cx:pt idx="663">0</cx:pt>
          <cx:pt idx="664">1</cx:pt>
          <cx:pt idx="665">1</cx:pt>
          <cx:pt idx="666">0</cx:pt>
          <cx:pt idx="667">0</cx:pt>
          <cx:pt idx="668">1</cx:pt>
          <cx:pt idx="669">0</cx:pt>
          <cx:pt idx="670">0</cx:pt>
          <cx:pt idx="671">0</cx:pt>
          <cx:pt idx="672">0</cx:pt>
          <cx:pt idx="673">1</cx:pt>
          <cx:pt idx="674">0</cx:pt>
          <cx:pt idx="675">0</cx:pt>
          <cx:pt idx="676">1</cx:pt>
          <cx:pt idx="677">0</cx:pt>
          <cx:pt idx="678">0</cx:pt>
          <cx:pt idx="679">0</cx:pt>
          <cx:pt idx="680">0</cx:pt>
          <cx:pt idx="681">0</cx:pt>
          <cx:pt idx="682">0</cx:pt>
          <cx:pt idx="683">0</cx:pt>
          <cx:pt idx="684">0</cx:pt>
          <cx:pt idx="685">0</cx:pt>
          <cx:pt idx="686">0</cx:pt>
          <cx:pt idx="687">0</cx:pt>
          <cx:pt idx="688">0</cx:pt>
          <cx:pt idx="689">0</cx:pt>
          <cx:pt idx="690">0</cx:pt>
          <cx:pt idx="691">1</cx:pt>
          <cx:pt idx="692">1</cx:pt>
          <cx:pt idx="693">0</cx:pt>
          <cx:pt idx="694">0</cx:pt>
          <cx:pt idx="695">1</cx:pt>
          <cx:pt idx="696">0</cx:pt>
          <cx:pt idx="697">0</cx:pt>
          <cx:pt idx="698">0</cx:pt>
          <cx:pt idx="699">0</cx:pt>
          <cx:pt idx="700">1</cx:pt>
          <cx:pt idx="701">0</cx:pt>
          <cx:pt idx="702">0</cx:pt>
          <cx:pt idx="703">1</cx:pt>
          <cx:pt idx="704">0</cx:pt>
          <cx:pt idx="705">0</cx:pt>
          <cx:pt idx="706">1</cx:pt>
          <cx:pt idx="707">0</cx:pt>
          <cx:pt idx="708">1</cx:pt>
          <cx:pt idx="709">0</cx:pt>
          <cx:pt idx="710">0</cx:pt>
          <cx:pt idx="711">0</cx:pt>
          <cx:pt idx="712">0</cx:pt>
          <cx:pt idx="713">0</cx:pt>
          <cx:pt idx="714">0</cx:pt>
          <cx:pt idx="715">0</cx:pt>
          <cx:pt idx="716">0</cx:pt>
          <cx:pt idx="717">1</cx:pt>
          <cx:pt idx="718">1</cx:pt>
          <cx:pt idx="719">1</cx:pt>
          <cx:pt idx="720">0</cx:pt>
          <cx:pt idx="721">0</cx:pt>
          <cx:pt idx="722">0</cx:pt>
          <cx:pt idx="723">1</cx:pt>
          <cx:pt idx="724">0</cx:pt>
          <cx:pt idx="725">1</cx:pt>
          <cx:pt idx="726">0</cx:pt>
          <cx:pt idx="727">0</cx:pt>
          <cx:pt idx="728">0</cx:pt>
          <cx:pt idx="729">0</cx:pt>
          <cx:pt idx="730">0</cx:pt>
          <cx:pt idx="731">0</cx:pt>
          <cx:pt idx="732">0</cx:pt>
          <cx:pt idx="733">0</cx:pt>
          <cx:pt idx="734">1</cx:pt>
          <cx:pt idx="735">0</cx:pt>
          <cx:pt idx="736">0</cx:pt>
          <cx:pt idx="737">0</cx:pt>
          <cx:pt idx="738">1</cx:pt>
          <cx:pt idx="739">0</cx:pt>
          <cx:pt idx="740">1</cx:pt>
          <cx:pt idx="741">0</cx:pt>
          <cx:pt idx="742">1</cx:pt>
          <cx:pt idx="743">1</cx:pt>
          <cx:pt idx="744">1</cx:pt>
          <cx:pt idx="745">1</cx:pt>
          <cx:pt idx="746">0</cx:pt>
          <cx:pt idx="747">0</cx:pt>
          <cx:pt idx="748">1</cx:pt>
          <cx:pt idx="749">0</cx:pt>
          <cx:pt idx="750">0</cx:pt>
          <cx:pt idx="751">1</cx:pt>
          <cx:pt idx="752">1</cx:pt>
          <cx:pt idx="753">1</cx:pt>
          <cx:pt idx="754">0</cx:pt>
          <cx:pt idx="755">1</cx:pt>
          <cx:pt idx="756">0</cx:pt>
          <cx:pt idx="757">0</cx:pt>
          <cx:pt idx="758">0</cx:pt>
          <cx:pt idx="759">0</cx:pt>
          <cx:pt idx="760">0</cx:pt>
          <cx:pt idx="761">0</cx:pt>
          <cx:pt idx="762">0</cx:pt>
          <cx:pt idx="763">1</cx:pt>
          <cx:pt idx="764">1</cx:pt>
          <cx:pt idx="765">1</cx:pt>
          <cx:pt idx="766">0</cx:pt>
          <cx:pt idx="767">0</cx:pt>
          <cx:pt idx="768">0</cx:pt>
          <cx:pt idx="769">1</cx:pt>
          <cx:pt idx="770">1</cx:pt>
          <cx:pt idx="771">0</cx:pt>
          <cx:pt idx="772">0</cx:pt>
          <cx:pt idx="773">0</cx:pt>
          <cx:pt idx="774">0</cx:pt>
          <cx:pt idx="775">0</cx:pt>
          <cx:pt idx="776">0</cx:pt>
          <cx:pt idx="777">0</cx:pt>
          <cx:pt idx="778">1</cx:pt>
          <cx:pt idx="779">1</cx:pt>
        </cx:lvl>
      </cx:numDim>
    </cx:data>
    <cx:data id="3">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Sheet1!$E$2:$E$781</cx:f>
        <cx:lvl ptCount="780" formatCode="General">
          <cx:pt idx="0">0</cx:pt>
          <cx:pt idx="1">0</cx:pt>
          <cx:pt idx="2">0</cx:pt>
          <cx:pt idx="3">0</cx:pt>
          <cx:pt idx="4">0</cx:pt>
          <cx:pt idx="5">1</cx:pt>
          <cx:pt idx="6">0</cx:pt>
          <cx:pt idx="7">0</cx:pt>
          <cx:pt idx="8">1</cx:pt>
          <cx:pt idx="9">0</cx:pt>
          <cx:pt idx="10">0</cx:pt>
          <cx:pt idx="11">0</cx:pt>
          <cx:pt idx="12">0</cx:pt>
          <cx:pt idx="13">0</cx:pt>
          <cx:pt idx="14">1</cx:pt>
          <cx:pt idx="15">0</cx:pt>
          <cx:pt idx="16">0</cx:pt>
          <cx:pt idx="17">0</cx:pt>
          <cx:pt idx="18">1</cx:pt>
          <cx:pt idx="19">0</cx:pt>
          <cx:pt idx="20">0</cx:pt>
          <cx:pt idx="21">1</cx:pt>
          <cx:pt idx="22">0</cx:pt>
          <cx:pt idx="23">1</cx:pt>
          <cx:pt idx="24">1</cx:pt>
          <cx:pt idx="25">0</cx:pt>
          <cx:pt idx="26">1</cx:pt>
          <cx:pt idx="27">1</cx:pt>
          <cx:pt idx="28">1</cx:pt>
          <cx:pt idx="29">0</cx:pt>
          <cx:pt idx="30">0</cx:pt>
          <cx:pt idx="31">1</cx:pt>
          <cx:pt idx="32">0</cx:pt>
          <cx:pt idx="33">1</cx:pt>
          <cx:pt idx="34">1</cx:pt>
          <cx:pt idx="35">1</cx:pt>
          <cx:pt idx="36">0</cx:pt>
          <cx:pt idx="37">1</cx:pt>
          <cx:pt idx="38">1</cx:pt>
          <cx:pt idx="39">1</cx:pt>
          <cx:pt idx="40">0</cx:pt>
          <cx:pt idx="41">0</cx:pt>
          <cx:pt idx="42">0</cx:pt>
          <cx:pt idx="43">1</cx:pt>
          <cx:pt idx="44">1</cx:pt>
          <cx:pt idx="45">1</cx:pt>
          <cx:pt idx="46">1</cx:pt>
          <cx:pt idx="47">1</cx:pt>
          <cx:pt idx="48">0</cx:pt>
          <cx:pt idx="49">0</cx:pt>
          <cx:pt idx="50">0</cx:pt>
          <cx:pt idx="51">0</cx:pt>
          <cx:pt idx="52">0</cx:pt>
          <cx:pt idx="53">1</cx:pt>
          <cx:pt idx="54">1</cx:pt>
          <cx:pt idx="55">0</cx:pt>
          <cx:pt idx="56">1</cx:pt>
          <cx:pt idx="57">0</cx:pt>
          <cx:pt idx="58">0</cx:pt>
          <cx:pt idx="59">1</cx:pt>
          <cx:pt idx="60">0</cx:pt>
          <cx:pt idx="61">0</cx:pt>
          <cx:pt idx="62">0</cx:pt>
          <cx:pt idx="63">0</cx:pt>
          <cx:pt idx="64">0</cx:pt>
          <cx:pt idx="65">1</cx:pt>
          <cx:pt idx="66">0</cx:pt>
          <cx:pt idx="67">1</cx:pt>
          <cx:pt idx="68">1</cx:pt>
          <cx:pt idx="69">1</cx:pt>
          <cx:pt idx="70">0</cx:pt>
          <cx:pt idx="71">0</cx:pt>
          <cx:pt idx="72">0</cx:pt>
          <cx:pt idx="73">0</cx:pt>
          <cx:pt idx="74">0</cx:pt>
          <cx:pt idx="75">0</cx:pt>
          <cx:pt idx="76">0</cx:pt>
          <cx:pt idx="77">0</cx:pt>
          <cx:pt idx="78">0</cx:pt>
          <cx:pt idx="79">0</cx:pt>
          <cx:pt idx="80">0</cx:pt>
          <cx:pt idx="81">0</cx:pt>
          <cx:pt idx="82">0</cx:pt>
          <cx:pt idx="83">0</cx:pt>
          <cx:pt idx="84">0</cx:pt>
          <cx:pt idx="85">1</cx:pt>
          <cx:pt idx="86">0</cx:pt>
          <cx:pt idx="87">0</cx:pt>
          <cx:pt idx="88">0</cx:pt>
          <cx:pt idx="89">0</cx:pt>
          <cx:pt idx="90">1</cx:pt>
          <cx:pt idx="91">1</cx:pt>
          <cx:pt idx="92">1</cx:pt>
          <cx:pt idx="93">1</cx:pt>
          <cx:pt idx="94">0</cx:pt>
          <cx:pt idx="95">1</cx:pt>
          <cx:pt idx="96">1</cx:pt>
          <cx:pt idx="97">1</cx:pt>
          <cx:pt idx="98">0</cx:pt>
          <cx:pt idx="99">0</cx:pt>
          <cx:pt idx="100">1</cx:pt>
          <cx:pt idx="101">1</cx:pt>
          <cx:pt idx="102">0</cx:pt>
          <cx:pt idx="103">0</cx:pt>
          <cx:pt idx="104">0</cx:pt>
          <cx:pt idx="105">1</cx:pt>
          <cx:pt idx="106">1</cx:pt>
          <cx:pt idx="107">0</cx:pt>
          <cx:pt idx="108">0</cx:pt>
          <cx:pt idx="109">0</cx:pt>
          <cx:pt idx="110">0</cx:pt>
          <cx:pt idx="111">0</cx:pt>
          <cx:pt idx="112">1</cx:pt>
          <cx:pt idx="113">0</cx:pt>
          <cx:pt idx="114">0</cx:pt>
          <cx:pt idx="115">1</cx:pt>
          <cx:pt idx="116">0</cx:pt>
          <cx:pt idx="117">0</cx:pt>
          <cx:pt idx="118">1</cx:pt>
          <cx:pt idx="119">0</cx:pt>
          <cx:pt idx="120">0</cx:pt>
          <cx:pt idx="121">0</cx:pt>
          <cx:pt idx="122">0</cx:pt>
          <cx:pt idx="123">0</cx:pt>
          <cx:pt idx="124">0</cx:pt>
          <cx:pt idx="125">0</cx:pt>
          <cx:pt idx="126">1</cx:pt>
          <cx:pt idx="127">0</cx:pt>
          <cx:pt idx="128">0</cx:pt>
          <cx:pt idx="129">0</cx:pt>
          <cx:pt idx="130">0</cx:pt>
          <cx:pt idx="131">1</cx:pt>
          <cx:pt idx="132">0</cx:pt>
          <cx:pt idx="133">0</cx:pt>
          <cx:pt idx="134">1</cx:pt>
          <cx:pt idx="135">1</cx:pt>
          <cx:pt idx="136">0</cx:pt>
          <cx:pt idx="137">1</cx:pt>
          <cx:pt idx="138">0</cx:pt>
          <cx:pt idx="139">0</cx:pt>
          <cx:pt idx="140">0</cx:pt>
          <cx:pt idx="141">0</cx:pt>
          <cx:pt idx="142">0</cx:pt>
          <cx:pt idx="143">1</cx:pt>
          <cx:pt idx="144">1</cx:pt>
          <cx:pt idx="145">0</cx:pt>
          <cx:pt idx="146">0</cx:pt>
          <cx:pt idx="147">0</cx:pt>
          <cx:pt idx="148">0</cx:pt>
          <cx:pt idx="149">0</cx:pt>
          <cx:pt idx="150">1</cx:pt>
          <cx:pt idx="151">1</cx:pt>
          <cx:pt idx="152">0</cx:pt>
          <cx:pt idx="153">0</cx:pt>
          <cx:pt idx="154">1</cx:pt>
          <cx:pt idx="155">0</cx:pt>
          <cx:pt idx="156">0</cx:pt>
          <cx:pt idx="157">0</cx:pt>
          <cx:pt idx="158">0</cx:pt>
          <cx:pt idx="159">1</cx:pt>
          <cx:pt idx="160">0</cx:pt>
          <cx:pt idx="161">0</cx:pt>
          <cx:pt idx="162">1</cx:pt>
          <cx:pt idx="163">0</cx:pt>
          <cx:pt idx="164">0</cx:pt>
          <cx:pt idx="165">0</cx:pt>
          <cx:pt idx="166">0</cx:pt>
          <cx:pt idx="167">1</cx:pt>
          <cx:pt idx="168">0</cx:pt>
          <cx:pt idx="169">0</cx:pt>
          <cx:pt idx="170">0</cx:pt>
          <cx:pt idx="171">0</cx:pt>
          <cx:pt idx="172">1</cx:pt>
          <cx:pt idx="173">0</cx:pt>
          <cx:pt idx="174">1</cx:pt>
          <cx:pt idx="175">1</cx:pt>
          <cx:pt idx="176">0</cx:pt>
          <cx:pt idx="177">0</cx:pt>
          <cx:pt idx="178">0</cx:pt>
          <cx:pt idx="179">1</cx:pt>
          <cx:pt idx="180">0</cx:pt>
          <cx:pt idx="181">0</cx:pt>
          <cx:pt idx="182">1</cx:pt>
          <cx:pt idx="183">1</cx:pt>
          <cx:pt idx="184">1</cx:pt>
          <cx:pt idx="185">1</cx:pt>
          <cx:pt idx="186">1</cx:pt>
          <cx:pt idx="187">1</cx:pt>
          <cx:pt idx="188">0</cx:pt>
          <cx:pt idx="189">1</cx:pt>
          <cx:pt idx="190">0</cx:pt>
          <cx:pt idx="191">1</cx:pt>
          <cx:pt idx="192">0</cx:pt>
          <cx:pt idx="193">0</cx:pt>
          <cx:pt idx="194">0</cx:pt>
          <cx:pt idx="195">0</cx:pt>
          <cx:pt idx="196">0</cx:pt>
          <cx:pt idx="197">0</cx:pt>
          <cx:pt idx="198">1</cx:pt>
          <cx:pt idx="199">1</cx:pt>
          <cx:pt idx="200">1</cx:pt>
          <cx:pt idx="201">1</cx:pt>
          <cx:pt idx="202">0</cx:pt>
          <cx:pt idx="203">0</cx:pt>
          <cx:pt idx="204">1</cx:pt>
          <cx:pt idx="205">1</cx:pt>
          <cx:pt idx="206">0</cx:pt>
          <cx:pt idx="207">1</cx:pt>
          <cx:pt idx="208">0</cx:pt>
          <cx:pt idx="209">0</cx:pt>
          <cx:pt idx="210">0</cx:pt>
          <cx:pt idx="211">0</cx:pt>
          <cx:pt idx="212">0</cx:pt>
          <cx:pt idx="213">1</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1</cx:pt>
          <cx:pt idx="232">1</cx:pt>
          <cx:pt idx="233">1</cx:pt>
          <cx:pt idx="234">0</cx:pt>
          <cx:pt idx="235">0</cx:pt>
          <cx:pt idx="236">0</cx:pt>
          <cx:pt idx="237">1</cx:pt>
          <cx:pt idx="238">0</cx:pt>
          <cx:pt idx="239">1</cx:pt>
          <cx:pt idx="240">0</cx:pt>
          <cx:pt idx="241">0</cx:pt>
          <cx:pt idx="242">0</cx:pt>
          <cx:pt idx="243">0</cx:pt>
          <cx:pt idx="244">0</cx:pt>
          <cx:pt idx="245">0</cx:pt>
          <cx:pt idx="246">0</cx:pt>
          <cx:pt idx="247">1</cx:pt>
          <cx:pt idx="248">1</cx:pt>
          <cx:pt idx="249">1</cx:pt>
          <cx:pt idx="250">0</cx:pt>
          <cx:pt idx="251">0</cx:pt>
          <cx:pt idx="252">0</cx:pt>
          <cx:pt idx="253">0</cx:pt>
          <cx:pt idx="254">0</cx:pt>
          <cx:pt idx="255">0</cx:pt>
          <cx:pt idx="256">0</cx:pt>
          <cx:pt idx="257">0</cx:pt>
          <cx:pt idx="258">1</cx:pt>
          <cx:pt idx="259">0</cx:pt>
          <cx:pt idx="260">1</cx:pt>
          <cx:pt idx="261">1</cx:pt>
          <cx:pt idx="262">0</cx:pt>
          <cx:pt idx="263">0</cx:pt>
          <cx:pt idx="264">1</cx:pt>
          <cx:pt idx="265">0</cx:pt>
          <cx:pt idx="266">1</cx:pt>
          <cx:pt idx="267">0</cx:pt>
          <cx:pt idx="268">1</cx:pt>
          <cx:pt idx="269">0</cx:pt>
          <cx:pt idx="270">0</cx:pt>
          <cx:pt idx="271">0</cx:pt>
          <cx:pt idx="272">1</cx:pt>
          <cx:pt idx="273">0</cx:pt>
          <cx:pt idx="274">1</cx:pt>
          <cx:pt idx="275">0</cx:pt>
          <cx:pt idx="276">0</cx:pt>
          <cx:pt idx="277">0</cx:pt>
          <cx:pt idx="278">0</cx:pt>
          <cx:pt idx="279">0</cx:pt>
          <cx:pt idx="280">1</cx:pt>
          <cx:pt idx="281">0</cx:pt>
          <cx:pt idx="282">0</cx:pt>
          <cx:pt idx="283">1</cx:pt>
          <cx:pt idx="284">1</cx:pt>
          <cx:pt idx="285">0</cx:pt>
          <cx:pt idx="286">0</cx:pt>
          <cx:pt idx="287">0</cx:pt>
          <cx:pt idx="288">1</cx:pt>
          <cx:pt idx="289">0</cx:pt>
          <cx:pt idx="290">1</cx:pt>
          <cx:pt idx="291">0</cx:pt>
          <cx:pt idx="292">0</cx:pt>
          <cx:pt idx="293">0</cx:pt>
          <cx:pt idx="294">1</cx:pt>
          <cx:pt idx="295">0</cx:pt>
          <cx:pt idx="296">1</cx:pt>
          <cx:pt idx="297">0</cx:pt>
          <cx:pt idx="298">0</cx:pt>
          <cx:pt idx="299">1</cx:pt>
          <cx:pt idx="300">0</cx:pt>
          <cx:pt idx="301">0</cx:pt>
          <cx:pt idx="302">0</cx:pt>
          <cx:pt idx="303">1</cx:pt>
          <cx:pt idx="304">1</cx:pt>
          <cx:pt idx="305">1</cx:pt>
          <cx:pt idx="306">0</cx:pt>
          <cx:pt idx="307">0</cx:pt>
          <cx:pt idx="308">0</cx:pt>
          <cx:pt idx="309">0</cx:pt>
          <cx:pt idx="310">0</cx:pt>
          <cx:pt idx="311">1</cx:pt>
          <cx:pt idx="312">1</cx:pt>
          <cx:pt idx="313">0</cx:pt>
          <cx:pt idx="314">0</cx:pt>
          <cx:pt idx="315">0</cx:pt>
          <cx:pt idx="316">1</cx:pt>
          <cx:pt idx="317">0</cx:pt>
          <cx:pt idx="318">1</cx:pt>
          <cx:pt idx="319">1</cx:pt>
          <cx:pt idx="320">1</cx:pt>
          <cx:pt idx="321">0</cx:pt>
          <cx:pt idx="322">1</cx:pt>
          <cx:pt idx="323">0</cx:pt>
          <cx:pt idx="324">1</cx:pt>
          <cx:pt idx="325">0</cx:pt>
          <cx:pt idx="326">1</cx:pt>
          <cx:pt idx="327">0</cx:pt>
          <cx:pt idx="328">1</cx:pt>
          <cx:pt idx="329">0</cx:pt>
          <cx:pt idx="330">0</cx:pt>
          <cx:pt idx="331">1</cx:pt>
          <cx:pt idx="332">1</cx:pt>
          <cx:pt idx="333">1</cx:pt>
          <cx:pt idx="334">0</cx:pt>
          <cx:pt idx="335">0</cx:pt>
          <cx:pt idx="336">1</cx:pt>
          <cx:pt idx="337">0</cx:pt>
          <cx:pt idx="338">1</cx:pt>
          <cx:pt idx="339">0</cx:pt>
          <cx:pt idx="340">1</cx:pt>
          <cx:pt idx="341">1</cx:pt>
          <cx:pt idx="342">0</cx:pt>
          <cx:pt idx="343">1</cx:pt>
          <cx:pt idx="344">0</cx:pt>
          <cx:pt idx="345">0</cx:pt>
          <cx:pt idx="346">0</cx:pt>
          <cx:pt idx="347">0</cx:pt>
          <cx:pt idx="348">1</cx:pt>
          <cx:pt idx="349">0</cx:pt>
          <cx:pt idx="350">0</cx:pt>
          <cx:pt idx="351">0</cx:pt>
          <cx:pt idx="352">0</cx:pt>
          <cx:pt idx="353">0</cx:pt>
          <cx:pt idx="354">0</cx:pt>
          <cx:pt idx="355">0</cx:pt>
          <cx:pt idx="356">0</cx:pt>
          <cx:pt idx="357">0</cx:pt>
          <cx:pt idx="358">0</cx:pt>
          <cx:pt idx="359">0</cx:pt>
          <cx:pt idx="360">0</cx:pt>
          <cx:pt idx="361">0</cx:pt>
          <cx:pt idx="362">0</cx:pt>
          <cx:pt idx="363">1</cx:pt>
          <cx:pt idx="364">0</cx:pt>
          <cx:pt idx="365">0</cx:pt>
          <cx:pt idx="366">0</cx:pt>
          <cx:pt idx="367">0</cx:pt>
          <cx:pt idx="368">0</cx:pt>
          <cx:pt idx="369">0</cx:pt>
          <cx:pt idx="370">1</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1</cx:pt>
          <cx:pt idx="388">0</cx:pt>
          <cx:pt idx="389">0</cx:pt>
          <cx:pt idx="390">0</cx:pt>
          <cx:pt idx="391">0</cx:pt>
          <cx:pt idx="392">0</cx:pt>
          <cx:pt idx="393">0</cx:pt>
          <cx:pt idx="394">0</cx:pt>
          <cx:pt idx="395">1</cx:pt>
          <cx:pt idx="396">0</cx:pt>
          <cx:pt idx="397">0</cx:pt>
          <cx:pt idx="398">1</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1</cx:pt>
          <cx:pt idx="418">0</cx:pt>
          <cx:pt idx="419">0</cx:pt>
          <cx:pt idx="420">1</cx:pt>
          <cx:pt idx="421">0</cx:pt>
          <cx:pt idx="422">0</cx:pt>
          <cx:pt idx="423">0</cx:pt>
          <cx:pt idx="424">0</cx:pt>
          <cx:pt idx="425">0</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1</cx:pt>
          <cx:pt idx="443">0</cx:pt>
          <cx:pt idx="444">0</cx:pt>
          <cx:pt idx="445">1</cx:pt>
          <cx:pt idx="446">1</cx:pt>
          <cx:pt idx="447">1</cx:pt>
          <cx:pt idx="448">1</cx:pt>
          <cx:pt idx="449">0</cx:pt>
          <cx:pt idx="450">0</cx:pt>
          <cx:pt idx="451">1</cx:pt>
          <cx:pt idx="452">0</cx:pt>
          <cx:pt idx="453">0</cx:pt>
          <cx:pt idx="454">1</cx:pt>
          <cx:pt idx="455">0</cx:pt>
          <cx:pt idx="456">1</cx:pt>
          <cx:pt idx="457">0</cx:pt>
          <cx:pt idx="458">1</cx:pt>
          <cx:pt idx="459">0</cx:pt>
          <cx:pt idx="460">0</cx:pt>
          <cx:pt idx="461">1</cx:pt>
          <cx:pt idx="462">0</cx:pt>
          <cx:pt idx="463">1</cx:pt>
          <cx:pt idx="464">0</cx:pt>
          <cx:pt idx="465">0</cx:pt>
          <cx:pt idx="466">0</cx:pt>
          <cx:pt idx="467">0</cx:pt>
          <cx:pt idx="468">0</cx:pt>
          <cx:pt idx="469">0</cx:pt>
          <cx:pt idx="470">1</cx:pt>
          <cx:pt idx="471">0</cx:pt>
          <cx:pt idx="472">0</cx:pt>
          <cx:pt idx="473">0</cx:pt>
          <cx:pt idx="474">0</cx:pt>
          <cx:pt idx="475">1</cx:pt>
          <cx:pt idx="476">1</cx:pt>
          <cx:pt idx="477">0</cx:pt>
          <cx:pt idx="478">1</cx:pt>
          <cx:pt idx="479">1</cx:pt>
          <cx:pt idx="480">1</cx:pt>
          <cx:pt idx="481">0</cx:pt>
          <cx:pt idx="482">0</cx:pt>
          <cx:pt idx="483">0</cx:pt>
          <cx:pt idx="484">0</cx:pt>
          <cx:pt idx="485">1</cx:pt>
          <cx:pt idx="486">0</cx:pt>
          <cx:pt idx="487">0</cx:pt>
          <cx:pt idx="488">1</cx:pt>
          <cx:pt idx="489">0</cx:pt>
          <cx:pt idx="490">0</cx:pt>
          <cx:pt idx="491">0</cx:pt>
          <cx:pt idx="492">0</cx:pt>
          <cx:pt idx="493">1</cx:pt>
          <cx:pt idx="494">0</cx:pt>
          <cx:pt idx="495">1</cx:pt>
          <cx:pt idx="496">1</cx:pt>
          <cx:pt idx="497">1</cx:pt>
          <cx:pt idx="498">1</cx:pt>
          <cx:pt idx="499">0</cx:pt>
          <cx:pt idx="500">0</cx:pt>
          <cx:pt idx="501">0</cx:pt>
          <cx:pt idx="502">0</cx:pt>
          <cx:pt idx="503">1</cx:pt>
          <cx:pt idx="504">0</cx:pt>
          <cx:pt idx="505">0</cx:pt>
          <cx:pt idx="506">0</cx:pt>
          <cx:pt idx="507">0</cx:pt>
          <cx:pt idx="508">1</cx:pt>
          <cx:pt idx="509">1</cx:pt>
          <cx:pt idx="510">1</cx:pt>
          <cx:pt idx="511">1</cx:pt>
          <cx:pt idx="512">1</cx:pt>
          <cx:pt idx="513">1</cx:pt>
          <cx:pt idx="514">1</cx:pt>
          <cx:pt idx="515">1</cx:pt>
          <cx:pt idx="516">0</cx:pt>
          <cx:pt idx="517">1</cx:pt>
          <cx:pt idx="518">1</cx:pt>
          <cx:pt idx="519">0</cx:pt>
          <cx:pt idx="520">1</cx:pt>
          <cx:pt idx="521">1</cx:pt>
          <cx:pt idx="522">0</cx:pt>
          <cx:pt idx="523">0</cx:pt>
          <cx:pt idx="524">0</cx:pt>
          <cx:pt idx="525">1</cx:pt>
          <cx:pt idx="526">0</cx:pt>
          <cx:pt idx="527">0</cx:pt>
          <cx:pt idx="528">0</cx:pt>
          <cx:pt idx="529">1</cx:pt>
          <cx:pt idx="530">0</cx:pt>
          <cx:pt idx="531">0</cx:pt>
          <cx:pt idx="532">0</cx:pt>
          <cx:pt idx="533">0</cx:pt>
          <cx:pt idx="534">0</cx:pt>
          <cx:pt idx="535">1</cx:pt>
          <cx:pt idx="536">0</cx:pt>
          <cx:pt idx="537">1</cx:pt>
          <cx:pt idx="538">0</cx:pt>
          <cx:pt idx="539">0</cx:pt>
          <cx:pt idx="540">0</cx:pt>
          <cx:pt idx="541">1</cx:pt>
          <cx:pt idx="542">0</cx:pt>
          <cx:pt idx="543">1</cx:pt>
          <cx:pt idx="544">0</cx:pt>
          <cx:pt idx="545">0</cx:pt>
          <cx:pt idx="546">0</cx:pt>
          <cx:pt idx="547">0</cx:pt>
          <cx:pt idx="548">0</cx:pt>
          <cx:pt idx="549">1</cx:pt>
          <cx:pt idx="550">1</cx:pt>
          <cx:pt idx="551">0</cx:pt>
          <cx:pt idx="552">0</cx:pt>
          <cx:pt idx="553">0</cx:pt>
          <cx:pt idx="554">1</cx:pt>
          <cx:pt idx="555">1</cx:pt>
          <cx:pt idx="556">0</cx:pt>
          <cx:pt idx="557">0</cx:pt>
          <cx:pt idx="558">0</cx:pt>
          <cx:pt idx="559">0</cx:pt>
          <cx:pt idx="560">0</cx:pt>
          <cx:pt idx="561">0</cx:pt>
          <cx:pt idx="562">0</cx:pt>
          <cx:pt idx="563">0</cx:pt>
          <cx:pt idx="564">0</cx:pt>
          <cx:pt idx="565">0</cx:pt>
          <cx:pt idx="566">1</cx:pt>
          <cx:pt idx="567">0</cx:pt>
          <cx:pt idx="568">1</cx:pt>
          <cx:pt idx="569">0</cx:pt>
          <cx:pt idx="570">0</cx:pt>
          <cx:pt idx="571">0</cx:pt>
          <cx:pt idx="572">1</cx:pt>
          <cx:pt idx="573">0</cx:pt>
          <cx:pt idx="574">1</cx:pt>
          <cx:pt idx="575">0</cx:pt>
          <cx:pt idx="576">0</cx:pt>
          <cx:pt idx="577">0</cx:pt>
          <cx:pt idx="578">0</cx:pt>
          <cx:pt idx="579">0</cx:pt>
          <cx:pt idx="580">0</cx:pt>
          <cx:pt idx="581">1</cx:pt>
          <cx:pt idx="582">0</cx:pt>
          <cx:pt idx="583">1</cx:pt>
          <cx:pt idx="584">0</cx:pt>
          <cx:pt idx="585">0</cx:pt>
          <cx:pt idx="586">1</cx:pt>
          <cx:pt idx="587">0</cx:pt>
          <cx:pt idx="588">0</cx:pt>
          <cx:pt idx="589">0</cx:pt>
          <cx:pt idx="590">0</cx:pt>
          <cx:pt idx="591">0</cx:pt>
          <cx:pt idx="592">0</cx:pt>
          <cx:pt idx="593">0</cx:pt>
          <cx:pt idx="594">0</cx:pt>
          <cx:pt idx="595">0</cx:pt>
          <cx:pt idx="596">0</cx:pt>
          <cx:pt idx="597">1</cx:pt>
          <cx:pt idx="598">0</cx:pt>
          <cx:pt idx="599">0</cx:pt>
          <cx:pt idx="600">0</cx:pt>
          <cx:pt idx="601">0</cx:pt>
          <cx:pt idx="602">0</cx:pt>
          <cx:pt idx="603">0</cx:pt>
          <cx:pt idx="604">0</cx:pt>
          <cx:pt idx="605">1</cx:pt>
          <cx:pt idx="606">1</cx:pt>
          <cx:pt idx="607">1</cx:pt>
          <cx:pt idx="608">1</cx:pt>
          <cx:pt idx="609">0</cx:pt>
          <cx:pt idx="610">1</cx:pt>
          <cx:pt idx="611">0</cx:pt>
          <cx:pt idx="612">1</cx:pt>
          <cx:pt idx="613">1</cx:pt>
          <cx:pt idx="614">1</cx:pt>
          <cx:pt idx="615">1</cx:pt>
          <cx:pt idx="616">1</cx:pt>
          <cx:pt idx="617">1</cx:pt>
          <cx:pt idx="618">1</cx:pt>
          <cx:pt idx="619">0</cx:pt>
          <cx:pt idx="620">0</cx:pt>
          <cx:pt idx="621">1</cx:pt>
          <cx:pt idx="622">1</cx:pt>
          <cx:pt idx="623">1</cx:pt>
          <cx:pt idx="624">1</cx:pt>
          <cx:pt idx="625">1</cx:pt>
          <cx:pt idx="626">1</cx:pt>
          <cx:pt idx="627">1</cx:pt>
          <cx:pt idx="628">1</cx:pt>
          <cx:pt idx="629">1</cx:pt>
          <cx:pt idx="630">1</cx:pt>
          <cx:pt idx="631">1</cx:pt>
          <cx:pt idx="632">1</cx:pt>
          <cx:pt idx="633">0</cx:pt>
          <cx:pt idx="634">1</cx:pt>
          <cx:pt idx="635">1</cx:pt>
          <cx:pt idx="636">1</cx:pt>
          <cx:pt idx="637">1</cx:pt>
          <cx:pt idx="638">0</cx:pt>
          <cx:pt idx="639">1</cx:pt>
          <cx:pt idx="640">1</cx:pt>
          <cx:pt idx="641">1</cx:pt>
          <cx:pt idx="642">0</cx:pt>
          <cx:pt idx="643">0</cx:pt>
          <cx:pt idx="644">1</cx:pt>
          <cx:pt idx="645">0</cx:pt>
          <cx:pt idx="646">0</cx:pt>
          <cx:pt idx="647">1</cx:pt>
          <cx:pt idx="648">1</cx:pt>
          <cx:pt idx="649">0</cx:pt>
          <cx:pt idx="650">1</cx:pt>
          <cx:pt idx="651">1</cx:pt>
          <cx:pt idx="652">1</cx:pt>
          <cx:pt idx="653">1</cx:pt>
          <cx:pt idx="654">1</cx:pt>
          <cx:pt idx="655">1</cx:pt>
          <cx:pt idx="656">1</cx:pt>
          <cx:pt idx="657">1</cx:pt>
          <cx:pt idx="658">0</cx:pt>
          <cx:pt idx="659">1</cx:pt>
          <cx:pt idx="660">1</cx:pt>
          <cx:pt idx="661">0</cx:pt>
          <cx:pt idx="662">0</cx:pt>
          <cx:pt idx="663">0</cx:pt>
          <cx:pt idx="664">0</cx:pt>
          <cx:pt idx="665">1</cx:pt>
          <cx:pt idx="666">0</cx:pt>
          <cx:pt idx="667">0</cx:pt>
          <cx:pt idx="668">0</cx:pt>
          <cx:pt idx="669">0</cx:pt>
          <cx:pt idx="670">0</cx:pt>
          <cx:pt idx="671">0</cx:pt>
          <cx:pt idx="672">1</cx:pt>
          <cx:pt idx="673">0</cx:pt>
          <cx:pt idx="674">0</cx:pt>
          <cx:pt idx="675">0</cx:pt>
          <cx:pt idx="676">0</cx:pt>
          <cx:pt idx="677">1</cx:pt>
          <cx:pt idx="678">0</cx:pt>
          <cx:pt idx="679">0</cx:pt>
          <cx:pt idx="680">0</cx:pt>
          <cx:pt idx="681">0</cx:pt>
          <cx:pt idx="682">0</cx:pt>
          <cx:pt idx="683">1</cx:pt>
          <cx:pt idx="684">1</cx:pt>
          <cx:pt idx="685">0</cx:pt>
          <cx:pt idx="686">0</cx:pt>
          <cx:pt idx="687">0</cx:pt>
          <cx:pt idx="688">0</cx:pt>
          <cx:pt idx="689">0</cx:pt>
          <cx:pt idx="690">0</cx:pt>
          <cx:pt idx="691">1</cx:pt>
          <cx:pt idx="692">1</cx:pt>
          <cx:pt idx="693">0</cx:pt>
          <cx:pt idx="694">0</cx:pt>
          <cx:pt idx="695">0</cx:pt>
          <cx:pt idx="696">0</cx:pt>
          <cx:pt idx="697">0</cx:pt>
          <cx:pt idx="698">0</cx:pt>
          <cx:pt idx="699">0</cx:pt>
          <cx:pt idx="700">0</cx:pt>
          <cx:pt idx="701">0</cx:pt>
          <cx:pt idx="702">1</cx:pt>
          <cx:pt idx="703">1</cx:pt>
          <cx:pt idx="704">0</cx:pt>
          <cx:pt idx="705">0</cx:pt>
          <cx:pt idx="706">0</cx:pt>
          <cx:pt idx="707">0</cx:pt>
          <cx:pt idx="708">0</cx:pt>
          <cx:pt idx="709">0</cx:pt>
          <cx:pt idx="710">0</cx:pt>
          <cx:pt idx="711">1</cx:pt>
          <cx:pt idx="712">0</cx:pt>
          <cx:pt idx="713">0</cx:pt>
          <cx:pt idx="714">1</cx:pt>
          <cx:pt idx="715">0</cx:pt>
          <cx:pt idx="716">0</cx:pt>
          <cx:pt idx="717">1</cx:pt>
          <cx:pt idx="718">0</cx:pt>
          <cx:pt idx="719">1</cx:pt>
          <cx:pt idx="720">0</cx:pt>
          <cx:pt idx="721">0</cx:pt>
          <cx:pt idx="722">1</cx:pt>
          <cx:pt idx="723">0</cx:pt>
          <cx:pt idx="724">0</cx:pt>
          <cx:pt idx="725">1</cx:pt>
          <cx:pt idx="726">0</cx:pt>
          <cx:pt idx="727">0</cx:pt>
          <cx:pt idx="728">0</cx:pt>
          <cx:pt idx="729">0</cx:pt>
          <cx:pt idx="730">0</cx:pt>
          <cx:pt idx="731">0</cx:pt>
          <cx:pt idx="732">0</cx:pt>
          <cx:pt idx="733">0</cx:pt>
          <cx:pt idx="734">0</cx:pt>
          <cx:pt idx="735">0</cx:pt>
          <cx:pt idx="736">1</cx:pt>
          <cx:pt idx="737">0</cx:pt>
          <cx:pt idx="738">0</cx:pt>
          <cx:pt idx="739">1</cx:pt>
          <cx:pt idx="740">0</cx:pt>
          <cx:pt idx="741">0</cx:pt>
          <cx:pt idx="742">0</cx:pt>
          <cx:pt idx="743">0</cx:pt>
          <cx:pt idx="744">1</cx:pt>
          <cx:pt idx="745">0</cx:pt>
          <cx:pt idx="746">0</cx:pt>
          <cx:pt idx="747">0</cx:pt>
          <cx:pt idx="748">0</cx:pt>
          <cx:pt idx="749">0</cx:pt>
          <cx:pt idx="750">0</cx:pt>
          <cx:pt idx="751">0</cx:pt>
          <cx:pt idx="752">0</cx:pt>
          <cx:pt idx="753">0</cx:pt>
          <cx:pt idx="754">0</cx:pt>
          <cx:pt idx="755">0</cx:pt>
          <cx:pt idx="756">0</cx:pt>
          <cx:pt idx="757">0</cx:pt>
          <cx:pt idx="758">0</cx:pt>
          <cx:pt idx="759">0</cx:pt>
          <cx:pt idx="760">1</cx:pt>
          <cx:pt idx="761">0</cx:pt>
          <cx:pt idx="762">0</cx:pt>
          <cx:pt idx="763">0</cx:pt>
          <cx:pt idx="764">1</cx:pt>
          <cx:pt idx="765">0</cx:pt>
          <cx:pt idx="766">0</cx:pt>
          <cx:pt idx="767">0</cx:pt>
          <cx:pt idx="768">0</cx:pt>
          <cx:pt idx="769">0</cx:pt>
          <cx:pt idx="770">0</cx:pt>
          <cx:pt idx="771">0</cx:pt>
          <cx:pt idx="772">0</cx:pt>
          <cx:pt idx="773">0</cx:pt>
          <cx:pt idx="774">0</cx:pt>
          <cx:pt idx="775">1</cx:pt>
          <cx:pt idx="776">0</cx:pt>
          <cx:pt idx="777">0</cx:pt>
          <cx:pt idx="778">0</cx:pt>
          <cx:pt idx="779">0</cx:pt>
        </cx:lvl>
      </cx:numDim>
    </cx:data>
    <cx:data id="4">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Sheet1!$F$2:$F$781</cx:f>
        <cx:lvl ptCount="780" formatCode="General">
          <cx:pt idx="0">0</cx:pt>
          <cx:pt idx="1">0</cx:pt>
          <cx:pt idx="2">0</cx:pt>
          <cx:pt idx="3">0</cx:pt>
          <cx:pt idx="4">0</cx:pt>
          <cx:pt idx="5">0</cx:pt>
          <cx:pt idx="6">0</cx:pt>
          <cx:pt idx="7">0</cx:pt>
          <cx:pt idx="8">1</cx:pt>
          <cx:pt idx="9">0</cx:pt>
          <cx:pt idx="10">0</cx:pt>
          <cx:pt idx="11">0</cx:pt>
          <cx:pt idx="12">0</cx:pt>
          <cx:pt idx="13">0</cx:pt>
          <cx:pt idx="14">0</cx:pt>
          <cx:pt idx="15">1</cx:pt>
          <cx:pt idx="16">0</cx:pt>
          <cx:pt idx="17">0</cx:pt>
          <cx:pt idx="18">1</cx:pt>
          <cx:pt idx="19">0</cx:pt>
          <cx:pt idx="20">0</cx:pt>
          <cx:pt idx="21">0</cx:pt>
          <cx:pt idx="22">0</cx:pt>
          <cx:pt idx="23">0</cx:pt>
          <cx:pt idx="24">1</cx:pt>
          <cx:pt idx="25">1</cx:pt>
          <cx:pt idx="26">1</cx:pt>
          <cx:pt idx="27">0</cx:pt>
          <cx:pt idx="28">1</cx:pt>
          <cx:pt idx="29">1</cx:pt>
          <cx:pt idx="30">1</cx:pt>
          <cx:pt idx="31">1</cx:pt>
          <cx:pt idx="32">1</cx:pt>
          <cx:pt idx="33">1</cx:pt>
          <cx:pt idx="34">0</cx:pt>
          <cx:pt idx="35">0</cx:pt>
          <cx:pt idx="36">1</cx:pt>
          <cx:pt idx="37">0</cx:pt>
          <cx:pt idx="38">1</cx:pt>
          <cx:pt idx="39">0</cx:pt>
          <cx:pt idx="40">0</cx:pt>
          <cx:pt idx="41">0</cx:pt>
          <cx:pt idx="42">0</cx:pt>
          <cx:pt idx="43">0</cx:pt>
          <cx:pt idx="44">0</cx:pt>
          <cx:pt idx="45">0</cx:pt>
          <cx:pt idx="46">1</cx:pt>
          <cx:pt idx="47">0</cx:pt>
          <cx:pt idx="48">1</cx:pt>
          <cx:pt idx="49">0</cx:pt>
          <cx:pt idx="50">1</cx:pt>
          <cx:pt idx="51">1</cx:pt>
          <cx:pt idx="52">1</cx:pt>
          <cx:pt idx="53">1</cx:pt>
          <cx:pt idx="54">0</cx:pt>
          <cx:pt idx="55">1</cx:pt>
          <cx:pt idx="56">1</cx:pt>
          <cx:pt idx="57">1</cx:pt>
          <cx:pt idx="58">1</cx:pt>
          <cx:pt idx="59">1</cx:pt>
          <cx:pt idx="60">0</cx:pt>
          <cx:pt idx="61">1</cx:pt>
          <cx:pt idx="62">0</cx:pt>
          <cx:pt idx="63">0</cx:pt>
          <cx:pt idx="64">0</cx:pt>
          <cx:pt idx="65">0</cx:pt>
          <cx:pt idx="66">0</cx:pt>
          <cx:pt idx="67">0</cx:pt>
          <cx:pt idx="68">0</cx:pt>
          <cx:pt idx="69">0</cx:pt>
          <cx:pt idx="70">1</cx:pt>
          <cx:pt idx="71">1</cx:pt>
          <cx:pt idx="72">0</cx:pt>
          <cx:pt idx="73">1</cx:pt>
          <cx:pt idx="74">1</cx:pt>
          <cx:pt idx="75">1</cx:pt>
          <cx:pt idx="76">0</cx:pt>
          <cx:pt idx="77">0</cx:pt>
          <cx:pt idx="78">1</cx:pt>
          <cx:pt idx="79">1</cx:pt>
          <cx:pt idx="80">1</cx:pt>
          <cx:pt idx="81">1</cx:pt>
          <cx:pt idx="82">0</cx:pt>
          <cx:pt idx="83">1</cx:pt>
          <cx:pt idx="84">1</cx:pt>
          <cx:pt idx="85">0</cx:pt>
          <cx:pt idx="86">0</cx:pt>
          <cx:pt idx="87">0</cx:pt>
          <cx:pt idx="88">1</cx:pt>
          <cx:pt idx="89">0</cx:pt>
          <cx:pt idx="90">0</cx:pt>
          <cx:pt idx="91">0</cx:pt>
          <cx:pt idx="92">1</cx:pt>
          <cx:pt idx="93">1</cx:pt>
          <cx:pt idx="94">0</cx:pt>
          <cx:pt idx="95">1</cx:pt>
          <cx:pt idx="96">0</cx:pt>
          <cx:pt idx="97">0</cx:pt>
          <cx:pt idx="98">0</cx:pt>
          <cx:pt idx="99">1</cx:pt>
          <cx:pt idx="100">0</cx:pt>
          <cx:pt idx="101">0</cx:pt>
          <cx:pt idx="102">0</cx:pt>
          <cx:pt idx="103">0</cx:pt>
          <cx:pt idx="104">0</cx:pt>
          <cx:pt idx="105">1</cx:pt>
          <cx:pt idx="106">0</cx:pt>
          <cx:pt idx="107">1</cx:pt>
          <cx:pt idx="108">1</cx:pt>
          <cx:pt idx="109">0</cx:pt>
          <cx:pt idx="110">1</cx:pt>
          <cx:pt idx="111">1</cx:pt>
          <cx:pt idx="112">0</cx:pt>
          <cx:pt idx="113">0</cx:pt>
          <cx:pt idx="114">1</cx:pt>
          <cx:pt idx="115">1</cx:pt>
          <cx:pt idx="116">0</cx:pt>
          <cx:pt idx="117">1</cx:pt>
          <cx:pt idx="118">1</cx:pt>
          <cx:pt idx="119">1</cx:pt>
          <cx:pt idx="120">1</cx:pt>
          <cx:pt idx="121">1</cx:pt>
          <cx:pt idx="122">0</cx:pt>
          <cx:pt idx="123">0</cx:pt>
          <cx:pt idx="124">1</cx:pt>
          <cx:pt idx="125">0</cx:pt>
          <cx:pt idx="126">0</cx:pt>
          <cx:pt idx="127">0</cx:pt>
          <cx:pt idx="128">1</cx:pt>
          <cx:pt idx="129">1</cx:pt>
          <cx:pt idx="130">1</cx:pt>
          <cx:pt idx="131">1</cx:pt>
          <cx:pt idx="132">1</cx:pt>
          <cx:pt idx="133">1</cx:pt>
          <cx:pt idx="134">0</cx:pt>
          <cx:pt idx="135">0</cx:pt>
          <cx:pt idx="136">1</cx:pt>
          <cx:pt idx="137">0</cx:pt>
          <cx:pt idx="138">0</cx:pt>
          <cx:pt idx="139">0</cx:pt>
          <cx:pt idx="140">1</cx:pt>
          <cx:pt idx="141">1</cx:pt>
          <cx:pt idx="142">0</cx:pt>
          <cx:pt idx="143">0</cx:pt>
          <cx:pt idx="144">0</cx:pt>
          <cx:pt idx="145">0</cx:pt>
          <cx:pt idx="146">0</cx:pt>
          <cx:pt idx="147">1</cx:pt>
          <cx:pt idx="148">0</cx:pt>
          <cx:pt idx="149">0</cx:pt>
          <cx:pt idx="150">0</cx:pt>
          <cx:pt idx="151">0</cx:pt>
          <cx:pt idx="152">1</cx:pt>
          <cx:pt idx="153">1</cx:pt>
          <cx:pt idx="154">0</cx:pt>
          <cx:pt idx="155">1</cx:pt>
          <cx:pt idx="156">0</cx:pt>
          <cx:pt idx="157">0</cx:pt>
          <cx:pt idx="158">0</cx:pt>
          <cx:pt idx="159">0</cx:pt>
          <cx:pt idx="160">0</cx:pt>
          <cx:pt idx="161">0</cx:pt>
          <cx:pt idx="162">0</cx:pt>
          <cx:pt idx="163">1</cx:pt>
          <cx:pt idx="164">0</cx:pt>
          <cx:pt idx="165">1</cx:pt>
          <cx:pt idx="166">0</cx:pt>
          <cx:pt idx="167">0</cx:pt>
          <cx:pt idx="168">0</cx:pt>
          <cx:pt idx="169">0</cx:pt>
          <cx:pt idx="170">0</cx:pt>
          <cx:pt idx="171">0</cx:pt>
          <cx:pt idx="172">0</cx:pt>
          <cx:pt idx="173">0</cx:pt>
          <cx:pt idx="174">0</cx:pt>
          <cx:pt idx="175">0</cx:pt>
          <cx:pt idx="176">0</cx:pt>
          <cx:pt idx="177">0</cx:pt>
          <cx:pt idx="178">0</cx:pt>
          <cx:pt idx="179">1</cx:pt>
          <cx:pt idx="180">0</cx:pt>
          <cx:pt idx="181">1</cx:pt>
          <cx:pt idx="182">0</cx:pt>
          <cx:pt idx="183">0</cx:pt>
          <cx:pt idx="184">0</cx:pt>
          <cx:pt idx="185">0</cx:pt>
          <cx:pt idx="186">0</cx:pt>
          <cx:pt idx="187">0</cx:pt>
          <cx:pt idx="188">0</cx:pt>
          <cx:pt idx="189">0</cx:pt>
          <cx:pt idx="190">1</cx:pt>
          <cx:pt idx="191">1</cx:pt>
          <cx:pt idx="192">1</cx:pt>
          <cx:pt idx="193">1</cx:pt>
          <cx:pt idx="194">0</cx:pt>
          <cx:pt idx="195">1</cx:pt>
          <cx:pt idx="196">0</cx:pt>
          <cx:pt idx="197">1</cx:pt>
          <cx:pt idx="198">0</cx:pt>
          <cx:pt idx="199">0</cx:pt>
          <cx:pt idx="200">0</cx:pt>
          <cx:pt idx="201">0</cx:pt>
          <cx:pt idx="202">1</cx:pt>
          <cx:pt idx="203">1</cx:pt>
          <cx:pt idx="204">0</cx:pt>
          <cx:pt idx="205">0</cx:pt>
          <cx:pt idx="206">0</cx:pt>
          <cx:pt idx="207">0</cx:pt>
          <cx:pt idx="208">1</cx:pt>
          <cx:pt idx="209">1</cx:pt>
          <cx:pt idx="210">0</cx:pt>
          <cx:pt idx="211">1</cx:pt>
          <cx:pt idx="212">1</cx:pt>
          <cx:pt idx="213">0</cx:pt>
          <cx:pt idx="214">1</cx:pt>
          <cx:pt idx="215">0</cx:pt>
          <cx:pt idx="216">0</cx:pt>
          <cx:pt idx="217">0</cx:pt>
          <cx:pt idx="218">0</cx:pt>
          <cx:pt idx="219">0</cx:pt>
          <cx:pt idx="220">0</cx:pt>
          <cx:pt idx="221">0</cx:pt>
          <cx:pt idx="222">1</cx:pt>
          <cx:pt idx="223">1</cx:pt>
          <cx:pt idx="224">0</cx:pt>
          <cx:pt idx="225">0</cx:pt>
          <cx:pt idx="226">0</cx:pt>
          <cx:pt idx="227">1</cx:pt>
          <cx:pt idx="228">0</cx:pt>
          <cx:pt idx="229">0</cx:pt>
          <cx:pt idx="230">0</cx:pt>
          <cx:pt idx="231">0</cx:pt>
          <cx:pt idx="232">0</cx:pt>
          <cx:pt idx="233">1</cx:pt>
          <cx:pt idx="234">1</cx:pt>
          <cx:pt idx="235">0</cx:pt>
          <cx:pt idx="236">0</cx:pt>
          <cx:pt idx="237">0</cx:pt>
          <cx:pt idx="238">0</cx:pt>
          <cx:pt idx="239">1</cx:pt>
          <cx:pt idx="240">0</cx:pt>
          <cx:pt idx="241">1</cx:pt>
          <cx:pt idx="242">0</cx:pt>
          <cx:pt idx="243">0</cx:pt>
          <cx:pt idx="244">0</cx:pt>
          <cx:pt idx="245">1</cx:pt>
          <cx:pt idx="246">1</cx:pt>
          <cx:pt idx="247">1</cx:pt>
          <cx:pt idx="248">0</cx:pt>
          <cx:pt idx="249">0</cx:pt>
          <cx:pt idx="250">0</cx:pt>
          <cx:pt idx="251">1</cx:pt>
          <cx:pt idx="252">0</cx:pt>
          <cx:pt idx="253">1</cx:pt>
          <cx:pt idx="254">1</cx:pt>
          <cx:pt idx="255">1</cx:pt>
          <cx:pt idx="256">0</cx:pt>
          <cx:pt idx="257">0</cx:pt>
          <cx:pt idx="258">0</cx:pt>
          <cx:pt idx="259">0</cx:pt>
          <cx:pt idx="260">0</cx:pt>
          <cx:pt idx="261">0</cx:pt>
          <cx:pt idx="262">0</cx:pt>
          <cx:pt idx="263">0</cx:pt>
          <cx:pt idx="264">0</cx:pt>
          <cx:pt idx="265">1</cx:pt>
          <cx:pt idx="266">0</cx:pt>
          <cx:pt idx="267">0</cx:pt>
          <cx:pt idx="268">0</cx:pt>
          <cx:pt idx="269">0</cx:pt>
          <cx:pt idx="270">1</cx:pt>
          <cx:pt idx="271">1</cx:pt>
          <cx:pt idx="272">0</cx:pt>
          <cx:pt idx="273">1</cx:pt>
          <cx:pt idx="274">0</cx:pt>
          <cx:pt idx="275">0</cx:pt>
          <cx:pt idx="276">1</cx:pt>
          <cx:pt idx="277">1</cx:pt>
          <cx:pt idx="278">0</cx:pt>
          <cx:pt idx="279">0</cx:pt>
          <cx:pt idx="280">0</cx:pt>
          <cx:pt idx="281">0</cx:pt>
          <cx:pt idx="282">1</cx:pt>
          <cx:pt idx="283">0</cx:pt>
          <cx:pt idx="284">0</cx:pt>
          <cx:pt idx="285">0</cx:pt>
          <cx:pt idx="286">0</cx:pt>
          <cx:pt idx="287">0</cx:pt>
          <cx:pt idx="288">0</cx:pt>
          <cx:pt idx="289">0</cx:pt>
          <cx:pt idx="290">1</cx:pt>
          <cx:pt idx="291">0</cx:pt>
          <cx:pt idx="292">0</cx:pt>
          <cx:pt idx="293">1</cx:pt>
          <cx:pt idx="294">0</cx:pt>
          <cx:pt idx="295">0</cx:pt>
          <cx:pt idx="296">0</cx:pt>
          <cx:pt idx="297">1</cx:pt>
          <cx:pt idx="298">0</cx:pt>
          <cx:pt idx="299">0</cx:pt>
          <cx:pt idx="300">0</cx:pt>
          <cx:pt idx="301">1</cx:pt>
          <cx:pt idx="302">1</cx:pt>
          <cx:pt idx="303">1</cx:pt>
          <cx:pt idx="304">1</cx:pt>
          <cx:pt idx="305">0</cx:pt>
          <cx:pt idx="306">1</cx:pt>
          <cx:pt idx="307">0</cx:pt>
          <cx:pt idx="308">0</cx:pt>
          <cx:pt idx="309">1</cx:pt>
          <cx:pt idx="310">1</cx:pt>
          <cx:pt idx="311">0</cx:pt>
          <cx:pt idx="312">0</cx:pt>
          <cx:pt idx="313">1</cx:pt>
          <cx:pt idx="314">0</cx:pt>
          <cx:pt idx="315">0</cx:pt>
          <cx:pt idx="316">1</cx:pt>
          <cx:pt idx="317">0</cx:pt>
          <cx:pt idx="318">0</cx:pt>
          <cx:pt idx="319">0</cx:pt>
          <cx:pt idx="320">0</cx:pt>
          <cx:pt idx="321">1</cx:pt>
          <cx:pt idx="322">0</cx:pt>
          <cx:pt idx="323">1</cx:pt>
          <cx:pt idx="324">0</cx:pt>
          <cx:pt idx="325">0</cx:pt>
          <cx:pt idx="326">1</cx:pt>
          <cx:pt idx="327">1</cx:pt>
          <cx:pt idx="328">0</cx:pt>
          <cx:pt idx="329">1</cx:pt>
          <cx:pt idx="330">1</cx:pt>
          <cx:pt idx="331">0</cx:pt>
          <cx:pt idx="332">0</cx:pt>
          <cx:pt idx="333">0</cx:pt>
          <cx:pt idx="334">1</cx:pt>
          <cx:pt idx="335">0</cx:pt>
          <cx:pt idx="336">0</cx:pt>
          <cx:pt idx="337">0</cx:pt>
          <cx:pt idx="338">0</cx:pt>
          <cx:pt idx="339">1</cx:pt>
          <cx:pt idx="340">0</cx:pt>
          <cx:pt idx="341">0</cx:pt>
          <cx:pt idx="342">0</cx:pt>
          <cx:pt idx="343">1</cx:pt>
          <cx:pt idx="344">1</cx:pt>
          <cx:pt idx="345">0</cx:pt>
          <cx:pt idx="346">1</cx:pt>
          <cx:pt idx="347">1</cx:pt>
          <cx:pt idx="348">0</cx:pt>
          <cx:pt idx="349">0</cx:pt>
          <cx:pt idx="350">0</cx:pt>
          <cx:pt idx="351">0</cx:pt>
          <cx:pt idx="352">0</cx:pt>
          <cx:pt idx="353">0</cx:pt>
          <cx:pt idx="354">0</cx:pt>
          <cx:pt idx="355">0</cx:pt>
          <cx:pt idx="356">0</cx:pt>
          <cx:pt idx="357">1</cx:pt>
          <cx:pt idx="358">0</cx:pt>
          <cx:pt idx="359">0</cx:pt>
          <cx:pt idx="360">0</cx:pt>
          <cx:pt idx="361">1</cx:pt>
          <cx:pt idx="362">0</cx:pt>
          <cx:pt idx="363">0</cx:pt>
          <cx:pt idx="364">0</cx:pt>
          <cx:pt idx="365">0</cx:pt>
          <cx:pt idx="366">1</cx:pt>
          <cx:pt idx="367">0</cx:pt>
          <cx:pt idx="368">0</cx:pt>
          <cx:pt idx="369">1</cx:pt>
          <cx:pt idx="370">0</cx:pt>
          <cx:pt idx="371">1</cx:pt>
          <cx:pt idx="372">0</cx:pt>
          <cx:pt idx="373">0</cx:pt>
          <cx:pt idx="374">0</cx:pt>
          <cx:pt idx="375">0</cx:pt>
          <cx:pt idx="376">1</cx:pt>
          <cx:pt idx="377">0</cx:pt>
          <cx:pt idx="378">0</cx:pt>
          <cx:pt idx="379">1</cx:pt>
          <cx:pt idx="380">0</cx:pt>
          <cx:pt idx="381">0</cx:pt>
          <cx:pt idx="382">0</cx:pt>
          <cx:pt idx="383">0</cx:pt>
          <cx:pt idx="384">0</cx:pt>
          <cx:pt idx="385">0</cx:pt>
          <cx:pt idx="386">0</cx:pt>
          <cx:pt idx="387">0</cx:pt>
          <cx:pt idx="388">0</cx:pt>
          <cx:pt idx="389">1</cx:pt>
          <cx:pt idx="390">0</cx:pt>
          <cx:pt idx="391">0</cx:pt>
          <cx:pt idx="392">0</cx:pt>
          <cx:pt idx="393">0</cx:pt>
          <cx:pt idx="394">0</cx:pt>
          <cx:pt idx="395">0</cx:pt>
          <cx:pt idx="396">0</cx:pt>
          <cx:pt idx="397">1</cx:pt>
          <cx:pt idx="398">0</cx:pt>
          <cx:pt idx="399">0</cx:pt>
          <cx:pt idx="400">1</cx:pt>
          <cx:pt idx="401">0</cx:pt>
          <cx:pt idx="402">0</cx:pt>
          <cx:pt idx="403">1</cx:pt>
          <cx:pt idx="404">0</cx:pt>
          <cx:pt idx="405">1</cx:pt>
          <cx:pt idx="406">1</cx:pt>
          <cx:pt idx="407">1</cx:pt>
          <cx:pt idx="408">0</cx:pt>
          <cx:pt idx="409">1</cx:pt>
          <cx:pt idx="410">1</cx:pt>
          <cx:pt idx="411">1</cx:pt>
          <cx:pt idx="412">1</cx:pt>
          <cx:pt idx="413">1</cx:pt>
          <cx:pt idx="414">1</cx:pt>
          <cx:pt idx="415">1</cx:pt>
          <cx:pt idx="416">1</cx:pt>
          <cx:pt idx="417">0</cx:pt>
          <cx:pt idx="418">1</cx:pt>
          <cx:pt idx="419">1</cx:pt>
          <cx:pt idx="420">0</cx:pt>
          <cx:pt idx="421">1</cx:pt>
          <cx:pt idx="422">1</cx:pt>
          <cx:pt idx="423">0</cx:pt>
          <cx:pt idx="424">0</cx:pt>
          <cx:pt idx="425">1</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1</cx:pt>
          <cx:pt idx="475">0</cx:pt>
          <cx:pt idx="476">0</cx:pt>
          <cx:pt idx="477">1</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1</cx:pt>
          <cx:pt idx="517">0</cx:pt>
          <cx:pt idx="518">1</cx:pt>
          <cx:pt idx="519">0</cx:pt>
          <cx:pt idx="520">1</cx:pt>
          <cx:pt idx="521">0</cx:pt>
          <cx:pt idx="522">1</cx:pt>
          <cx:pt idx="523">1</cx:pt>
          <cx:pt idx="524">1</cx:pt>
          <cx:pt idx="525">0</cx:pt>
          <cx:pt idx="526">0</cx:pt>
          <cx:pt idx="527">1</cx:pt>
          <cx:pt idx="528">0</cx:pt>
          <cx:pt idx="529">0</cx:pt>
          <cx:pt idx="530">0</cx:pt>
          <cx:pt idx="531">0</cx:pt>
          <cx:pt idx="532">1</cx:pt>
          <cx:pt idx="533">1</cx:pt>
          <cx:pt idx="534">1</cx:pt>
          <cx:pt idx="535">0</cx:pt>
          <cx:pt idx="536">0</cx:pt>
          <cx:pt idx="537">0</cx:pt>
          <cx:pt idx="538">1</cx:pt>
          <cx:pt idx="539">0</cx:pt>
          <cx:pt idx="540">1</cx:pt>
          <cx:pt idx="541">0</cx:pt>
          <cx:pt idx="542">1</cx:pt>
          <cx:pt idx="543">1</cx:pt>
          <cx:pt idx="544">1</cx:pt>
          <cx:pt idx="545">1</cx:pt>
          <cx:pt idx="546">0</cx:pt>
          <cx:pt idx="547">0</cx:pt>
          <cx:pt idx="548">1</cx:pt>
          <cx:pt idx="549">0</cx:pt>
          <cx:pt idx="550">0</cx:pt>
          <cx:pt idx="551">1</cx:pt>
          <cx:pt idx="552">1</cx:pt>
          <cx:pt idx="553">0</cx:pt>
          <cx:pt idx="554">0</cx:pt>
          <cx:pt idx="555">0</cx:pt>
          <cx:pt idx="556">0</cx:pt>
          <cx:pt idx="557">1</cx:pt>
          <cx:pt idx="558">1</cx:pt>
          <cx:pt idx="559">1</cx:pt>
          <cx:pt idx="560">1</cx:pt>
          <cx:pt idx="561">1</cx:pt>
          <cx:pt idx="562">1</cx:pt>
          <cx:pt idx="563">1</cx:pt>
          <cx:pt idx="564">0</cx:pt>
          <cx:pt idx="565">0</cx:pt>
          <cx:pt idx="566">0</cx:pt>
          <cx:pt idx="567">1</cx:pt>
          <cx:pt idx="568">0</cx:pt>
          <cx:pt idx="569">0</cx:pt>
          <cx:pt idx="570">1</cx:pt>
          <cx:pt idx="571">1</cx:pt>
          <cx:pt idx="572">1</cx:pt>
          <cx:pt idx="573">1</cx:pt>
          <cx:pt idx="574">0</cx:pt>
          <cx:pt idx="575">0</cx:pt>
          <cx:pt idx="576">0</cx:pt>
          <cx:pt idx="577">1</cx:pt>
          <cx:pt idx="578">1</cx:pt>
          <cx:pt idx="579">1</cx:pt>
          <cx:pt idx="580">1</cx:pt>
          <cx:pt idx="581">0</cx:pt>
          <cx:pt idx="582">1</cx:pt>
          <cx:pt idx="583">0</cx:pt>
          <cx:pt idx="584">1</cx:pt>
          <cx:pt idx="585">1</cx:pt>
          <cx:pt idx="586">0</cx:pt>
          <cx:pt idx="587">1</cx:pt>
          <cx:pt idx="588">0</cx:pt>
          <cx:pt idx="589">0</cx:pt>
          <cx:pt idx="590">0</cx:pt>
          <cx:pt idx="591">0</cx:pt>
          <cx:pt idx="592">0</cx:pt>
          <cx:pt idx="593">0</cx:pt>
          <cx:pt idx="594">0</cx:pt>
          <cx:pt idx="595">1</cx:pt>
          <cx:pt idx="596">1</cx:pt>
          <cx:pt idx="597">0</cx:pt>
          <cx:pt idx="598">1</cx:pt>
          <cx:pt idx="599">1</cx:pt>
          <cx:pt idx="600">1</cx:pt>
          <cx:pt idx="601">0</cx:pt>
          <cx:pt idx="602">0</cx:pt>
          <cx:pt idx="603">1</cx:pt>
          <cx:pt idx="604">1</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1</cx:pt>
          <cx:pt idx="667">1</cx:pt>
          <cx:pt idx="668">0</cx:pt>
          <cx:pt idx="669">0</cx:pt>
          <cx:pt idx="670">0</cx:pt>
          <cx:pt idx="671">0</cx:pt>
          <cx:pt idx="672">0</cx:pt>
          <cx:pt idx="673">0</cx:pt>
          <cx:pt idx="674">0</cx:pt>
          <cx:pt idx="675">1</cx:pt>
          <cx:pt idx="676">0</cx:pt>
          <cx:pt idx="677">0</cx:pt>
          <cx:pt idx="678">0</cx:pt>
          <cx:pt idx="679">1</cx:pt>
          <cx:pt idx="680">1</cx:pt>
          <cx:pt idx="681">0</cx:pt>
          <cx:pt idx="682">0</cx:pt>
          <cx:pt idx="683">0</cx:pt>
          <cx:pt idx="684">0</cx:pt>
          <cx:pt idx="685">0</cx:pt>
          <cx:pt idx="686">0</cx:pt>
          <cx:pt idx="687">1</cx:pt>
          <cx:pt idx="688">0</cx:pt>
          <cx:pt idx="689">0</cx:pt>
          <cx:pt idx="690">0</cx:pt>
          <cx:pt idx="691">0</cx:pt>
          <cx:pt idx="692">0</cx:pt>
          <cx:pt idx="693">0</cx:pt>
          <cx:pt idx="694">1</cx:pt>
          <cx:pt idx="695">0</cx:pt>
          <cx:pt idx="696">1</cx:pt>
          <cx:pt idx="697">1</cx:pt>
          <cx:pt idx="698">0</cx:pt>
          <cx:pt idx="699">0</cx:pt>
          <cx:pt idx="700">0</cx:pt>
          <cx:pt idx="701">0</cx:pt>
          <cx:pt idx="702">1</cx:pt>
          <cx:pt idx="703">0</cx:pt>
          <cx:pt idx="704">0</cx:pt>
          <cx:pt idx="705">1</cx:pt>
          <cx:pt idx="706">0</cx:pt>
          <cx:pt idx="707">0</cx:pt>
          <cx:pt idx="708">0</cx:pt>
          <cx:pt idx="709">0</cx:pt>
          <cx:pt idx="710">1</cx:pt>
          <cx:pt idx="711">1</cx:pt>
          <cx:pt idx="712">1</cx:pt>
          <cx:pt idx="713">1</cx:pt>
          <cx:pt idx="714">0</cx:pt>
          <cx:pt idx="715">1</cx:pt>
          <cx:pt idx="716">1</cx:pt>
          <cx:pt idx="717">1</cx:pt>
          <cx:pt idx="718">0</cx:pt>
          <cx:pt idx="719">1</cx:pt>
          <cx:pt idx="720">1</cx:pt>
          <cx:pt idx="721">0</cx:pt>
          <cx:pt idx="722">1</cx:pt>
          <cx:pt idx="723">0</cx:pt>
          <cx:pt idx="724">0</cx:pt>
          <cx:pt idx="725">0</cx:pt>
          <cx:pt idx="726">0</cx:pt>
          <cx:pt idx="727">0</cx:pt>
          <cx:pt idx="728">0</cx:pt>
          <cx:pt idx="729">0</cx:pt>
          <cx:pt idx="730">1</cx:pt>
          <cx:pt idx="731">0</cx:pt>
          <cx:pt idx="732">1</cx:pt>
          <cx:pt idx="733">1</cx:pt>
          <cx:pt idx="734">1</cx:pt>
          <cx:pt idx="735">0</cx:pt>
          <cx:pt idx="736">0</cx:pt>
          <cx:pt idx="737">0</cx:pt>
          <cx:pt idx="738">1</cx:pt>
          <cx:pt idx="739">1</cx:pt>
          <cx:pt idx="740">0</cx:pt>
          <cx:pt idx="741">0</cx:pt>
          <cx:pt idx="742">0</cx:pt>
          <cx:pt idx="743">0</cx:pt>
          <cx:pt idx="744">0</cx:pt>
          <cx:pt idx="745">1</cx:pt>
          <cx:pt idx="746">1</cx:pt>
          <cx:pt idx="747">1</cx:pt>
          <cx:pt idx="748">0</cx:pt>
          <cx:pt idx="749">0</cx:pt>
          <cx:pt idx="750">0</cx:pt>
          <cx:pt idx="751">0</cx:pt>
          <cx:pt idx="752">0</cx:pt>
          <cx:pt idx="753">0</cx:pt>
          <cx:pt idx="754">0</cx:pt>
          <cx:pt idx="755">0</cx:pt>
          <cx:pt idx="756">0</cx:pt>
          <cx:pt idx="757">0</cx:pt>
          <cx:pt idx="758">0</cx:pt>
          <cx:pt idx="759">0</cx:pt>
          <cx:pt idx="760">0</cx:pt>
          <cx:pt idx="761">0</cx:pt>
          <cx:pt idx="762">1</cx:pt>
          <cx:pt idx="763">1</cx:pt>
          <cx:pt idx="764">0</cx:pt>
          <cx:pt idx="765">1</cx:pt>
          <cx:pt idx="766">1</cx:pt>
          <cx:pt idx="767">1</cx:pt>
          <cx:pt idx="768">1</cx:pt>
          <cx:pt idx="769">0</cx:pt>
          <cx:pt idx="770">0</cx:pt>
          <cx:pt idx="771">1</cx:pt>
          <cx:pt idx="772">0</cx:pt>
          <cx:pt idx="773">0</cx:pt>
          <cx:pt idx="774">1</cx:pt>
          <cx:pt idx="775">1</cx:pt>
          <cx:pt idx="776">1</cx:pt>
          <cx:pt idx="777">0</cx:pt>
          <cx:pt idx="778">0</cx:pt>
          <cx:pt idx="779">0</cx:pt>
        </cx:lvl>
      </cx:numDim>
    </cx:data>
    <cx:data id="5">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Sheet1!$G$2:$G$781</cx:f>
        <cx:lvl ptCount="780" formatCode="General">
          <cx:pt idx="0">0</cx:pt>
          <cx:pt idx="1">0</cx:pt>
          <cx:pt idx="2">0</cx:pt>
          <cx:pt idx="3">0</cx:pt>
          <cx:pt idx="4">0</cx:pt>
          <cx:pt idx="5">0</cx:pt>
          <cx:pt idx="6">0</cx:pt>
          <cx:pt idx="7">1</cx:pt>
          <cx:pt idx="8">0</cx:pt>
          <cx:pt idx="9">0</cx:pt>
          <cx:pt idx="10">0</cx:pt>
          <cx:pt idx="11">1</cx:pt>
          <cx:pt idx="12">0</cx:pt>
          <cx:pt idx="13">0</cx:pt>
          <cx:pt idx="14">1</cx:pt>
          <cx:pt idx="15">0</cx:pt>
          <cx:pt idx="16">1</cx:pt>
          <cx:pt idx="17">0</cx:pt>
          <cx:pt idx="18">1</cx:pt>
          <cx:pt idx="19">1</cx:pt>
          <cx:pt idx="20">0</cx:pt>
          <cx:pt idx="21">0</cx:pt>
          <cx:pt idx="22">1</cx:pt>
          <cx:pt idx="23">1</cx:pt>
          <cx:pt idx="24">1</cx:pt>
          <cx:pt idx="25">1</cx:pt>
          <cx:pt idx="26">1</cx:pt>
          <cx:pt idx="27">0</cx:pt>
          <cx:pt idx="28">0</cx:pt>
          <cx:pt idx="29">0</cx:pt>
          <cx:pt idx="30">0</cx:pt>
          <cx:pt idx="31">1</cx:pt>
          <cx:pt idx="32">0</cx:pt>
          <cx:pt idx="33">0</cx:pt>
          <cx:pt idx="34">0</cx:pt>
          <cx:pt idx="35">1</cx:pt>
          <cx:pt idx="36">0</cx:pt>
          <cx:pt idx="37">1</cx:pt>
          <cx:pt idx="38">1</cx:pt>
          <cx:pt idx="39">0</cx:pt>
          <cx:pt idx="40">0</cx:pt>
          <cx:pt idx="41">1</cx:pt>
          <cx:pt idx="42">1</cx:pt>
          <cx:pt idx="43">0</cx:pt>
          <cx:pt idx="44">1</cx:pt>
          <cx:pt idx="45">0</cx:pt>
          <cx:pt idx="46">0</cx:pt>
          <cx:pt idx="47">0</cx:pt>
          <cx:pt idx="48">1</cx:pt>
          <cx:pt idx="49">1</cx:pt>
          <cx:pt idx="50">0</cx:pt>
          <cx:pt idx="51">0</cx:pt>
          <cx:pt idx="52">1</cx:pt>
          <cx:pt idx="53">1</cx:pt>
          <cx:pt idx="54">0</cx:pt>
          <cx:pt idx="55">0</cx:pt>
          <cx:pt idx="56">1</cx:pt>
          <cx:pt idx="57">0</cx:pt>
          <cx:pt idx="58">0</cx:pt>
          <cx:pt idx="59">0</cx:pt>
          <cx:pt idx="60">0</cx:pt>
          <cx:pt idx="61">0</cx:pt>
          <cx:pt idx="62">0</cx:pt>
          <cx:pt idx="63">0</cx:pt>
          <cx:pt idx="64">0</cx:pt>
          <cx:pt idx="65">0</cx:pt>
          <cx:pt idx="66">0</cx:pt>
          <cx:pt idx="67">0</cx:pt>
          <cx:pt idx="68">0</cx:pt>
          <cx:pt idx="69">1</cx:pt>
          <cx:pt idx="70">0</cx:pt>
          <cx:pt idx="71">0</cx:pt>
          <cx:pt idx="72">0</cx:pt>
          <cx:pt idx="73">0</cx:pt>
          <cx:pt idx="74">1</cx:pt>
          <cx:pt idx="75">0</cx:pt>
          <cx:pt idx="76">0</cx:pt>
          <cx:pt idx="77">0</cx:pt>
          <cx:pt idx="78">0</cx:pt>
          <cx:pt idx="79">0</cx:pt>
          <cx:pt idx="80">0</cx:pt>
          <cx:pt idx="81">0</cx:pt>
          <cx:pt idx="82">0</cx:pt>
          <cx:pt idx="83">0</cx:pt>
          <cx:pt idx="84">0</cx:pt>
          <cx:pt idx="85">0</cx:pt>
          <cx:pt idx="86">0</cx:pt>
          <cx:pt idx="87">0</cx:pt>
          <cx:pt idx="88">0</cx:pt>
          <cx:pt idx="89">1</cx:pt>
          <cx:pt idx="90">0</cx:pt>
          <cx:pt idx="91">0</cx:pt>
          <cx:pt idx="92">0</cx:pt>
          <cx:pt idx="93">1</cx:pt>
          <cx:pt idx="94">0</cx:pt>
          <cx:pt idx="95">0</cx:pt>
          <cx:pt idx="96">0</cx:pt>
          <cx:pt idx="97">1</cx:pt>
          <cx:pt idx="98">0</cx:pt>
          <cx:pt idx="99">0</cx:pt>
          <cx:pt idx="100">0</cx:pt>
          <cx:pt idx="101">1</cx:pt>
          <cx:pt idx="102">1</cx:pt>
          <cx:pt idx="103">1</cx:pt>
          <cx:pt idx="104">0</cx:pt>
          <cx:pt idx="105">0</cx:pt>
          <cx:pt idx="106">0</cx:pt>
          <cx:pt idx="107">1</cx:pt>
          <cx:pt idx="108">0</cx:pt>
          <cx:pt idx="109">1</cx:pt>
          <cx:pt idx="110">0</cx:pt>
          <cx:pt idx="111">0</cx:pt>
          <cx:pt idx="112">0</cx:pt>
          <cx:pt idx="113">1</cx:pt>
          <cx:pt idx="114">0</cx:pt>
          <cx:pt idx="115">0</cx:pt>
          <cx:pt idx="116">0</cx:pt>
          <cx:pt idx="117">1</cx:pt>
          <cx:pt idx="118">0</cx:pt>
          <cx:pt idx="119">0</cx:pt>
          <cx:pt idx="120">0</cx:pt>
          <cx:pt idx="121">0</cx:pt>
          <cx:pt idx="122">0</cx:pt>
          <cx:pt idx="123">0</cx:pt>
          <cx:pt idx="124">1</cx:pt>
          <cx:pt idx="125">0</cx:pt>
          <cx:pt idx="126">0</cx:pt>
          <cx:pt idx="127">0</cx:pt>
          <cx:pt idx="128">0</cx:pt>
          <cx:pt idx="129">0</cx:pt>
          <cx:pt idx="130">0</cx:pt>
          <cx:pt idx="131">0</cx:pt>
          <cx:pt idx="132">0</cx:pt>
          <cx:pt idx="133">1</cx:pt>
          <cx:pt idx="134">1</cx:pt>
          <cx:pt idx="135">1</cx:pt>
          <cx:pt idx="136">0</cx:pt>
          <cx:pt idx="137">0</cx:pt>
          <cx:pt idx="138">0</cx:pt>
          <cx:pt idx="139">1</cx:pt>
          <cx:pt idx="140">0</cx:pt>
          <cx:pt idx="141">0</cx:pt>
          <cx:pt idx="142">1</cx:pt>
          <cx:pt idx="143">0</cx:pt>
          <cx:pt idx="144">1</cx:pt>
          <cx:pt idx="145">0</cx:pt>
          <cx:pt idx="146">1</cx:pt>
          <cx:pt idx="147">0</cx:pt>
          <cx:pt idx="148">1</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1</cx:pt>
          <cx:pt idx="183">0</cx:pt>
          <cx:pt idx="184">1</cx:pt>
          <cx:pt idx="185">0</cx:pt>
          <cx:pt idx="186">0</cx:pt>
          <cx:pt idx="187">0</cx:pt>
          <cx:pt idx="188">0</cx:pt>
          <cx:pt idx="189">0</cx:pt>
          <cx:pt idx="190">0</cx:pt>
          <cx:pt idx="191">1</cx:pt>
          <cx:pt idx="192">0</cx:pt>
          <cx:pt idx="193">0</cx:pt>
          <cx:pt idx="194">1</cx:pt>
          <cx:pt idx="195">0</cx:pt>
          <cx:pt idx="196">0</cx:pt>
          <cx:pt idx="197">0</cx:pt>
          <cx:pt idx="198">0</cx:pt>
          <cx:pt idx="199">0</cx:pt>
          <cx:pt idx="200">0</cx:pt>
          <cx:pt idx="201">0</cx:pt>
          <cx:pt idx="202">0</cx:pt>
          <cx:pt idx="203">0</cx:pt>
          <cx:pt idx="204">0</cx:pt>
          <cx:pt idx="205">0</cx:pt>
          <cx:pt idx="206">0</cx:pt>
          <cx:pt idx="207">0</cx:pt>
          <cx:pt idx="208">1</cx:pt>
          <cx:pt idx="209">0</cx:pt>
          <cx:pt idx="210">1</cx:pt>
          <cx:pt idx="211">0</cx:pt>
          <cx:pt idx="212">1</cx:pt>
          <cx:pt idx="213">1</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1</cx:pt>
          <cx:pt idx="231">1</cx:pt>
          <cx:pt idx="232">1</cx:pt>
          <cx:pt idx="233">1</cx:pt>
          <cx:pt idx="234">1</cx:pt>
          <cx:pt idx="235">0</cx:pt>
          <cx:pt idx="236">1</cx:pt>
          <cx:pt idx="237">1</cx:pt>
          <cx:pt idx="238">0</cx:pt>
          <cx:pt idx="239">0</cx:pt>
          <cx:pt idx="240">1</cx:pt>
          <cx:pt idx="241">1</cx:pt>
          <cx:pt idx="242">1</cx:pt>
          <cx:pt idx="243">0</cx:pt>
          <cx:pt idx="244">1</cx:pt>
          <cx:pt idx="245">1</cx:pt>
          <cx:pt idx="246">0</cx:pt>
          <cx:pt idx="247">1</cx:pt>
          <cx:pt idx="248">1</cx:pt>
          <cx:pt idx="249">1</cx:pt>
          <cx:pt idx="250">0</cx:pt>
          <cx:pt idx="251">1</cx:pt>
          <cx:pt idx="252">1</cx:pt>
          <cx:pt idx="253">1</cx:pt>
          <cx:pt idx="254">1</cx:pt>
          <cx:pt idx="255">1</cx:pt>
          <cx:pt idx="256">1</cx:pt>
          <cx:pt idx="257">1</cx:pt>
          <cx:pt idx="258">1</cx:pt>
          <cx:pt idx="259">1</cx:pt>
          <cx:pt idx="260">0</cx:pt>
          <cx:pt idx="261">0</cx:pt>
          <cx:pt idx="262">1</cx:pt>
          <cx:pt idx="263">1</cx:pt>
          <cx:pt idx="264">1</cx:pt>
          <cx:pt idx="265">0</cx:pt>
          <cx:pt idx="266">1</cx:pt>
          <cx:pt idx="267">1</cx:pt>
          <cx:pt idx="268">1</cx:pt>
          <cx:pt idx="269">1</cx:pt>
          <cx:pt idx="270">0</cx:pt>
          <cx:pt idx="271">0</cx:pt>
          <cx:pt idx="272">1</cx:pt>
          <cx:pt idx="273">0</cx:pt>
          <cx:pt idx="274">0</cx:pt>
          <cx:pt idx="275">1</cx:pt>
          <cx:pt idx="276">0</cx:pt>
          <cx:pt idx="277">0</cx:pt>
          <cx:pt idx="278">0</cx:pt>
          <cx:pt idx="279">1</cx:pt>
          <cx:pt idx="280">0</cx:pt>
          <cx:pt idx="281">0</cx:pt>
          <cx:pt idx="282">1</cx:pt>
          <cx:pt idx="283">1</cx:pt>
          <cx:pt idx="284">1</cx:pt>
          <cx:pt idx="285">0</cx:pt>
          <cx:pt idx="286">0</cx:pt>
          <cx:pt idx="287">1</cx:pt>
          <cx:pt idx="288">0</cx:pt>
          <cx:pt idx="289">1</cx:pt>
          <cx:pt idx="290">1</cx:pt>
          <cx:pt idx="291">0</cx:pt>
          <cx:pt idx="292">1</cx:pt>
          <cx:pt idx="293">1</cx:pt>
          <cx:pt idx="294">1</cx:pt>
          <cx:pt idx="295">1</cx:pt>
          <cx:pt idx="296">1</cx:pt>
          <cx:pt idx="297">1</cx:pt>
          <cx:pt idx="298">1</cx:pt>
          <cx:pt idx="299">0</cx:pt>
          <cx:pt idx="300">1</cx:pt>
          <cx:pt idx="301">0</cx:pt>
          <cx:pt idx="302">1</cx:pt>
          <cx:pt idx="303">0</cx:pt>
          <cx:pt idx="304">1</cx:pt>
          <cx:pt idx="305">1</cx:pt>
          <cx:pt idx="306">0</cx:pt>
          <cx:pt idx="307">1</cx:pt>
          <cx:pt idx="308">0</cx:pt>
          <cx:pt idx="309">0</cx:pt>
          <cx:pt idx="310">0</cx:pt>
          <cx:pt idx="311">1</cx:pt>
          <cx:pt idx="312">1</cx:pt>
          <cx:pt idx="313">0</cx:pt>
          <cx:pt idx="314">1</cx:pt>
          <cx:pt idx="315">0</cx:pt>
          <cx:pt idx="316">0</cx:pt>
          <cx:pt idx="317">1</cx:pt>
          <cx:pt idx="318">1</cx:pt>
          <cx:pt idx="319">1</cx:pt>
          <cx:pt idx="320">1</cx:pt>
          <cx:pt idx="321">1</cx:pt>
          <cx:pt idx="322">1</cx:pt>
          <cx:pt idx="323">0</cx:pt>
          <cx:pt idx="324">1</cx:pt>
          <cx:pt idx="325">1</cx:pt>
          <cx:pt idx="326">1</cx:pt>
          <cx:pt idx="327">1</cx:pt>
          <cx:pt idx="328">0</cx:pt>
          <cx:pt idx="329">0</cx:pt>
          <cx:pt idx="330">1</cx:pt>
          <cx:pt idx="331">1</cx:pt>
          <cx:pt idx="332">0</cx:pt>
          <cx:pt idx="333">1</cx:pt>
          <cx:pt idx="334">0</cx:pt>
          <cx:pt idx="335">0</cx:pt>
          <cx:pt idx="336">0</cx:pt>
          <cx:pt idx="337">1</cx:pt>
          <cx:pt idx="338">1</cx:pt>
          <cx:pt idx="339">1</cx:pt>
          <cx:pt idx="340">0</cx:pt>
          <cx:pt idx="341">1</cx:pt>
          <cx:pt idx="342">0</cx:pt>
          <cx:pt idx="343">1</cx:pt>
          <cx:pt idx="344">0</cx:pt>
          <cx:pt idx="345">0</cx:pt>
          <cx:pt idx="346">0</cx:pt>
          <cx:pt idx="347">0</cx:pt>
          <cx:pt idx="348">0</cx:pt>
          <cx:pt idx="349">1</cx:pt>
          <cx:pt idx="350">1</cx:pt>
          <cx:pt idx="351">0</cx:pt>
          <cx:pt idx="352">1</cx:pt>
          <cx:pt idx="353">0</cx:pt>
          <cx:pt idx="354">1</cx:pt>
          <cx:pt idx="355">1</cx:pt>
          <cx:pt idx="356">0</cx:pt>
          <cx:pt idx="357">0</cx:pt>
          <cx:pt idx="358">0</cx:pt>
          <cx:pt idx="359">1</cx:pt>
          <cx:pt idx="360">0</cx:pt>
          <cx:pt idx="361">1</cx:pt>
          <cx:pt idx="362">1</cx:pt>
          <cx:pt idx="363">0</cx:pt>
          <cx:pt idx="364">1</cx:pt>
          <cx:pt idx="365">1</cx:pt>
          <cx:pt idx="366">0</cx:pt>
          <cx:pt idx="367">0</cx:pt>
          <cx:pt idx="368">1</cx:pt>
          <cx:pt idx="369">1</cx:pt>
          <cx:pt idx="370">0</cx:pt>
          <cx:pt idx="371">1</cx:pt>
          <cx:pt idx="372">1</cx:pt>
          <cx:pt idx="373">0</cx:pt>
          <cx:pt idx="374">0</cx:pt>
          <cx:pt idx="375">0</cx:pt>
          <cx:pt idx="376">1</cx:pt>
          <cx:pt idx="377">0</cx:pt>
          <cx:pt idx="378">1</cx:pt>
          <cx:pt idx="379">0</cx:pt>
          <cx:pt idx="380">0</cx:pt>
          <cx:pt idx="381">0</cx:pt>
          <cx:pt idx="382">1</cx:pt>
          <cx:pt idx="383">0</cx:pt>
          <cx:pt idx="384">0</cx:pt>
          <cx:pt idx="385">0</cx:pt>
          <cx:pt idx="386">1</cx:pt>
          <cx:pt idx="387">0</cx:pt>
          <cx:pt idx="388">0</cx:pt>
          <cx:pt idx="389">0</cx:pt>
          <cx:pt idx="390">1</cx:pt>
          <cx:pt idx="391">0</cx:pt>
          <cx:pt idx="392">0</cx:pt>
          <cx:pt idx="393">0</cx:pt>
          <cx:pt idx="394">0</cx:pt>
          <cx:pt idx="395">0</cx:pt>
          <cx:pt idx="396">0</cx:pt>
          <cx:pt idx="397">0</cx:pt>
          <cx:pt idx="398">1</cx:pt>
          <cx:pt idx="399">0</cx:pt>
          <cx:pt idx="400">0</cx:pt>
          <cx:pt idx="401">0</cx:pt>
          <cx:pt idx="402">0</cx:pt>
          <cx:pt idx="403">0</cx:pt>
          <cx:pt idx="404">0</cx:pt>
          <cx:pt idx="405">0</cx:pt>
          <cx:pt idx="406">0</cx:pt>
          <cx:pt idx="407">0</cx:pt>
          <cx:pt idx="408">0</cx:pt>
          <cx:pt idx="409">1</cx:pt>
          <cx:pt idx="410">0</cx:pt>
          <cx:pt idx="411">0</cx:pt>
          <cx:pt idx="412">0</cx:pt>
          <cx:pt idx="413">0</cx:pt>
          <cx:pt idx="414">0</cx:pt>
          <cx:pt idx="415">0</cx:pt>
          <cx:pt idx="416">0</cx:pt>
          <cx:pt idx="417">1</cx:pt>
          <cx:pt idx="418">1</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1</cx:pt>
          <cx:pt idx="440">1</cx:pt>
          <cx:pt idx="441">0</cx:pt>
          <cx:pt idx="442">0</cx:pt>
          <cx:pt idx="443">0</cx:pt>
          <cx:pt idx="444">0</cx:pt>
          <cx:pt idx="445">0</cx:pt>
          <cx:pt idx="446">0</cx:pt>
          <cx:pt idx="447">0</cx:pt>
          <cx:pt idx="448">0</cx:pt>
          <cx:pt idx="449">1</cx:pt>
          <cx:pt idx="450">1</cx:pt>
          <cx:pt idx="451">0</cx:pt>
          <cx:pt idx="452">0</cx:pt>
          <cx:pt idx="453">0</cx:pt>
          <cx:pt idx="454">0</cx:pt>
          <cx:pt idx="455">0</cx:pt>
          <cx:pt idx="456">0</cx:pt>
          <cx:pt idx="457">0</cx:pt>
          <cx:pt idx="458">0</cx:pt>
          <cx:pt idx="459">0</cx:pt>
          <cx:pt idx="460">0</cx:pt>
          <cx:pt idx="461">0</cx:pt>
          <cx:pt idx="462">1</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1</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1</cx:pt>
          <cx:pt idx="523">1</cx:pt>
          <cx:pt idx="524">0</cx:pt>
          <cx:pt idx="525">0</cx:pt>
          <cx:pt idx="526">0</cx:pt>
          <cx:pt idx="527">0</cx:pt>
          <cx:pt idx="528">0</cx:pt>
          <cx:pt idx="529">0</cx:pt>
          <cx:pt idx="530">1</cx:pt>
          <cx:pt idx="531">0</cx:pt>
          <cx:pt idx="532">1</cx:pt>
          <cx:pt idx="533">0</cx:pt>
          <cx:pt idx="534">1</cx:pt>
          <cx:pt idx="535">0</cx:pt>
          <cx:pt idx="536">1</cx:pt>
          <cx:pt idx="537">0</cx:pt>
          <cx:pt idx="538">1</cx:pt>
          <cx:pt idx="539">1</cx:pt>
          <cx:pt idx="540">1</cx:pt>
          <cx:pt idx="541">1</cx:pt>
          <cx:pt idx="542">0</cx:pt>
          <cx:pt idx="543">1</cx:pt>
          <cx:pt idx="544">0</cx:pt>
          <cx:pt idx="545">0</cx:pt>
          <cx:pt idx="546">1</cx:pt>
          <cx:pt idx="547">1</cx:pt>
          <cx:pt idx="548">0</cx:pt>
          <cx:pt idx="549">0</cx:pt>
          <cx:pt idx="550">1</cx:pt>
          <cx:pt idx="551">0</cx:pt>
          <cx:pt idx="552">0</cx:pt>
          <cx:pt idx="553">0</cx:pt>
          <cx:pt idx="554">0</cx:pt>
          <cx:pt idx="555">0</cx:pt>
          <cx:pt idx="556">1</cx:pt>
          <cx:pt idx="557">0</cx:pt>
          <cx:pt idx="558">0</cx:pt>
          <cx:pt idx="559">0</cx:pt>
          <cx:pt idx="560">0</cx:pt>
          <cx:pt idx="561">1</cx:pt>
          <cx:pt idx="562">1</cx:pt>
          <cx:pt idx="563">0</cx:pt>
          <cx:pt idx="564">0</cx:pt>
          <cx:pt idx="565">1</cx:pt>
          <cx:pt idx="566">1</cx:pt>
          <cx:pt idx="567">0</cx:pt>
          <cx:pt idx="568">1</cx:pt>
          <cx:pt idx="569">1</cx:pt>
          <cx:pt idx="570">0</cx:pt>
          <cx:pt idx="571">0</cx:pt>
          <cx:pt idx="572">1</cx:pt>
          <cx:pt idx="573">0</cx:pt>
          <cx:pt idx="574">1</cx:pt>
          <cx:pt idx="575">0</cx:pt>
          <cx:pt idx="576">1</cx:pt>
          <cx:pt idx="577">0</cx:pt>
          <cx:pt idx="578">0</cx:pt>
          <cx:pt idx="579">0</cx:pt>
          <cx:pt idx="580">0</cx:pt>
          <cx:pt idx="581">0</cx:pt>
          <cx:pt idx="582">0</cx:pt>
          <cx:pt idx="583">1</cx:pt>
          <cx:pt idx="584">1</cx:pt>
          <cx:pt idx="585">1</cx:pt>
          <cx:pt idx="586">0</cx:pt>
          <cx:pt idx="587">0</cx:pt>
          <cx:pt idx="588">1</cx:pt>
          <cx:pt idx="589">0</cx:pt>
          <cx:pt idx="590">1</cx:pt>
          <cx:pt idx="591">0</cx:pt>
          <cx:pt idx="592">0</cx:pt>
          <cx:pt idx="593">0</cx:pt>
          <cx:pt idx="594">0</cx:pt>
          <cx:pt idx="595">0</cx:pt>
          <cx:pt idx="596">0</cx:pt>
          <cx:pt idx="597">1</cx:pt>
          <cx:pt idx="598">0</cx:pt>
          <cx:pt idx="599">0</cx:pt>
          <cx:pt idx="600">1</cx:pt>
          <cx:pt idx="601">0</cx:pt>
          <cx:pt idx="602">1</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1</cx:pt>
          <cx:pt idx="661">0</cx:pt>
          <cx:pt idx="662">0</cx:pt>
          <cx:pt idx="663">0</cx:pt>
          <cx:pt idx="664">0</cx:pt>
          <cx:pt idx="665">0</cx:pt>
          <cx:pt idx="666">0</cx:pt>
          <cx:pt idx="667">0</cx:pt>
          <cx:pt idx="668">1</cx:pt>
          <cx:pt idx="669">0</cx:pt>
          <cx:pt idx="670">0</cx:pt>
          <cx:pt idx="671">0</cx:pt>
          <cx:pt idx="672">0</cx:pt>
          <cx:pt idx="673">1</cx:pt>
          <cx:pt idx="674">1</cx:pt>
          <cx:pt idx="675">0</cx:pt>
          <cx:pt idx="676">1</cx:pt>
          <cx:pt idx="677">1</cx:pt>
          <cx:pt idx="678">0</cx:pt>
          <cx:pt idx="679">0</cx:pt>
          <cx:pt idx="680">1</cx:pt>
          <cx:pt idx="681">1</cx:pt>
          <cx:pt idx="682">0</cx:pt>
          <cx:pt idx="683">0</cx:pt>
          <cx:pt idx="684">0</cx:pt>
          <cx:pt idx="685">0</cx:pt>
          <cx:pt idx="686">0</cx:pt>
          <cx:pt idx="687">0</cx:pt>
          <cx:pt idx="688">0</cx:pt>
          <cx:pt idx="689">1</cx:pt>
          <cx:pt idx="690">1</cx:pt>
          <cx:pt idx="691">1</cx:pt>
          <cx:pt idx="692">0</cx:pt>
          <cx:pt idx="693">0</cx:pt>
          <cx:pt idx="694">0</cx:pt>
          <cx:pt idx="695">0</cx:pt>
          <cx:pt idx="696">0</cx:pt>
          <cx:pt idx="697">0</cx:pt>
          <cx:pt idx="698">0</cx:pt>
          <cx:pt idx="699">0</cx:pt>
          <cx:pt idx="700">0</cx:pt>
          <cx:pt idx="701">0</cx:pt>
          <cx:pt idx="702">0</cx:pt>
          <cx:pt idx="703">1</cx:pt>
          <cx:pt idx="704">1</cx:pt>
          <cx:pt idx="705">0</cx:pt>
          <cx:pt idx="706">0</cx:pt>
          <cx:pt idx="707">1</cx:pt>
          <cx:pt idx="708">1</cx:pt>
          <cx:pt idx="709">0</cx:pt>
          <cx:pt idx="710">0</cx:pt>
          <cx:pt idx="711">0</cx:pt>
          <cx:pt idx="712">1</cx:pt>
          <cx:pt idx="713">1</cx:pt>
          <cx:pt idx="714">0</cx:pt>
          <cx:pt idx="715">0</cx:pt>
          <cx:pt idx="716">0</cx:pt>
          <cx:pt idx="717">1</cx:pt>
          <cx:pt idx="718">1</cx:pt>
          <cx:pt idx="719">1</cx:pt>
          <cx:pt idx="720">0</cx:pt>
          <cx:pt idx="721">0</cx:pt>
          <cx:pt idx="722">0</cx:pt>
          <cx:pt idx="723">0</cx:pt>
          <cx:pt idx="724">0</cx:pt>
          <cx:pt idx="725">1</cx:pt>
          <cx:pt idx="726">0</cx:pt>
          <cx:pt idx="727">0</cx:pt>
          <cx:pt idx="728">0</cx:pt>
          <cx:pt idx="729">1</cx:pt>
          <cx:pt idx="730">0</cx:pt>
          <cx:pt idx="731">0</cx:pt>
          <cx:pt idx="732">0</cx:pt>
          <cx:pt idx="733">0</cx:pt>
          <cx:pt idx="734">1</cx:pt>
          <cx:pt idx="735">0</cx:pt>
          <cx:pt idx="736">0</cx:pt>
          <cx:pt idx="737">0</cx:pt>
          <cx:pt idx="738">0</cx:pt>
          <cx:pt idx="739">0</cx:pt>
          <cx:pt idx="740">1</cx:pt>
          <cx:pt idx="741">0</cx:pt>
          <cx:pt idx="742">1</cx:pt>
          <cx:pt idx="743">1</cx:pt>
          <cx:pt idx="744">0</cx:pt>
          <cx:pt idx="745">1</cx:pt>
          <cx:pt idx="746">1</cx:pt>
          <cx:pt idx="747">0</cx:pt>
          <cx:pt idx="748">1</cx:pt>
          <cx:pt idx="749">0</cx:pt>
          <cx:pt idx="750">0</cx:pt>
          <cx:pt idx="751">1</cx:pt>
          <cx:pt idx="752">1</cx:pt>
          <cx:pt idx="753">0</cx:pt>
          <cx:pt idx="754">1</cx:pt>
          <cx:pt idx="755">1</cx:pt>
          <cx:pt idx="756">0</cx:pt>
          <cx:pt idx="757">0</cx:pt>
          <cx:pt idx="758">0</cx:pt>
          <cx:pt idx="759">0</cx:pt>
          <cx:pt idx="760">0</cx:pt>
          <cx:pt idx="761">1</cx:pt>
          <cx:pt idx="762">0</cx:pt>
          <cx:pt idx="763">1</cx:pt>
          <cx:pt idx="764">1</cx:pt>
          <cx:pt idx="765">0</cx:pt>
          <cx:pt idx="766">0</cx:pt>
          <cx:pt idx="767">0</cx:pt>
          <cx:pt idx="768">0</cx:pt>
          <cx:pt idx="769">1</cx:pt>
          <cx:pt idx="770">1</cx:pt>
          <cx:pt idx="771">0</cx:pt>
          <cx:pt idx="772">0</cx:pt>
          <cx:pt idx="773">0</cx:pt>
          <cx:pt idx="774">0</cx:pt>
          <cx:pt idx="775">0</cx:pt>
          <cx:pt idx="776">0</cx:pt>
          <cx:pt idx="777">0</cx:pt>
          <cx:pt idx="778">1</cx:pt>
          <cx:pt idx="779">1</cx:pt>
        </cx:lvl>
      </cx:numDim>
    </cx:data>
    <cx:data id="6">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Sheet1!$H$2:$H$781</cx:f>
        <cx:lvl ptCount="780" formatCode="General">
          <cx:pt idx="0">0</cx:pt>
          <cx:pt idx="1">0</cx:pt>
          <cx:pt idx="2">0</cx:pt>
          <cx:pt idx="3">1</cx:pt>
          <cx:pt idx="4">0</cx:pt>
          <cx:pt idx="5">0</cx:pt>
          <cx:pt idx="6">0</cx:pt>
          <cx:pt idx="7">0</cx:pt>
          <cx:pt idx="8">0</cx:pt>
          <cx:pt idx="9">0</cx:pt>
          <cx:pt idx="10">0</cx:pt>
          <cx:pt idx="11">0</cx:pt>
          <cx:pt idx="12">0</cx:pt>
          <cx:pt idx="13">0</cx:pt>
          <cx:pt idx="14">0</cx:pt>
          <cx:pt idx="15">0</cx:pt>
          <cx:pt idx="16">1</cx:pt>
          <cx:pt idx="17">0</cx:pt>
          <cx:pt idx="18">0</cx:pt>
          <cx:pt idx="19">0</cx:pt>
          <cx:pt idx="20">1</cx:pt>
          <cx:pt idx="21">0</cx:pt>
          <cx:pt idx="22">0</cx:pt>
          <cx:pt idx="23">0</cx:pt>
          <cx:pt idx="24">0</cx:pt>
          <cx:pt idx="25">1</cx:pt>
          <cx:pt idx="26">0</cx:pt>
          <cx:pt idx="27">1</cx:pt>
          <cx:pt idx="28">0</cx:pt>
          <cx:pt idx="29">0</cx:pt>
          <cx:pt idx="30">0</cx:pt>
          <cx:pt idx="31">0</cx:pt>
          <cx:pt idx="32">0</cx:pt>
          <cx:pt idx="33">0</cx:pt>
          <cx:pt idx="34">0</cx:pt>
          <cx:pt idx="35">0</cx:pt>
          <cx:pt idx="36">0</cx:pt>
          <cx:pt idx="37">0</cx:pt>
          <cx:pt idx="38">0</cx:pt>
          <cx:pt idx="39">0</cx:pt>
          <cx:pt idx="40">1</cx:pt>
          <cx:pt idx="41">1</cx:pt>
          <cx:pt idx="42">0</cx:pt>
          <cx:pt idx="43">1</cx:pt>
          <cx:pt idx="44">0</cx:pt>
          <cx:pt idx="45">0</cx:pt>
          <cx:pt idx="46">0</cx:pt>
          <cx:pt idx="47">0</cx:pt>
          <cx:pt idx="48">0</cx:pt>
          <cx:pt idx="49">0</cx:pt>
          <cx:pt idx="50">1</cx:pt>
          <cx:pt idx="51">1</cx:pt>
          <cx:pt idx="52">0</cx:pt>
          <cx:pt idx="53">0</cx:pt>
          <cx:pt idx="54">0</cx:pt>
          <cx:pt idx="55">1</cx:pt>
          <cx:pt idx="56">0</cx:pt>
          <cx:pt idx="57">0</cx:pt>
          <cx:pt idx="58">0</cx:pt>
          <cx:pt idx="59">0</cx:pt>
          <cx:pt idx="60">0</cx:pt>
          <cx:pt idx="61">1</cx:pt>
          <cx:pt idx="62">1</cx:pt>
          <cx:pt idx="63">1</cx:pt>
          <cx:pt idx="64">0</cx:pt>
          <cx:pt idx="65">1</cx:pt>
          <cx:pt idx="66">0</cx:pt>
          <cx:pt idx="67">1</cx:pt>
          <cx:pt idx="68">1</cx:pt>
          <cx:pt idx="69">0</cx:pt>
          <cx:pt idx="70">0</cx:pt>
          <cx:pt idx="71">0</cx:pt>
          <cx:pt idx="72">1</cx:pt>
          <cx:pt idx="73">0</cx:pt>
          <cx:pt idx="74">1</cx:pt>
          <cx:pt idx="75">1</cx:pt>
          <cx:pt idx="76">0</cx:pt>
          <cx:pt idx="77">1</cx:pt>
          <cx:pt idx="78">1</cx:pt>
          <cx:pt idx="79">1</cx:pt>
          <cx:pt idx="80">0</cx:pt>
          <cx:pt idx="81">1</cx:pt>
          <cx:pt idx="82">1</cx:pt>
          <cx:pt idx="83">1</cx:pt>
          <cx:pt idx="84">0</cx:pt>
          <cx:pt idx="85">1</cx:pt>
          <cx:pt idx="86">1</cx:pt>
          <cx:pt idx="87">1</cx:pt>
          <cx:pt idx="88">0</cx:pt>
          <cx:pt idx="89">0</cx:pt>
          <cx:pt idx="90">1</cx:pt>
          <cx:pt idx="91">1</cx:pt>
          <cx:pt idx="92">0</cx:pt>
          <cx:pt idx="93">0</cx:pt>
          <cx:pt idx="94">1</cx:pt>
          <cx:pt idx="95">1</cx:pt>
          <cx:pt idx="96">1</cx:pt>
          <cx:pt idx="97">1</cx:pt>
          <cx:pt idx="98">1</cx:pt>
          <cx:pt idx="99">1</cx:pt>
          <cx:pt idx="100">1</cx:pt>
          <cx:pt idx="101">0</cx:pt>
          <cx:pt idx="102">0</cx:pt>
          <cx:pt idx="103">1</cx:pt>
          <cx:pt idx="104">1</cx:pt>
          <cx:pt idx="105">1</cx:pt>
          <cx:pt idx="106">1</cx:pt>
          <cx:pt idx="107">0</cx:pt>
          <cx:pt idx="108">0</cx:pt>
          <cx:pt idx="109">0</cx:pt>
          <cx:pt idx="110">0</cx:pt>
          <cx:pt idx="111">1</cx:pt>
          <cx:pt idx="112">1</cx:pt>
          <cx:pt idx="113">0</cx:pt>
          <cx:pt idx="114">0</cx:pt>
          <cx:pt idx="115">0</cx:pt>
          <cx:pt idx="116">1</cx:pt>
          <cx:pt idx="117">0</cx:pt>
          <cx:pt idx="118">1</cx:pt>
          <cx:pt idx="119">0</cx:pt>
          <cx:pt idx="120">0</cx:pt>
          <cx:pt idx="121">1</cx:pt>
          <cx:pt idx="122">1</cx:pt>
          <cx:pt idx="123">1</cx:pt>
          <cx:pt idx="124">0</cx:pt>
          <cx:pt idx="125">1</cx:pt>
          <cx:pt idx="126">0</cx:pt>
          <cx:pt idx="127">1</cx:pt>
          <cx:pt idx="128">0</cx:pt>
          <cx:pt idx="129">1</cx:pt>
          <cx:pt idx="130">0</cx:pt>
          <cx:pt idx="131">0</cx:pt>
          <cx:pt idx="132">0</cx:pt>
          <cx:pt idx="133">0</cx:pt>
          <cx:pt idx="134">0</cx:pt>
          <cx:pt idx="135">0</cx:pt>
          <cx:pt idx="136">1</cx:pt>
          <cx:pt idx="137">0</cx:pt>
          <cx:pt idx="138">1</cx:pt>
          <cx:pt idx="139">0</cx:pt>
          <cx:pt idx="140">1</cx:pt>
          <cx:pt idx="141">0</cx:pt>
          <cx:pt idx="142">0</cx:pt>
          <cx:pt idx="143">1</cx:pt>
          <cx:pt idx="144">0</cx:pt>
          <cx:pt idx="145">1</cx:pt>
          <cx:pt idx="146">0</cx:pt>
          <cx:pt idx="147">1</cx:pt>
          <cx:pt idx="148">0</cx:pt>
          <cx:pt idx="149">0</cx:pt>
          <cx:pt idx="150">0</cx:pt>
          <cx:pt idx="151">0</cx:pt>
          <cx:pt idx="152">0</cx:pt>
          <cx:pt idx="153">0</cx:pt>
          <cx:pt idx="154">1</cx:pt>
          <cx:pt idx="155">0</cx:pt>
          <cx:pt idx="156">0</cx:pt>
          <cx:pt idx="157">1</cx:pt>
          <cx:pt idx="158">0</cx:pt>
          <cx:pt idx="159">0</cx:pt>
          <cx:pt idx="160">0</cx:pt>
          <cx:pt idx="161">1</cx:pt>
          <cx:pt idx="162">1</cx:pt>
          <cx:pt idx="163">0</cx:pt>
          <cx:pt idx="164">0</cx:pt>
          <cx:pt idx="165">1</cx:pt>
          <cx:pt idx="166">0</cx:pt>
          <cx:pt idx="167">0</cx:pt>
          <cx:pt idx="168">1</cx:pt>
          <cx:pt idx="169">0</cx:pt>
          <cx:pt idx="170">0</cx:pt>
          <cx:pt idx="171">1</cx:pt>
          <cx:pt idx="172">0</cx:pt>
          <cx:pt idx="173">1</cx:pt>
          <cx:pt idx="174">0</cx:pt>
          <cx:pt idx="175">0</cx:pt>
          <cx:pt idx="176">1</cx:pt>
          <cx:pt idx="177">1</cx:pt>
          <cx:pt idx="178">0</cx:pt>
          <cx:pt idx="179">1</cx:pt>
          <cx:pt idx="180">1</cx:pt>
          <cx:pt idx="181">0</cx:pt>
          <cx:pt idx="182">0</cx:pt>
          <cx:pt idx="183">0</cx:pt>
          <cx:pt idx="184">0</cx:pt>
          <cx:pt idx="185">0</cx:pt>
          <cx:pt idx="186">0</cx:pt>
          <cx:pt idx="187">1</cx:pt>
          <cx:pt idx="188">0</cx:pt>
          <cx:pt idx="189">1</cx:pt>
          <cx:pt idx="190">1</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1</cx:pt>
          <cx:pt idx="212">0</cx:pt>
          <cx:pt idx="213">0</cx:pt>
          <cx:pt idx="214">0</cx:pt>
          <cx:pt idx="215">1</cx:pt>
          <cx:pt idx="216">0</cx:pt>
          <cx:pt idx="217">0</cx:pt>
          <cx:pt idx="218">0</cx:pt>
          <cx:pt idx="219">0</cx:pt>
          <cx:pt idx="220">1</cx:pt>
          <cx:pt idx="221">0</cx:pt>
          <cx:pt idx="222">1</cx:pt>
          <cx:pt idx="223">0</cx:pt>
          <cx:pt idx="224">1</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1</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1</cx:pt>
          <cx:pt idx="282">0</cx:pt>
          <cx:pt idx="283">0</cx:pt>
          <cx:pt idx="284">0</cx:pt>
          <cx:pt idx="285">0</cx:pt>
          <cx:pt idx="286">0</cx:pt>
          <cx:pt idx="287">0</cx:pt>
          <cx:pt idx="288">0</cx:pt>
          <cx:pt idx="289">0</cx:pt>
          <cx:pt idx="290">0</cx:pt>
          <cx:pt idx="291">1</cx:pt>
          <cx:pt idx="292">0</cx:pt>
          <cx:pt idx="293">0</cx:pt>
          <cx:pt idx="294">0</cx:pt>
          <cx:pt idx="295">0</cx:pt>
          <cx:pt idx="296">0</cx:pt>
          <cx:pt idx="297">0</cx:pt>
          <cx:pt idx="298">0</cx:pt>
          <cx:pt idx="299">0</cx:pt>
          <cx:pt idx="300">0</cx:pt>
          <cx:pt idx="301">0</cx:pt>
          <cx:pt idx="302">1</cx:pt>
          <cx:pt idx="303">0</cx:pt>
          <cx:pt idx="304">0</cx:pt>
          <cx:pt idx="305">0</cx:pt>
          <cx:pt idx="306">0</cx:pt>
          <cx:pt idx="307">0</cx:pt>
          <cx:pt idx="308">1</cx:pt>
          <cx:pt idx="309">0</cx:pt>
          <cx:pt idx="310">0</cx:pt>
          <cx:pt idx="311">0</cx:pt>
          <cx:pt idx="312">0</cx:pt>
          <cx:pt idx="313">1</cx:pt>
          <cx:pt idx="314">0</cx:pt>
          <cx:pt idx="315">0</cx:pt>
          <cx:pt idx="316">0</cx:pt>
          <cx:pt idx="317">0</cx:pt>
          <cx:pt idx="318">0</cx:pt>
          <cx:pt idx="319">0</cx:pt>
          <cx:pt idx="320">0</cx:pt>
          <cx:pt idx="321">1</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1</cx:pt>
          <cx:pt idx="342">0</cx:pt>
          <cx:pt idx="343">0</cx:pt>
          <cx:pt idx="344">1</cx:pt>
          <cx:pt idx="345">0</cx:pt>
          <cx:pt idx="346">0</cx:pt>
          <cx:pt idx="347">1</cx:pt>
          <cx:pt idx="348">0</cx:pt>
          <cx:pt idx="349">0</cx:pt>
          <cx:pt idx="350">0</cx:pt>
          <cx:pt idx="351">1</cx:pt>
          <cx:pt idx="352">0</cx:pt>
          <cx:pt idx="353">1</cx:pt>
          <cx:pt idx="354">0</cx:pt>
          <cx:pt idx="355">0</cx:pt>
          <cx:pt idx="356">1</cx:pt>
          <cx:pt idx="357">1</cx:pt>
          <cx:pt idx="358">0</cx:pt>
          <cx:pt idx="359">0</cx:pt>
          <cx:pt idx="360">0</cx:pt>
          <cx:pt idx="361">0</cx:pt>
          <cx:pt idx="362">0</cx:pt>
          <cx:pt idx="363">1</cx:pt>
          <cx:pt idx="364">0</cx:pt>
          <cx:pt idx="365">0</cx:pt>
          <cx:pt idx="366">0</cx:pt>
          <cx:pt idx="367">0</cx:pt>
          <cx:pt idx="368">0</cx:pt>
          <cx:pt idx="369">1</cx:pt>
          <cx:pt idx="370">0</cx:pt>
          <cx:pt idx="371">0</cx:pt>
          <cx:pt idx="372">0</cx:pt>
          <cx:pt idx="373">1</cx:pt>
          <cx:pt idx="374">0</cx:pt>
          <cx:pt idx="375">0</cx:pt>
          <cx:pt idx="376">0</cx:pt>
          <cx:pt idx="377">0</cx:pt>
          <cx:pt idx="378">0</cx:pt>
          <cx:pt idx="379">1</cx:pt>
          <cx:pt idx="380">0</cx:pt>
          <cx:pt idx="381">0</cx:pt>
          <cx:pt idx="382">0</cx:pt>
          <cx:pt idx="383">1</cx:pt>
          <cx:pt idx="384">1</cx:pt>
          <cx:pt idx="385">1</cx:pt>
          <cx:pt idx="386">0</cx:pt>
          <cx:pt idx="387">0</cx:pt>
          <cx:pt idx="388">1</cx:pt>
          <cx:pt idx="389">0</cx:pt>
          <cx:pt idx="390">0</cx:pt>
          <cx:pt idx="391">1</cx:pt>
          <cx:pt idx="392">1</cx:pt>
          <cx:pt idx="393">1</cx:pt>
          <cx:pt idx="394">1</cx:pt>
          <cx:pt idx="395">1</cx:pt>
          <cx:pt idx="396">1</cx:pt>
          <cx:pt idx="397">1</cx:pt>
          <cx:pt idx="398">0</cx:pt>
          <cx:pt idx="399">1</cx:pt>
          <cx:pt idx="400">0</cx:pt>
          <cx:pt idx="401">1</cx:pt>
          <cx:pt idx="402">1</cx:pt>
          <cx:pt idx="403">0</cx:pt>
          <cx:pt idx="404">1</cx:pt>
          <cx:pt idx="405">0</cx:pt>
          <cx:pt idx="406">0</cx:pt>
          <cx:pt idx="407">0</cx:pt>
          <cx:pt idx="408">1</cx:pt>
          <cx:pt idx="409">0</cx:pt>
          <cx:pt idx="410">0</cx:pt>
          <cx:pt idx="411">1</cx:pt>
          <cx:pt idx="412">0</cx:pt>
          <cx:pt idx="413">0</cx:pt>
          <cx:pt idx="414">0</cx:pt>
          <cx:pt idx="415">1</cx:pt>
          <cx:pt idx="416">0</cx:pt>
          <cx:pt idx="417">0</cx:pt>
          <cx:pt idx="418">0</cx:pt>
          <cx:pt idx="419">0</cx:pt>
          <cx:pt idx="420">1</cx:pt>
          <cx:pt idx="421">0</cx:pt>
          <cx:pt idx="422">1</cx:pt>
          <cx:pt idx="423">1</cx:pt>
          <cx:pt idx="424">0</cx:pt>
          <cx:pt idx="425">0</cx:pt>
          <cx:pt idx="426">1</cx:pt>
          <cx:pt idx="427">1</cx:pt>
          <cx:pt idx="428">1</cx:pt>
          <cx:pt idx="429">1</cx:pt>
          <cx:pt idx="430">1</cx:pt>
          <cx:pt idx="431">0</cx:pt>
          <cx:pt idx="432">0</cx:pt>
          <cx:pt idx="433">1</cx:pt>
          <cx:pt idx="434">1</cx:pt>
          <cx:pt idx="435">1</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1</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1</cx:pt>
          <cx:pt idx="525">1</cx:pt>
          <cx:pt idx="526">1</cx:pt>
          <cx:pt idx="527">0</cx:pt>
          <cx:pt idx="528">0</cx:pt>
          <cx:pt idx="529">0</cx:pt>
          <cx:pt idx="530">0</cx:pt>
          <cx:pt idx="531">1</cx:pt>
          <cx:pt idx="532">0</cx:pt>
          <cx:pt idx="533">0</cx:pt>
          <cx:pt idx="534">0</cx:pt>
          <cx:pt idx="535">1</cx:pt>
          <cx:pt idx="536">0</cx:pt>
          <cx:pt idx="537">1</cx:pt>
          <cx:pt idx="538">0</cx:pt>
          <cx:pt idx="539">0</cx:pt>
          <cx:pt idx="540">1</cx:pt>
          <cx:pt idx="541">0</cx:pt>
          <cx:pt idx="542">0</cx:pt>
          <cx:pt idx="543">0</cx:pt>
          <cx:pt idx="544">0</cx:pt>
          <cx:pt idx="545">0</cx:pt>
          <cx:pt idx="546">0</cx:pt>
          <cx:pt idx="547">0</cx:pt>
          <cx:pt idx="548">0</cx:pt>
          <cx:pt idx="549">0</cx:pt>
          <cx:pt idx="550">0</cx:pt>
          <cx:pt idx="551">0</cx:pt>
          <cx:pt idx="552">0</cx:pt>
          <cx:pt idx="553">0</cx:pt>
          <cx:pt idx="554">0</cx:pt>
          <cx:pt idx="555">1</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1</cx:pt>
          <cx:pt idx="582">0</cx:pt>
          <cx:pt idx="583">0</cx:pt>
          <cx:pt idx="584">0</cx:pt>
          <cx:pt idx="585">0</cx:pt>
          <cx:pt idx="586">1</cx:pt>
          <cx:pt idx="587">0</cx:pt>
          <cx:pt idx="588">0</cx:pt>
          <cx:pt idx="589">1</cx:pt>
          <cx:pt idx="590">0</cx:pt>
          <cx:pt idx="591">0</cx:pt>
          <cx:pt idx="592">0</cx:pt>
          <cx:pt idx="593">1</cx:pt>
          <cx:pt idx="594">1</cx:pt>
          <cx:pt idx="595">0</cx:pt>
          <cx:pt idx="596">0</cx:pt>
          <cx:pt idx="597">0</cx:pt>
          <cx:pt idx="598">0</cx:pt>
          <cx:pt idx="599">0</cx:pt>
          <cx:pt idx="600">0</cx:pt>
          <cx:pt idx="601">1</cx:pt>
          <cx:pt idx="602">0</cx:pt>
          <cx:pt idx="603">1</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1</cx:pt>
          <cx:pt idx="621">0</cx:pt>
          <cx:pt idx="622">0</cx:pt>
          <cx:pt idx="623">0</cx:pt>
          <cx:pt idx="624">0</cx:pt>
          <cx:pt idx="625">0</cx:pt>
          <cx:pt idx="626">0</cx:pt>
          <cx:pt idx="627">0</cx:pt>
          <cx:pt idx="628">0</cx:pt>
          <cx:pt idx="629">0</cx:pt>
          <cx:pt idx="630">0</cx:pt>
          <cx:pt idx="631">0</cx:pt>
          <cx:pt idx="632">0</cx:pt>
          <cx:pt idx="633">0</cx:pt>
          <cx:pt idx="634">0</cx:pt>
          <cx:pt idx="635">0</cx:pt>
          <cx:pt idx="636">1</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1</cx:pt>
          <cx:pt idx="665">1</cx:pt>
          <cx:pt idx="666">1</cx:pt>
          <cx:pt idx="667">1</cx:pt>
          <cx:pt idx="668">0</cx:pt>
          <cx:pt idx="669">0</cx:pt>
          <cx:pt idx="670">1</cx:pt>
          <cx:pt idx="671">1</cx:pt>
          <cx:pt idx="672">1</cx:pt>
          <cx:pt idx="673">0</cx:pt>
          <cx:pt idx="674">1</cx:pt>
          <cx:pt idx="675">0</cx:pt>
          <cx:pt idx="676">1</cx:pt>
          <cx:pt idx="677">0</cx:pt>
          <cx:pt idx="678">1</cx:pt>
          <cx:pt idx="679">0</cx:pt>
          <cx:pt idx="680">1</cx:pt>
          <cx:pt idx="681">0</cx:pt>
          <cx:pt idx="682">0</cx:pt>
          <cx:pt idx="683">1</cx:pt>
          <cx:pt idx="684">0</cx:pt>
          <cx:pt idx="685">1</cx:pt>
          <cx:pt idx="686">1</cx:pt>
          <cx:pt idx="687">1</cx:pt>
          <cx:pt idx="688">1</cx:pt>
          <cx:pt idx="689">1</cx:pt>
          <cx:pt idx="690">0</cx:pt>
          <cx:pt idx="691">0</cx:pt>
          <cx:pt idx="692">1</cx:pt>
          <cx:pt idx="693">1</cx:pt>
          <cx:pt idx="694">0</cx:pt>
          <cx:pt idx="695">1</cx:pt>
          <cx:pt idx="696">0</cx:pt>
          <cx:pt idx="697">1</cx:pt>
          <cx:pt idx="698">0</cx:pt>
          <cx:pt idx="699">0</cx:pt>
          <cx:pt idx="700">1</cx:pt>
          <cx:pt idx="701">0</cx:pt>
          <cx:pt idx="702">0</cx:pt>
          <cx:pt idx="703">1</cx:pt>
          <cx:pt idx="704">0</cx:pt>
          <cx:pt idx="705">1</cx:pt>
          <cx:pt idx="706">0</cx:pt>
          <cx:pt idx="707">0</cx:pt>
          <cx:pt idx="708">0</cx:pt>
          <cx:pt idx="709">1</cx:pt>
          <cx:pt idx="710">0</cx:pt>
          <cx:pt idx="711">0</cx:pt>
          <cx:pt idx="712">0</cx:pt>
          <cx:pt idx="713">0</cx:pt>
          <cx:pt idx="714">0</cx:pt>
          <cx:pt idx="715">0</cx:pt>
          <cx:pt idx="716">0</cx:pt>
          <cx:pt idx="717">0</cx:pt>
          <cx:pt idx="718">0</cx:pt>
          <cx:pt idx="719">0</cx:pt>
          <cx:pt idx="720">1</cx:pt>
          <cx:pt idx="721">1</cx:pt>
          <cx:pt idx="722">0</cx:pt>
          <cx:pt idx="723">0</cx:pt>
          <cx:pt idx="724">1</cx:pt>
          <cx:pt idx="725">0</cx:pt>
          <cx:pt idx="726">1</cx:pt>
          <cx:pt idx="727">1</cx:pt>
          <cx:pt idx="728">0</cx:pt>
          <cx:pt idx="729">0</cx:pt>
          <cx:pt idx="730">1</cx:pt>
          <cx:pt idx="731">1</cx:pt>
          <cx:pt idx="732">0</cx:pt>
          <cx:pt idx="733">0</cx:pt>
          <cx:pt idx="734">0</cx:pt>
          <cx:pt idx="735">0</cx:pt>
          <cx:pt idx="736">1</cx:pt>
          <cx:pt idx="737">1</cx:pt>
          <cx:pt idx="738">0</cx:pt>
          <cx:pt idx="739">0</cx:pt>
          <cx:pt idx="740">0</cx:pt>
          <cx:pt idx="741">1</cx:pt>
          <cx:pt idx="742">0</cx:pt>
          <cx:pt idx="743">0</cx:pt>
          <cx:pt idx="744">0</cx:pt>
          <cx:pt idx="745">0</cx:pt>
          <cx:pt idx="746">0</cx:pt>
          <cx:pt idx="747">0</cx:pt>
          <cx:pt idx="748">0</cx:pt>
          <cx:pt idx="749">1</cx:pt>
          <cx:pt idx="750">1</cx:pt>
          <cx:pt idx="751">0</cx:pt>
          <cx:pt idx="752">0</cx:pt>
          <cx:pt idx="753">0</cx:pt>
          <cx:pt idx="754">0</cx:pt>
          <cx:pt idx="755">0</cx:pt>
          <cx:pt idx="756">1</cx:pt>
          <cx:pt idx="757">1</cx:pt>
          <cx:pt idx="758">1</cx:pt>
          <cx:pt idx="759">0</cx:pt>
          <cx:pt idx="760">1</cx:pt>
          <cx:pt idx="761">0</cx:pt>
          <cx:pt idx="762">1</cx:pt>
          <cx:pt idx="763">0</cx:pt>
          <cx:pt idx="764">0</cx:pt>
          <cx:pt idx="765">0</cx:pt>
          <cx:pt idx="766">1</cx:pt>
          <cx:pt idx="767">0</cx:pt>
          <cx:pt idx="768">0</cx:pt>
          <cx:pt idx="769">0</cx:pt>
          <cx:pt idx="770">0</cx:pt>
          <cx:pt idx="771">0</cx:pt>
          <cx:pt idx="772">0</cx:pt>
          <cx:pt idx="773">0</cx:pt>
          <cx:pt idx="774">0</cx:pt>
          <cx:pt idx="775">1</cx:pt>
          <cx:pt idx="776">0</cx:pt>
          <cx:pt idx="777">1</cx:pt>
          <cx:pt idx="778">0</cx:pt>
          <cx:pt idx="779">0</cx:pt>
        </cx:lvl>
      </cx:numDim>
    </cx:data>
    <cx:data id="7">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Sheet1!$I$2:$I$781</cx:f>
        <cx:lvl ptCount="780" formatCode="General">
          <cx:pt idx="0">0</cx:pt>
          <cx:pt idx="1">0</cx:pt>
          <cx:pt idx="2">0</cx:pt>
          <cx:pt idx="3">0</cx:pt>
          <cx:pt idx="4">1</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1</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1</cx:pt>
          <cx:pt idx="152">0</cx:pt>
          <cx:pt idx="153">0</cx:pt>
          <cx:pt idx="154">0</cx:pt>
          <cx:pt idx="155">0</cx:pt>
          <cx:pt idx="156">1</cx:pt>
          <cx:pt idx="157">1</cx:pt>
          <cx:pt idx="158">0</cx:pt>
          <cx:pt idx="159">1</cx:pt>
          <cx:pt idx="160">1</cx:pt>
          <cx:pt idx="161">1</cx:pt>
          <cx:pt idx="162">1</cx:pt>
          <cx:pt idx="163">0</cx:pt>
          <cx:pt idx="164">0</cx:pt>
          <cx:pt idx="165">1</cx:pt>
          <cx:pt idx="166">0</cx:pt>
          <cx:pt idx="167">0</cx:pt>
          <cx:pt idx="168">1</cx:pt>
          <cx:pt idx="169">0</cx:pt>
          <cx:pt idx="170">0</cx:pt>
          <cx:pt idx="171">1</cx:pt>
          <cx:pt idx="172">0</cx:pt>
          <cx:pt idx="173">0</cx:pt>
          <cx:pt idx="174">1</cx:pt>
          <cx:pt idx="175">1</cx:pt>
          <cx:pt idx="176">1</cx:pt>
          <cx:pt idx="177">1</cx:pt>
          <cx:pt idx="178">1</cx:pt>
          <cx:pt idx="179">0</cx:pt>
          <cx:pt idx="180">1</cx:pt>
          <cx:pt idx="181">0</cx:pt>
          <cx:pt idx="182">0</cx:pt>
          <cx:pt idx="183">1</cx:pt>
          <cx:pt idx="184">0</cx:pt>
          <cx:pt idx="185">0</cx:pt>
          <cx:pt idx="186">1</cx:pt>
          <cx:pt idx="187">0</cx:pt>
          <cx:pt idx="188">0</cx:pt>
          <cx:pt idx="189">1</cx:pt>
          <cx:pt idx="190">1</cx:pt>
          <cx:pt idx="191">0</cx:pt>
          <cx:pt idx="192">0</cx:pt>
          <cx:pt idx="193">0</cx:pt>
          <cx:pt idx="194">0</cx:pt>
          <cx:pt idx="195">0</cx:pt>
          <cx:pt idx="196">0</cx:pt>
          <cx:pt idx="197">0</cx:pt>
          <cx:pt idx="198">0</cx:pt>
          <cx:pt idx="199">0</cx:pt>
          <cx:pt idx="200">0</cx:pt>
          <cx:pt idx="201">0</cx:pt>
          <cx:pt idx="202">0</cx:pt>
          <cx:pt idx="203">0</cx:pt>
          <cx:pt idx="204">1</cx:pt>
          <cx:pt idx="205">0</cx:pt>
          <cx:pt idx="206">0</cx:pt>
          <cx:pt idx="207">0</cx:pt>
          <cx:pt idx="208">0</cx:pt>
          <cx:pt idx="209">0</cx:pt>
          <cx:pt idx="210">0</cx:pt>
          <cx:pt idx="211">0</cx:pt>
          <cx:pt idx="212">0</cx:pt>
          <cx:pt idx="213">0</cx:pt>
          <cx:pt idx="214">0</cx:pt>
          <cx:pt idx="215">0</cx:pt>
          <cx:pt idx="216">0</cx:pt>
          <cx:pt idx="217">0</cx:pt>
          <cx:pt idx="218">1</cx:pt>
          <cx:pt idx="219">0</cx:pt>
          <cx:pt idx="220">0</cx:pt>
          <cx:pt idx="221">0</cx:pt>
          <cx:pt idx="222">0</cx:pt>
          <cx:pt idx="223">0</cx:pt>
          <cx:pt idx="224">0</cx:pt>
          <cx:pt idx="225">0</cx:pt>
          <cx:pt idx="226">1</cx:pt>
          <cx:pt idx="227">0</cx:pt>
          <cx:pt idx="228">0</cx:pt>
          <cx:pt idx="229">0</cx:pt>
          <cx:pt idx="230">0</cx:pt>
          <cx:pt idx="231">0</cx:pt>
          <cx:pt idx="232">0</cx:pt>
          <cx:pt idx="233">0</cx:pt>
          <cx:pt idx="234">0</cx:pt>
          <cx:pt idx="235">0</cx:pt>
          <cx:pt idx="236">0</cx:pt>
          <cx:pt idx="237">0</cx:pt>
          <cx:pt idx="238">1</cx:pt>
          <cx:pt idx="239">1</cx:pt>
          <cx:pt idx="240">0</cx:pt>
          <cx:pt idx="241">1</cx:pt>
          <cx:pt idx="242">0</cx:pt>
          <cx:pt idx="243">0</cx:pt>
          <cx:pt idx="244">0</cx:pt>
          <cx:pt idx="245">0</cx:pt>
          <cx:pt idx="246">1</cx:pt>
          <cx:pt idx="247">0</cx:pt>
          <cx:pt idx="248">0</cx:pt>
          <cx:pt idx="249">0</cx:pt>
          <cx:pt idx="250">1</cx:pt>
          <cx:pt idx="251">0</cx:pt>
          <cx:pt idx="252">0</cx:pt>
          <cx:pt idx="253">0</cx:pt>
          <cx:pt idx="254">0</cx:pt>
          <cx:pt idx="255">0</cx:pt>
          <cx:pt idx="256">0</cx:pt>
          <cx:pt idx="257">0</cx:pt>
          <cx:pt idx="258">0</cx:pt>
          <cx:pt idx="259">0</cx:pt>
          <cx:pt idx="260">0</cx:pt>
          <cx:pt idx="261">1</cx:pt>
          <cx:pt idx="262">0</cx:pt>
          <cx:pt idx="263">0</cx:pt>
          <cx:pt idx="264">0</cx:pt>
          <cx:pt idx="265">1</cx:pt>
          <cx:pt idx="266">0</cx:pt>
          <cx:pt idx="267">0</cx:pt>
          <cx:pt idx="268">0</cx:pt>
          <cx:pt idx="269">0</cx:pt>
          <cx:pt idx="270">0</cx:pt>
          <cx:pt idx="271">0</cx:pt>
          <cx:pt idx="272">0</cx:pt>
          <cx:pt idx="273">1</cx:pt>
          <cx:pt idx="274">0</cx:pt>
          <cx:pt idx="275">0</cx:pt>
          <cx:pt idx="276">0</cx:pt>
          <cx:pt idx="277">1</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1</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1</cx:pt>
          <cx:pt idx="425">0</cx:pt>
          <cx:pt idx="426">0</cx:pt>
          <cx:pt idx="427">0</cx:pt>
          <cx:pt idx="428">0</cx:pt>
          <cx:pt idx="429">0</cx:pt>
          <cx:pt idx="430">0</cx:pt>
          <cx:pt idx="431">0</cx:pt>
          <cx:pt idx="432">0</cx:pt>
          <cx:pt idx="433">0</cx:pt>
          <cx:pt idx="434">0</cx:pt>
          <cx:pt idx="435">0</cx:pt>
          <cx:pt idx="436">1</cx:pt>
          <cx:pt idx="437">1</cx:pt>
          <cx:pt idx="438">1</cx:pt>
          <cx:pt idx="439">1</cx:pt>
          <cx:pt idx="440">0</cx:pt>
          <cx:pt idx="441">1</cx:pt>
          <cx:pt idx="442">0</cx:pt>
          <cx:pt idx="443">0</cx:pt>
          <cx:pt idx="444">1</cx:pt>
          <cx:pt idx="445">0</cx:pt>
          <cx:pt idx="446">0</cx:pt>
          <cx:pt idx="447">0</cx:pt>
          <cx:pt idx="448">0</cx:pt>
          <cx:pt idx="449">1</cx:pt>
          <cx:pt idx="450">1</cx:pt>
          <cx:pt idx="451">0</cx:pt>
          <cx:pt idx="452">1</cx:pt>
          <cx:pt idx="453">1</cx:pt>
          <cx:pt idx="454">1</cx:pt>
          <cx:pt idx="455">0</cx:pt>
          <cx:pt idx="456">0</cx:pt>
          <cx:pt idx="457">0</cx:pt>
          <cx:pt idx="458">0</cx:pt>
          <cx:pt idx="459">1</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1</cx:pt>
          <cx:pt idx="606">1</cx:pt>
          <cx:pt idx="607">1</cx:pt>
          <cx:pt idx="608">0</cx:pt>
          <cx:pt idx="609">1</cx:pt>
          <cx:pt idx="610">0</cx:pt>
          <cx:pt idx="611">0</cx:pt>
          <cx:pt idx="612">1</cx:pt>
          <cx:pt idx="613">0</cx:pt>
          <cx:pt idx="614">1</cx:pt>
          <cx:pt idx="615">1</cx:pt>
          <cx:pt idx="616">0</cx:pt>
          <cx:pt idx="617">0</cx:pt>
          <cx:pt idx="618">1</cx:pt>
          <cx:pt idx="619">0</cx:pt>
          <cx:pt idx="620">0</cx:pt>
          <cx:pt idx="621">1</cx:pt>
          <cx:pt idx="622">1</cx:pt>
          <cx:pt idx="623">0</cx:pt>
          <cx:pt idx="624">0</cx:pt>
          <cx:pt idx="625">0</cx:pt>
          <cx:pt idx="626">0</cx:pt>
          <cx:pt idx="627">1</cx:pt>
          <cx:pt idx="628">0</cx:pt>
          <cx:pt idx="629">0</cx:pt>
          <cx:pt idx="630">1</cx:pt>
          <cx:pt idx="631">1</cx:pt>
          <cx:pt idx="632">1</cx:pt>
          <cx:pt idx="633">1</cx:pt>
          <cx:pt idx="634">1</cx:pt>
          <cx:pt idx="635">1</cx:pt>
          <cx:pt idx="636">0</cx:pt>
          <cx:pt idx="637">0</cx:pt>
          <cx:pt idx="638">1</cx:pt>
          <cx:pt idx="639">0</cx:pt>
          <cx:pt idx="640">0</cx:pt>
          <cx:pt idx="641">1</cx:pt>
          <cx:pt idx="642">1</cx:pt>
          <cx:pt idx="643">0</cx:pt>
          <cx:pt idx="644">1</cx:pt>
          <cx:pt idx="645">1</cx:pt>
          <cx:pt idx="646">0</cx:pt>
          <cx:pt idx="647">0</cx:pt>
          <cx:pt idx="648">0</cx:pt>
          <cx:pt idx="649">0</cx:pt>
          <cx:pt idx="650">0</cx:pt>
          <cx:pt idx="651">0</cx:pt>
          <cx:pt idx="652">0</cx:pt>
          <cx:pt idx="653">1</cx:pt>
          <cx:pt idx="654">0</cx:pt>
          <cx:pt idx="655">1</cx:pt>
          <cx:pt idx="656">1</cx:pt>
          <cx:pt idx="657">1</cx:pt>
          <cx:pt idx="658">1</cx:pt>
          <cx:pt idx="659">0</cx:pt>
          <cx:pt idx="660">0</cx:pt>
          <cx:pt idx="661">0</cx:pt>
          <cx:pt idx="662">0</cx:pt>
          <cx:pt idx="663">0</cx:pt>
          <cx:pt idx="664">0</cx:pt>
          <cx:pt idx="665">0</cx:pt>
          <cx:pt idx="666">0</cx:pt>
          <cx:pt idx="667">0</cx:pt>
          <cx:pt idx="668">0</cx:pt>
          <cx:pt idx="669">0</cx:pt>
          <cx:pt idx="670">1</cx:pt>
          <cx:pt idx="671">1</cx:pt>
          <cx:pt idx="672">0</cx:pt>
          <cx:pt idx="673">0</cx:pt>
          <cx:pt idx="674">0</cx:pt>
          <cx:pt idx="675">0</cx:pt>
          <cx:pt idx="676">0</cx:pt>
          <cx:pt idx="677">1</cx:pt>
          <cx:pt idx="678">0</cx:pt>
          <cx:pt idx="679">0</cx:pt>
          <cx:pt idx="680">1</cx:pt>
          <cx:pt idx="681">0</cx:pt>
          <cx:pt idx="682">1</cx:pt>
          <cx:pt idx="683">1</cx:pt>
          <cx:pt idx="684">0</cx:pt>
          <cx:pt idx="685">0</cx:pt>
          <cx:pt idx="686">1</cx:pt>
          <cx:pt idx="687">0</cx:pt>
          <cx:pt idx="688">1</cx:pt>
          <cx:pt idx="689">1</cx:pt>
          <cx:pt idx="690">1</cx:pt>
          <cx:pt idx="691">0</cx:pt>
          <cx:pt idx="692">0</cx:pt>
          <cx:pt idx="693">1</cx:pt>
          <cx:pt idx="694">0</cx:pt>
          <cx:pt idx="695">0</cx:pt>
          <cx:pt idx="696">0</cx:pt>
          <cx:pt idx="697">0</cx:pt>
          <cx:pt idx="698">0</cx:pt>
          <cx:pt idx="699">0</cx:pt>
          <cx:pt idx="700">0</cx:pt>
          <cx:pt idx="701">0</cx:pt>
          <cx:pt idx="702">0</cx:pt>
          <cx:pt idx="703">1</cx:pt>
          <cx:pt idx="704">1</cx:pt>
          <cx:pt idx="705">0</cx:pt>
          <cx:pt idx="706">1</cx:pt>
          <cx:pt idx="707">1</cx:pt>
          <cx:pt idx="708">1</cx:pt>
          <cx:pt idx="709">1</cx:pt>
          <cx:pt idx="710">0</cx:pt>
          <cx:pt idx="711">0</cx:pt>
          <cx:pt idx="712">1</cx:pt>
          <cx:pt idx="713">1</cx:pt>
          <cx:pt idx="714">0</cx:pt>
          <cx:pt idx="715">1</cx:pt>
          <cx:pt idx="716">0</cx:pt>
          <cx:pt idx="717">1</cx:pt>
          <cx:pt idx="718">1</cx:pt>
          <cx:pt idx="719">1</cx:pt>
          <cx:pt idx="720">1</cx:pt>
          <cx:pt idx="721">0</cx:pt>
          <cx:pt idx="722">0</cx:pt>
          <cx:pt idx="723">0</cx:pt>
          <cx:pt idx="724">1</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8">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Sheet1!$J$2:$J$781</cx:f>
        <cx:lvl ptCount="780" formatCode="General">
          <cx:pt idx="0">0</cx:pt>
          <cx:pt idx="1">0</cx:pt>
          <cx:pt idx="2">1</cx:pt>
          <cx:pt idx="3">1</cx:pt>
          <cx:pt idx="4">0</cx:pt>
          <cx:pt idx="5">0</cx:pt>
          <cx:pt idx="6">0</cx:pt>
          <cx:pt idx="7">0</cx:pt>
          <cx:pt idx="8">0</cx:pt>
          <cx:pt idx="9">0</cx:pt>
          <cx:pt idx="10">0</cx:pt>
          <cx:pt idx="11">1</cx:pt>
          <cx:pt idx="12">0</cx:pt>
          <cx:pt idx="13">0</cx:pt>
          <cx:pt idx="14">0</cx:pt>
          <cx:pt idx="15">0</cx:pt>
          <cx:pt idx="16">0</cx:pt>
          <cx:pt idx="17">0</cx:pt>
          <cx:pt idx="18">0</cx:pt>
          <cx:pt idx="19">0</cx:pt>
          <cx:pt idx="20">0</cx:pt>
          <cx:pt idx="21">0</cx:pt>
          <cx:pt idx="22">1</cx:pt>
          <cx:pt idx="23">1</cx:pt>
          <cx:pt idx="24">1</cx:pt>
          <cx:pt idx="25">0</cx:pt>
          <cx:pt idx="26">0</cx:pt>
          <cx:pt idx="27">0</cx:pt>
          <cx:pt idx="28">0</cx:pt>
          <cx:pt idx="29">0</cx:pt>
          <cx:pt idx="30">0</cx:pt>
          <cx:pt idx="31">0</cx:pt>
          <cx:pt idx="32">0</cx:pt>
          <cx:pt idx="33">0</cx:pt>
          <cx:pt idx="34">0</cx:pt>
          <cx:pt idx="35">0</cx:pt>
          <cx:pt idx="36">0</cx:pt>
          <cx:pt idx="37">1</cx:pt>
          <cx:pt idx="38">0</cx:pt>
          <cx:pt idx="39">0</cx:pt>
          <cx:pt idx="40">0</cx:pt>
          <cx:pt idx="41">1</cx:pt>
          <cx:pt idx="42">0</cx:pt>
          <cx:pt idx="43">1</cx:pt>
          <cx:pt idx="44">0</cx:pt>
          <cx:pt idx="45">0</cx:pt>
          <cx:pt idx="46">0</cx:pt>
          <cx:pt idx="47">0</cx:pt>
          <cx:pt idx="48">0</cx:pt>
          <cx:pt idx="49">1</cx:pt>
          <cx:pt idx="50">0</cx:pt>
          <cx:pt idx="51">0</cx:pt>
          <cx:pt idx="52">0</cx:pt>
          <cx:pt idx="53">0</cx:pt>
          <cx:pt idx="54">0</cx:pt>
          <cx:pt idx="55">1</cx:pt>
          <cx:pt idx="56">0</cx:pt>
          <cx:pt idx="57">0</cx:pt>
          <cx:pt idx="58">0</cx:pt>
          <cx:pt idx="59">0</cx:pt>
          <cx:pt idx="60">0</cx:pt>
          <cx:pt idx="61">1</cx:pt>
          <cx:pt idx="62">0</cx:pt>
          <cx:pt idx="63">1</cx:pt>
          <cx:pt idx="64">0</cx:pt>
          <cx:pt idx="65">0</cx:pt>
          <cx:pt idx="66">0</cx:pt>
          <cx:pt idx="67">0</cx:pt>
          <cx:pt idx="68">0</cx:pt>
          <cx:pt idx="69">0</cx:pt>
          <cx:pt idx="70">0</cx:pt>
          <cx:pt idx="71">0</cx:pt>
          <cx:pt idx="72">0</cx:pt>
          <cx:pt idx="73">0</cx:pt>
          <cx:pt idx="74">1</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1</cx:pt>
          <cx:pt idx="94">0</cx:pt>
          <cx:pt idx="95">0</cx:pt>
          <cx:pt idx="96">0</cx:pt>
          <cx:pt idx="97">0</cx:pt>
          <cx:pt idx="98">0</cx:pt>
          <cx:pt idx="99">0</cx:pt>
          <cx:pt idx="100">1</cx:pt>
          <cx:pt idx="101">0</cx:pt>
          <cx:pt idx="102">0</cx:pt>
          <cx:pt idx="103">0</cx:pt>
          <cx:pt idx="104">1</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1</cx:pt>
          <cx:pt idx="128">0</cx:pt>
          <cx:pt idx="129">0</cx:pt>
          <cx:pt idx="130">0</cx:pt>
          <cx:pt idx="131">0</cx:pt>
          <cx:pt idx="132">0</cx:pt>
          <cx:pt idx="133">0</cx:pt>
          <cx:pt idx="134">0</cx:pt>
          <cx:pt idx="135">0</cx:pt>
          <cx:pt idx="136">0</cx:pt>
          <cx:pt idx="137">0</cx:pt>
          <cx:pt idx="138">0</cx:pt>
          <cx:pt idx="139">0</cx:pt>
          <cx:pt idx="140">1</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1</cx:pt>
          <cx:pt idx="162">0</cx:pt>
          <cx:pt idx="163">0</cx:pt>
          <cx:pt idx="164">0</cx:pt>
          <cx:pt idx="165">0</cx:pt>
          <cx:pt idx="166">0</cx:pt>
          <cx:pt idx="167">0</cx:pt>
          <cx:pt idx="168">0</cx:pt>
          <cx:pt idx="169">0</cx:pt>
          <cx:pt idx="170">0</cx:pt>
          <cx:pt idx="171">0</cx:pt>
          <cx:pt idx="172">0</cx:pt>
          <cx:pt idx="173">0</cx:pt>
          <cx:pt idx="174">1</cx:pt>
          <cx:pt idx="175">0</cx:pt>
          <cx:pt idx="176">0</cx:pt>
          <cx:pt idx="177">0</cx:pt>
          <cx:pt idx="178">0</cx:pt>
          <cx:pt idx="179">0</cx:pt>
          <cx:pt idx="180">1</cx:pt>
          <cx:pt idx="181">0</cx:pt>
          <cx:pt idx="182">1</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1</cx:pt>
          <cx:pt idx="212">0</cx:pt>
          <cx:pt idx="213">0</cx:pt>
          <cx:pt idx="214">0</cx:pt>
          <cx:pt idx="215">0</cx:pt>
          <cx:pt idx="216">0</cx:pt>
          <cx:pt idx="217">0</cx:pt>
          <cx:pt idx="218">0</cx:pt>
          <cx:pt idx="219">0</cx:pt>
          <cx:pt idx="220">0</cx:pt>
          <cx:pt idx="221">0</cx:pt>
          <cx:pt idx="222">0</cx:pt>
          <cx:pt idx="223">0</cx:pt>
          <cx:pt idx="224">1</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1</cx:pt>
          <cx:pt idx="253">0</cx:pt>
          <cx:pt idx="254">0</cx:pt>
          <cx:pt idx="255">0</cx:pt>
          <cx:pt idx="256">0</cx:pt>
          <cx:pt idx="257">1</cx:pt>
          <cx:pt idx="258">1</cx:pt>
          <cx:pt idx="259">0</cx:pt>
          <cx:pt idx="260">0</cx:pt>
          <cx:pt idx="261">0</cx:pt>
          <cx:pt idx="262">0</cx:pt>
          <cx:pt idx="263">0</cx:pt>
          <cx:pt idx="264">0</cx:pt>
          <cx:pt idx="265">0</cx:pt>
          <cx:pt idx="266">1</cx:pt>
          <cx:pt idx="267">1</cx:pt>
          <cx:pt idx="268">0</cx:pt>
          <cx:pt idx="269">0</cx:pt>
          <cx:pt idx="270">0</cx:pt>
          <cx:pt idx="271">0</cx:pt>
          <cx:pt idx="272">0</cx:pt>
          <cx:pt idx="273">0</cx:pt>
          <cx:pt idx="274">0</cx:pt>
          <cx:pt idx="275">0</cx:pt>
          <cx:pt idx="276">0</cx:pt>
          <cx:pt idx="277">0</cx:pt>
          <cx:pt idx="278">1</cx:pt>
          <cx:pt idx="279">0</cx:pt>
          <cx:pt idx="280">0</cx:pt>
          <cx:pt idx="281">1</cx:pt>
          <cx:pt idx="282">1</cx:pt>
          <cx:pt idx="283">0</cx:pt>
          <cx:pt idx="284">0</cx:pt>
          <cx:pt idx="285">0</cx:pt>
          <cx:pt idx="286">0</cx:pt>
          <cx:pt idx="287">1</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1</cx:pt>
          <cx:pt idx="311">0</cx:pt>
          <cx:pt idx="312">0</cx:pt>
          <cx:pt idx="313">0</cx:pt>
          <cx:pt idx="314">1</cx:pt>
          <cx:pt idx="315">0</cx:pt>
          <cx:pt idx="316">0</cx:pt>
          <cx:pt idx="317">0</cx:pt>
          <cx:pt idx="318">0</cx:pt>
          <cx:pt idx="319">0</cx:pt>
          <cx:pt idx="320">0</cx:pt>
          <cx:pt idx="321">1</cx:pt>
          <cx:pt idx="322">0</cx:pt>
          <cx:pt idx="323">0</cx:pt>
          <cx:pt idx="324">0</cx:pt>
          <cx:pt idx="325">1</cx:pt>
          <cx:pt idx="326">0</cx:pt>
          <cx:pt idx="327">0</cx:pt>
          <cx:pt idx="328">0</cx:pt>
          <cx:pt idx="329">0</cx:pt>
          <cx:pt idx="330">1</cx:pt>
          <cx:pt idx="331">0</cx:pt>
          <cx:pt idx="332">0</cx:pt>
          <cx:pt idx="333">1</cx:pt>
          <cx:pt idx="334">1</cx:pt>
          <cx:pt idx="335">0</cx:pt>
          <cx:pt idx="336">0</cx:pt>
          <cx:pt idx="337">0</cx:pt>
          <cx:pt idx="338">1</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1</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1</cx:pt>
          <cx:pt idx="396">0</cx:pt>
          <cx:pt idx="397">0</cx:pt>
          <cx:pt idx="398">0</cx:pt>
          <cx:pt idx="399">0</cx:pt>
          <cx:pt idx="400">0</cx:pt>
          <cx:pt idx="401">0</cx:pt>
          <cx:pt idx="402">0</cx:pt>
          <cx:pt idx="403">0</cx:pt>
          <cx:pt idx="404">1</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1</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1</cx:pt>
          <cx:pt idx="529">0</cx:pt>
          <cx:pt idx="530">0</cx:pt>
          <cx:pt idx="531">0</cx:pt>
          <cx:pt idx="532">0</cx:pt>
          <cx:pt idx="533">0</cx:pt>
          <cx:pt idx="534">0</cx:pt>
          <cx:pt idx="535">1</cx:pt>
          <cx:pt idx="536">0</cx:pt>
          <cx:pt idx="537">1</cx:pt>
          <cx:pt idx="538">0</cx:pt>
          <cx:pt idx="539">0</cx:pt>
          <cx:pt idx="540">1</cx:pt>
          <cx:pt idx="541">0</cx:pt>
          <cx:pt idx="542">0</cx:pt>
          <cx:pt idx="543">0</cx:pt>
          <cx:pt idx="544">0</cx:pt>
          <cx:pt idx="545">0</cx:pt>
          <cx:pt idx="546">0</cx:pt>
          <cx:pt idx="547">0</cx:pt>
          <cx:pt idx="548">0</cx:pt>
          <cx:pt idx="549">0</cx:pt>
          <cx:pt idx="550">1</cx:pt>
          <cx:pt idx="551">0</cx:pt>
          <cx:pt idx="552">0</cx:pt>
          <cx:pt idx="553">1</cx:pt>
          <cx:pt idx="554">0</cx:pt>
          <cx:pt idx="555">0</cx:pt>
          <cx:pt idx="556">0</cx:pt>
          <cx:pt idx="557">0</cx:pt>
          <cx:pt idx="558">0</cx:pt>
          <cx:pt idx="559">0</cx:pt>
          <cx:pt idx="560">0</cx:pt>
          <cx:pt idx="561">0</cx:pt>
          <cx:pt idx="562">0</cx:pt>
          <cx:pt idx="563">0</cx:pt>
          <cx:pt idx="564">0</cx:pt>
          <cx:pt idx="565">1</cx:pt>
          <cx:pt idx="566">1</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1</cx:pt>
          <cx:pt idx="589">1</cx:pt>
          <cx:pt idx="590">0</cx:pt>
          <cx:pt idx="591">0</cx:pt>
          <cx:pt idx="592">0</cx:pt>
          <cx:pt idx="593">0</cx:pt>
          <cx:pt idx="594">0</cx:pt>
          <cx:pt idx="595">0</cx:pt>
          <cx:pt idx="596">0</cx:pt>
          <cx:pt idx="597">1</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1</cx:pt>
          <cx:pt idx="668">1</cx:pt>
          <cx:pt idx="669">0</cx:pt>
          <cx:pt idx="670">0</cx:pt>
          <cx:pt idx="671">0</cx:pt>
          <cx:pt idx="672">0</cx:pt>
          <cx:pt idx="673">0</cx:pt>
          <cx:pt idx="674">1</cx:pt>
          <cx:pt idx="675">0</cx:pt>
          <cx:pt idx="676">0</cx:pt>
          <cx:pt idx="677">0</cx:pt>
          <cx:pt idx="678">0</cx:pt>
          <cx:pt idx="679">0</cx:pt>
          <cx:pt idx="680">0</cx:pt>
          <cx:pt idx="681">0</cx:pt>
          <cx:pt idx="682">0</cx:pt>
          <cx:pt idx="683">0</cx:pt>
          <cx:pt idx="684">0</cx:pt>
          <cx:pt idx="685">1</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1</cx:pt>
          <cx:pt idx="730">0</cx:pt>
          <cx:pt idx="731">0</cx:pt>
          <cx:pt idx="732">0</cx:pt>
          <cx:pt idx="733">0</cx:pt>
          <cx:pt idx="734">1</cx:pt>
          <cx:pt idx="735">0</cx:pt>
          <cx:pt idx="736">1</cx:pt>
          <cx:pt idx="737">0</cx:pt>
          <cx:pt idx="738">1</cx:pt>
          <cx:pt idx="739">0</cx:pt>
          <cx:pt idx="740">1</cx:pt>
          <cx:pt idx="741">0</cx:pt>
          <cx:pt idx="742">0</cx:pt>
          <cx:pt idx="743">0</cx:pt>
          <cx:pt idx="744">0</cx:pt>
          <cx:pt idx="745">0</cx:pt>
          <cx:pt idx="746">1</cx:pt>
          <cx:pt idx="747">0</cx:pt>
          <cx:pt idx="748">0</cx:pt>
          <cx:pt idx="749">0</cx:pt>
          <cx:pt idx="750">0</cx:pt>
          <cx:pt idx="751">0</cx:pt>
          <cx:pt idx="752">0</cx:pt>
          <cx:pt idx="753">0</cx:pt>
          <cx:pt idx="754">1</cx:pt>
          <cx:pt idx="755">0</cx:pt>
          <cx:pt idx="756">0</cx:pt>
          <cx:pt idx="757">0</cx:pt>
          <cx:pt idx="758">0</cx:pt>
          <cx:pt idx="759">0</cx:pt>
          <cx:pt idx="760">0</cx:pt>
          <cx:pt idx="761">0</cx:pt>
          <cx:pt idx="762">1</cx:pt>
          <cx:pt idx="763">0</cx:pt>
          <cx:pt idx="764">0</cx:pt>
          <cx:pt idx="765">0</cx:pt>
          <cx:pt idx="766">0</cx:pt>
          <cx:pt idx="767">0</cx:pt>
          <cx:pt idx="768">0</cx:pt>
          <cx:pt idx="769">1</cx:pt>
          <cx:pt idx="770">0</cx:pt>
          <cx:pt idx="771">0</cx:pt>
          <cx:pt idx="772">1</cx:pt>
          <cx:pt idx="773">0</cx:pt>
          <cx:pt idx="774">0</cx:pt>
          <cx:pt idx="775">0</cx:pt>
          <cx:pt idx="776">0</cx:pt>
          <cx:pt idx="777">0</cx:pt>
          <cx:pt idx="778">0</cx:pt>
          <cx:pt idx="779">0</cx:pt>
        </cx:lvl>
      </cx:numDim>
    </cx:data>
    <cx:data id="9">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Sheet1!$K$2:$K$781</cx:f>
        <cx:lvl ptCount="780" formatCode="General">
          <cx:pt idx="0">0</cx:pt>
          <cx:pt idx="1">0</cx:pt>
          <cx:pt idx="2">0</cx:pt>
          <cx:pt idx="3">0</cx:pt>
          <cx:pt idx="4">0</cx:pt>
          <cx:pt idx="5">0</cx:pt>
          <cx:pt idx="6">1</cx:pt>
          <cx:pt idx="7">1</cx:pt>
          <cx:pt idx="8">0</cx:pt>
          <cx:pt idx="9">0</cx:pt>
          <cx:pt idx="10">0</cx:pt>
          <cx:pt idx="11">0</cx:pt>
          <cx:pt idx="12">0</cx:pt>
          <cx:pt idx="13">0</cx:pt>
          <cx:pt idx="14">0</cx:pt>
          <cx:pt idx="15">0</cx:pt>
          <cx:pt idx="16">0</cx:pt>
          <cx:pt idx="17">0</cx:pt>
          <cx:pt idx="18">0</cx:pt>
          <cx:pt idx="19">0</cx:pt>
          <cx:pt idx="20">0</cx:pt>
          <cx:pt idx="21">1</cx:pt>
          <cx:pt idx="22">0</cx:pt>
          <cx:pt idx="23">0</cx:pt>
          <cx:pt idx="24">0</cx:pt>
          <cx:pt idx="25">0</cx:pt>
          <cx:pt idx="26">0</cx:pt>
          <cx:pt idx="27">0</cx:pt>
          <cx:pt idx="28">0</cx:pt>
          <cx:pt idx="29">0</cx:pt>
          <cx:pt idx="30">0</cx:pt>
          <cx:pt idx="31">0</cx:pt>
          <cx:pt idx="32">0</cx:pt>
          <cx:pt idx="33">0</cx:pt>
          <cx:pt idx="34">0</cx:pt>
          <cx:pt idx="35">0</cx:pt>
          <cx:pt idx="36">0</cx:pt>
          <cx:pt idx="37">1</cx:pt>
          <cx:pt idx="38">1</cx:pt>
          <cx:pt idx="39">0</cx:pt>
          <cx:pt idx="40">0</cx:pt>
          <cx:pt idx="41">0</cx:pt>
          <cx:pt idx="42">0</cx:pt>
          <cx:pt idx="43">0</cx:pt>
          <cx:pt idx="44">0</cx:pt>
          <cx:pt idx="45">0</cx:pt>
          <cx:pt idx="46">0</cx:pt>
          <cx:pt idx="47">0</cx:pt>
          <cx:pt idx="48">0</cx:pt>
          <cx:pt idx="49">0</cx:pt>
          <cx:pt idx="50">0</cx:pt>
          <cx:pt idx="51">0</cx:pt>
          <cx:pt idx="52">0</cx:pt>
          <cx:pt idx="53">1</cx:pt>
          <cx:pt idx="54">0</cx:pt>
          <cx:pt idx="55">0</cx:pt>
          <cx:pt idx="56">1</cx:pt>
          <cx:pt idx="57">0</cx:pt>
          <cx:pt idx="58">0</cx:pt>
          <cx:pt idx="59">0</cx:pt>
          <cx:pt idx="60">0</cx:pt>
          <cx:pt idx="61">0</cx:pt>
          <cx:pt idx="62">0</cx:pt>
          <cx:pt idx="63">0</cx:pt>
          <cx:pt idx="64">0</cx:pt>
          <cx:pt idx="65">0</cx:pt>
          <cx:pt idx="66">1</cx:pt>
          <cx:pt idx="67">0</cx:pt>
          <cx:pt idx="68">0</cx:pt>
          <cx:pt idx="69">0</cx:pt>
          <cx:pt idx="70">0</cx:pt>
          <cx:pt idx="71">0</cx:pt>
          <cx:pt idx="72">0</cx:pt>
          <cx:pt idx="73">0</cx:pt>
          <cx:pt idx="74">0</cx:pt>
          <cx:pt idx="75">0</cx:pt>
          <cx:pt idx="76">1</cx:pt>
          <cx:pt idx="77">0</cx:pt>
          <cx:pt idx="78">0</cx:pt>
          <cx:pt idx="79">0</cx:pt>
          <cx:pt idx="80">0</cx:pt>
          <cx:pt idx="81">0</cx:pt>
          <cx:pt idx="82">1</cx:pt>
          <cx:pt idx="83">0</cx:pt>
          <cx:pt idx="84">0</cx:pt>
          <cx:pt idx="85">0</cx:pt>
          <cx:pt idx="86">1</cx:pt>
          <cx:pt idx="87">0</cx:pt>
          <cx:pt idx="88">0</cx:pt>
          <cx:pt idx="89">1</cx:pt>
          <cx:pt idx="90">0</cx:pt>
          <cx:pt idx="91">1</cx:pt>
          <cx:pt idx="92">0</cx:pt>
          <cx:pt idx="93">0</cx:pt>
          <cx:pt idx="94">0</cx:pt>
          <cx:pt idx="95">0</cx:pt>
          <cx:pt idx="96">0</cx:pt>
          <cx:pt idx="97">0</cx:pt>
          <cx:pt idx="98">0</cx:pt>
          <cx:pt idx="99">0</cx:pt>
          <cx:pt idx="100">0</cx:pt>
          <cx:pt idx="101">0</cx:pt>
          <cx:pt idx="102">0</cx:pt>
          <cx:pt idx="103">0</cx:pt>
          <cx:pt idx="104">0</cx:pt>
          <cx:pt idx="105">1</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1</cx:pt>
          <cx:pt idx="150">0</cx:pt>
          <cx:pt idx="151">0</cx:pt>
          <cx:pt idx="152">0</cx:pt>
          <cx:pt idx="153">0</cx:pt>
          <cx:pt idx="154">0</cx:pt>
          <cx:pt idx="155">0</cx:pt>
          <cx:pt idx="156">0</cx:pt>
          <cx:pt idx="157">0</cx:pt>
          <cx:pt idx="158">1</cx:pt>
          <cx:pt idx="159">0</cx:pt>
          <cx:pt idx="160">1</cx:pt>
          <cx:pt idx="161">0</cx:pt>
          <cx:pt idx="162">0</cx:pt>
          <cx:pt idx="163">0</cx:pt>
          <cx:pt idx="164">0</cx:pt>
          <cx:pt idx="165">0</cx:pt>
          <cx:pt idx="166">0</cx:pt>
          <cx:pt idx="167">0</cx:pt>
          <cx:pt idx="168">0</cx:pt>
          <cx:pt idx="169">0</cx:pt>
          <cx:pt idx="170">0</cx:pt>
          <cx:pt idx="171">1</cx:pt>
          <cx:pt idx="172">0</cx:pt>
          <cx:pt idx="173">0</cx:pt>
          <cx:pt idx="174">1</cx:pt>
          <cx:pt idx="175">0</cx:pt>
          <cx:pt idx="176">1</cx:pt>
          <cx:pt idx="177">0</cx:pt>
          <cx:pt idx="178">1</cx:pt>
          <cx:pt idx="179">0</cx:pt>
          <cx:pt idx="180">0</cx:pt>
          <cx:pt idx="181">0</cx:pt>
          <cx:pt idx="182">0</cx:pt>
          <cx:pt idx="183">1</cx:pt>
          <cx:pt idx="184">0</cx:pt>
          <cx:pt idx="185">0</cx:pt>
          <cx:pt idx="186">0</cx:pt>
          <cx:pt idx="187">0</cx:pt>
          <cx:pt idx="188">0</cx:pt>
          <cx:pt idx="189">0</cx:pt>
          <cx:pt idx="190">0</cx:pt>
          <cx:pt idx="191">0</cx:pt>
          <cx:pt idx="192">0</cx:pt>
          <cx:pt idx="193">0</cx:pt>
          <cx:pt idx="194">0</cx:pt>
          <cx:pt idx="195">0</cx:pt>
          <cx:pt idx="196">1</cx:pt>
          <cx:pt idx="197">0</cx:pt>
          <cx:pt idx="198">0</cx:pt>
          <cx:pt idx="199">0</cx:pt>
          <cx:pt idx="200">0</cx:pt>
          <cx:pt idx="201">1</cx:pt>
          <cx:pt idx="202">0</cx:pt>
          <cx:pt idx="203">0</cx:pt>
          <cx:pt idx="204">0</cx:pt>
          <cx:pt idx="205">0</cx:pt>
          <cx:pt idx="206">0</cx:pt>
          <cx:pt idx="207">0</cx:pt>
          <cx:pt idx="208">0</cx:pt>
          <cx:pt idx="209">0</cx:pt>
          <cx:pt idx="210">0</cx:pt>
          <cx:pt idx="211">0</cx:pt>
          <cx:pt idx="212">0</cx:pt>
          <cx:pt idx="213">0</cx:pt>
          <cx:pt idx="214">0</cx:pt>
          <cx:pt idx="215">1</cx:pt>
          <cx:pt idx="216">0</cx:pt>
          <cx:pt idx="217">0</cx:pt>
          <cx:pt idx="218">0</cx:pt>
          <cx:pt idx="219">0</cx:pt>
          <cx:pt idx="220">0</cx:pt>
          <cx:pt idx="221">1</cx:pt>
          <cx:pt idx="222">0</cx:pt>
          <cx:pt idx="223">0</cx:pt>
          <cx:pt idx="224">1</cx:pt>
          <cx:pt idx="225">1</cx:pt>
          <cx:pt idx="226">0</cx:pt>
          <cx:pt idx="227">1</cx:pt>
          <cx:pt idx="228">1</cx:pt>
          <cx:pt idx="229">1</cx:pt>
          <cx:pt idx="230">0</cx:pt>
          <cx:pt idx="231">0</cx:pt>
          <cx:pt idx="232">0</cx:pt>
          <cx:pt idx="233">1</cx:pt>
          <cx:pt idx="234">0</cx:pt>
          <cx:pt idx="235">1</cx:pt>
          <cx:pt idx="236">1</cx:pt>
          <cx:pt idx="237">1</cx:pt>
          <cx:pt idx="238">0</cx:pt>
          <cx:pt idx="239">0</cx:pt>
          <cx:pt idx="240">0</cx:pt>
          <cx:pt idx="241">0</cx:pt>
          <cx:pt idx="242">0</cx:pt>
          <cx:pt idx="243">1</cx:pt>
          <cx:pt idx="244">0</cx:pt>
          <cx:pt idx="245">0</cx:pt>
          <cx:pt idx="246">0</cx:pt>
          <cx:pt idx="247">0</cx:pt>
          <cx:pt idx="248">0</cx:pt>
          <cx:pt idx="249">0</cx:pt>
          <cx:pt idx="250">1</cx:pt>
          <cx:pt idx="251">0</cx:pt>
          <cx:pt idx="252">0</cx:pt>
          <cx:pt idx="253">1</cx:pt>
          <cx:pt idx="254">0</cx:pt>
          <cx:pt idx="255">0</cx:pt>
          <cx:pt idx="256">1</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0</cx:pt>
          <cx:pt idx="282">0</cx:pt>
          <cx:pt idx="283">0</cx:pt>
          <cx:pt idx="284">0</cx:pt>
          <cx:pt idx="285">1</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1</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1</cx:pt>
          <cx:pt idx="320">1</cx:pt>
          <cx:pt idx="321">0</cx:pt>
          <cx:pt idx="322">1</cx:pt>
          <cx:pt idx="323">0</cx:pt>
          <cx:pt idx="324">1</cx:pt>
          <cx:pt idx="325">0</cx:pt>
          <cx:pt idx="326">0</cx:pt>
          <cx:pt idx="327">1</cx:pt>
          <cx:pt idx="328">0</cx:pt>
          <cx:pt idx="329">0</cx:pt>
          <cx:pt idx="330">0</cx:pt>
          <cx:pt idx="331">0</cx:pt>
          <cx:pt idx="332">0</cx:pt>
          <cx:pt idx="333">0</cx:pt>
          <cx:pt idx="334">0</cx:pt>
          <cx:pt idx="335">0</cx:pt>
          <cx:pt idx="336">0</cx:pt>
          <cx:pt idx="337">0</cx:pt>
          <cx:pt idx="338">0</cx:pt>
          <cx:pt idx="339">0</cx:pt>
          <cx:pt idx="340">0</cx:pt>
          <cx:pt idx="341">0</cx:pt>
          <cx:pt idx="342">1</cx:pt>
          <cx:pt idx="343">0</cx:pt>
          <cx:pt idx="344">0</cx:pt>
          <cx:pt idx="345">0</cx:pt>
          <cx:pt idx="346">0</cx:pt>
          <cx:pt idx="347">0</cx:pt>
          <cx:pt idx="348">0</cx:pt>
          <cx:pt idx="349">0</cx:pt>
          <cx:pt idx="350">0</cx:pt>
          <cx:pt idx="351">1</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1</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1</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1</cx:pt>
          <cx:pt idx="520">1</cx:pt>
          <cx:pt idx="521">0</cx:pt>
          <cx:pt idx="522">0</cx:pt>
          <cx:pt idx="523">1</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1</cx:pt>
          <cx:pt idx="560">0</cx:pt>
          <cx:pt idx="561">0</cx:pt>
          <cx:pt idx="562">0</cx:pt>
          <cx:pt idx="563">0</cx:pt>
          <cx:pt idx="564">0</cx:pt>
          <cx:pt idx="565">0</cx:pt>
          <cx:pt idx="566">0</cx:pt>
          <cx:pt idx="567">0</cx:pt>
          <cx:pt idx="568">0</cx:pt>
          <cx:pt idx="569">0</cx:pt>
          <cx:pt idx="570">0</cx:pt>
          <cx:pt idx="571">0</cx:pt>
          <cx:pt idx="572">1</cx:pt>
          <cx:pt idx="573">0</cx:pt>
          <cx:pt idx="574">1</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1</cx:pt>
          <cx:pt idx="609">0</cx:pt>
          <cx:pt idx="610">0</cx:pt>
          <cx:pt idx="611">1</cx:pt>
          <cx:pt idx="612">0</cx:pt>
          <cx:pt idx="613">0</cx:pt>
          <cx:pt idx="614">0</cx:pt>
          <cx:pt idx="615">0</cx:pt>
          <cx:pt idx="616">1</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1</cx:pt>
          <cx:pt idx="663">0</cx:pt>
          <cx:pt idx="664">1</cx:pt>
          <cx:pt idx="665">0</cx:pt>
          <cx:pt idx="666">0</cx:pt>
          <cx:pt idx="667">0</cx:pt>
          <cx:pt idx="668">0</cx:pt>
          <cx:pt idx="669">1</cx:pt>
          <cx:pt idx="670">0</cx:pt>
          <cx:pt idx="671">0</cx:pt>
          <cx:pt idx="672">0</cx:pt>
          <cx:pt idx="673">1</cx:pt>
          <cx:pt idx="674">0</cx:pt>
          <cx:pt idx="675">0</cx:pt>
          <cx:pt idx="676">0</cx:pt>
          <cx:pt idx="677">1</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1</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1</cx:pt>
          <cx:pt idx="729">0</cx:pt>
          <cx:pt idx="730">0</cx:pt>
          <cx:pt idx="731">0</cx:pt>
          <cx:pt idx="732">0</cx:pt>
          <cx:pt idx="733">0</cx:pt>
          <cx:pt idx="734">0</cx:pt>
          <cx:pt idx="735">1</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1</cx:pt>
          <cx:pt idx="760">0</cx:pt>
          <cx:pt idx="761">0</cx:pt>
          <cx:pt idx="762">1</cx:pt>
          <cx:pt idx="763">0</cx:pt>
          <cx:pt idx="764">0</cx:pt>
          <cx:pt idx="765">0</cx:pt>
          <cx:pt idx="766">0</cx:pt>
          <cx:pt idx="767">1</cx:pt>
          <cx:pt idx="768">0</cx:pt>
          <cx:pt idx="769">0</cx:pt>
          <cx:pt idx="770">0</cx:pt>
          <cx:pt idx="771">0</cx:pt>
          <cx:pt idx="772">0</cx:pt>
          <cx:pt idx="773">1</cx:pt>
          <cx:pt idx="774">0</cx:pt>
          <cx:pt idx="775">0</cx:pt>
          <cx:pt idx="776">0</cx:pt>
          <cx:pt idx="777">0</cx:pt>
          <cx:pt idx="778">0</cx:pt>
          <cx:pt idx="779">0</cx:pt>
        </cx:lvl>
      </cx:numDim>
    </cx:data>
    <cx:data id="10">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Sheet1!$L$2:$L$781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1</cx:pt>
          <cx:pt idx="17">0</cx:pt>
          <cx:pt idx="18">0</cx:pt>
          <cx:pt idx="19">0</cx:pt>
          <cx:pt idx="20">0</cx:pt>
          <cx:pt idx="21">1</cx:pt>
          <cx:pt idx="22">0</cx:pt>
          <cx:pt idx="23">0</cx:pt>
          <cx:pt idx="24">0</cx:pt>
          <cx:pt idx="25">0</cx:pt>
          <cx:pt idx="26">0</cx:pt>
          <cx:pt idx="27">0</cx:pt>
          <cx:pt idx="28">0</cx:pt>
          <cx:pt idx="29">0</cx:pt>
          <cx:pt idx="30">0</cx:pt>
          <cx:pt idx="31">0</cx:pt>
          <cx:pt idx="32">0</cx:pt>
          <cx:pt idx="33">0</cx:pt>
          <cx:pt idx="34">0</cx:pt>
          <cx:pt idx="35">0</cx:pt>
          <cx:pt idx="36">0</cx:pt>
          <cx:pt idx="37">0</cx:pt>
          <cx:pt idx="38">1</cx:pt>
          <cx:pt idx="39">0</cx:pt>
          <cx:pt idx="40">0</cx:pt>
          <cx:pt idx="41">0</cx:pt>
          <cx:pt idx="42">0</cx:pt>
          <cx:pt idx="43">0</cx:pt>
          <cx:pt idx="44">0</cx:pt>
          <cx:pt idx="45">0</cx:pt>
          <cx:pt idx="46">0</cx:pt>
          <cx:pt idx="47">1</cx:pt>
          <cx:pt idx="48">0</cx:pt>
          <cx:pt idx="49">0</cx:pt>
          <cx:pt idx="50">0</cx:pt>
          <cx:pt idx="51">1</cx:pt>
          <cx:pt idx="52">0</cx:pt>
          <cx:pt idx="53">1</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1</cx:pt>
          <cx:pt idx="92">1</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1</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1</cx:pt>
          <cx:pt idx="162">0</cx:pt>
          <cx:pt idx="163">0</cx:pt>
          <cx:pt idx="164">0</cx:pt>
          <cx:pt idx="165">0</cx:pt>
          <cx:pt idx="166">0</cx:pt>
          <cx:pt idx="167">0</cx:pt>
          <cx:pt idx="168">0</cx:pt>
          <cx:pt idx="169">1</cx:pt>
          <cx:pt idx="170">1</cx:pt>
          <cx:pt idx="171">1</cx:pt>
          <cx:pt idx="172">0</cx:pt>
          <cx:pt idx="173">0</cx:pt>
          <cx:pt idx="174">0</cx:pt>
          <cx:pt idx="175">0</cx:pt>
          <cx:pt idx="176">0</cx:pt>
          <cx:pt idx="177">1</cx:pt>
          <cx:pt idx="178">0</cx:pt>
          <cx:pt idx="179">0</cx:pt>
          <cx:pt idx="180">1</cx:pt>
          <cx:pt idx="181">0</cx:pt>
          <cx:pt idx="182">0</cx:pt>
          <cx:pt idx="183">0</cx:pt>
          <cx:pt idx="184">0</cx:pt>
          <cx:pt idx="185">0</cx:pt>
          <cx:pt idx="186">0</cx:pt>
          <cx:pt idx="187">0</cx:pt>
          <cx:pt idx="188">1</cx:pt>
          <cx:pt idx="189">0</cx:pt>
          <cx:pt idx="190">0</cx:pt>
          <cx:pt idx="191">0</cx:pt>
          <cx:pt idx="192">0</cx:pt>
          <cx:pt idx="193">0</cx:pt>
          <cx:pt idx="194">1</cx:pt>
          <cx:pt idx="195">0</cx:pt>
          <cx:pt idx="196">0</cx:pt>
          <cx:pt idx="197">0</cx:pt>
          <cx:pt idx="198">0</cx:pt>
          <cx:pt idx="199">0</cx:pt>
          <cx:pt idx="200">0</cx:pt>
          <cx:pt idx="201">0</cx:pt>
          <cx:pt idx="202">1</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1</cx:pt>
          <cx:pt idx="234">0</cx:pt>
          <cx:pt idx="235">1</cx:pt>
          <cx:pt idx="236">0</cx:pt>
          <cx:pt idx="237">0</cx:pt>
          <cx:pt idx="238">0</cx:pt>
          <cx:pt idx="239">0</cx:pt>
          <cx:pt idx="240">0</cx:pt>
          <cx:pt idx="241">0</cx:pt>
          <cx:pt idx="242">0</cx:pt>
          <cx:pt idx="243">0</cx:pt>
          <cx:pt idx="244">0</cx:pt>
          <cx:pt idx="245">0</cx:pt>
          <cx:pt idx="246">0</cx:pt>
          <cx:pt idx="247">1</cx:pt>
          <cx:pt idx="248">0</cx:pt>
          <cx:pt idx="249">0</cx:pt>
          <cx:pt idx="250">0</cx:pt>
          <cx:pt idx="251">0</cx:pt>
          <cx:pt idx="252">0</cx:pt>
          <cx:pt idx="253">0</cx:pt>
          <cx:pt idx="254">0</cx:pt>
          <cx:pt idx="255">0</cx:pt>
          <cx:pt idx="256">0</cx:pt>
          <cx:pt idx="257">0</cx:pt>
          <cx:pt idx="258">0</cx:pt>
          <cx:pt idx="259">0</cx:pt>
          <cx:pt idx="260">1</cx:pt>
          <cx:pt idx="261">0</cx:pt>
          <cx:pt idx="262">0</cx:pt>
          <cx:pt idx="263">0</cx:pt>
          <cx:pt idx="264">1</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1</cx:pt>
          <cx:pt idx="288">0</cx:pt>
          <cx:pt idx="289">0</cx:pt>
          <cx:pt idx="290">0</cx:pt>
          <cx:pt idx="291">0</cx:pt>
          <cx:pt idx="292">0</cx:pt>
          <cx:pt idx="293">0</cx:pt>
          <cx:pt idx="294">0</cx:pt>
          <cx:pt idx="295">0</cx:pt>
          <cx:pt idx="296">1</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0</cx:pt>
          <cx:pt idx="320">0</cx:pt>
          <cx:pt idx="321">0</cx:pt>
          <cx:pt idx="322">0</cx:pt>
          <cx:pt idx="323">1</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1</cx:pt>
          <cx:pt idx="348">0</cx:pt>
          <cx:pt idx="349">0</cx:pt>
          <cx:pt idx="350">0</cx:pt>
          <cx:pt idx="351">0</cx:pt>
          <cx:pt idx="352">0</cx:pt>
          <cx:pt idx="353">0</cx:pt>
          <cx:pt idx="354">0</cx:pt>
          <cx:pt idx="355">0</cx:pt>
          <cx:pt idx="356">0</cx:pt>
          <cx:pt idx="357">1</cx:pt>
          <cx:pt idx="358">1</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1</cx:pt>
          <cx:pt idx="519">0</cx:pt>
          <cx:pt idx="520">1</cx:pt>
          <cx:pt idx="521">0</cx:pt>
          <cx:pt idx="522">0</cx:pt>
          <cx:pt idx="523">0</cx:pt>
          <cx:pt idx="524">0</cx:pt>
          <cx:pt idx="525">0</cx:pt>
          <cx:pt idx="526">0</cx:pt>
          <cx:pt idx="527">0</cx:pt>
          <cx:pt idx="528">0</cx:pt>
          <cx:pt idx="529">0</cx:pt>
          <cx:pt idx="530">0</cx:pt>
          <cx:pt idx="531">1</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1</cx:pt>
          <cx:pt idx="551">0</cx:pt>
          <cx:pt idx="552">0</cx:pt>
          <cx:pt idx="553">0</cx:pt>
          <cx:pt idx="554">0</cx:pt>
          <cx:pt idx="555">0</cx:pt>
          <cx:pt idx="556">0</cx:pt>
          <cx:pt idx="557">0</cx:pt>
          <cx:pt idx="558">0</cx:pt>
          <cx:pt idx="559">1</cx:pt>
          <cx:pt idx="560">1</cx:pt>
          <cx:pt idx="561">0</cx:pt>
          <cx:pt idx="562">0</cx:pt>
          <cx:pt idx="563">0</cx:pt>
          <cx:pt idx="564">0</cx:pt>
          <cx:pt idx="565">0</cx:pt>
          <cx:pt idx="566">0</cx:pt>
          <cx:pt idx="567">0</cx:pt>
          <cx:pt idx="568">0</cx:pt>
          <cx:pt idx="569">0</cx:pt>
          <cx:pt idx="570">0</cx:pt>
          <cx:pt idx="571">0</cx:pt>
          <cx:pt idx="572">1</cx:pt>
          <cx:pt idx="573">0</cx:pt>
          <cx:pt idx="574">0</cx:pt>
          <cx:pt idx="575">1</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1</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1</cx:pt>
          <cx:pt idx="662">0</cx:pt>
          <cx:pt idx="663">0</cx:pt>
          <cx:pt idx="664">0</cx:pt>
          <cx:pt idx="665">0</cx:pt>
          <cx:pt idx="666">0</cx:pt>
          <cx:pt idx="667">0</cx:pt>
          <cx:pt idx="668">0</cx:pt>
          <cx:pt idx="669">0</cx:pt>
          <cx:pt idx="670">0</cx:pt>
          <cx:pt idx="671">0</cx:pt>
          <cx:pt idx="672">0</cx:pt>
          <cx:pt idx="673">0</cx:pt>
          <cx:pt idx="674">1</cx:pt>
          <cx:pt idx="675">0</cx:pt>
          <cx:pt idx="676">0</cx:pt>
          <cx:pt idx="677">0</cx:pt>
          <cx:pt idx="678">0</cx:pt>
          <cx:pt idx="679">0</cx:pt>
          <cx:pt idx="680">0</cx:pt>
          <cx:pt idx="681">0</cx:pt>
          <cx:pt idx="682">0</cx:pt>
          <cx:pt idx="683">0</cx:pt>
          <cx:pt idx="684">0</cx:pt>
          <cx:pt idx="685">0</cx:pt>
          <cx:pt idx="686">1</cx:pt>
          <cx:pt idx="687">0</cx:pt>
          <cx:pt idx="688">1</cx:pt>
          <cx:pt idx="689">0</cx:pt>
          <cx:pt idx="690">0</cx:pt>
          <cx:pt idx="691">0</cx:pt>
          <cx:pt idx="692">0</cx:pt>
          <cx:pt idx="693">1</cx:pt>
          <cx:pt idx="694">0</cx:pt>
          <cx:pt idx="695">0</cx:pt>
          <cx:pt idx="696">0</cx:pt>
          <cx:pt idx="697">0</cx:pt>
          <cx:pt idx="698">1</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1</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1</cx:pt>
          <cx:pt idx="768">0</cx:pt>
          <cx:pt idx="769">0</cx:pt>
          <cx:pt idx="770">0</cx:pt>
          <cx:pt idx="771">0</cx:pt>
          <cx:pt idx="772">0</cx:pt>
          <cx:pt idx="773">0</cx:pt>
          <cx:pt idx="774">0</cx:pt>
          <cx:pt idx="775">0</cx:pt>
          <cx:pt idx="776">0</cx:pt>
          <cx:pt idx="777">0</cx:pt>
          <cx:pt idx="778">0</cx:pt>
          <cx:pt idx="779">0</cx:pt>
        </cx:lvl>
      </cx:numDim>
    </cx:data>
    <cx:data id="11">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Sheet1!$M$2:$M$781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1</cx:pt>
          <cx:pt idx="155">0</cx:pt>
          <cx:pt idx="156">1</cx:pt>
          <cx:pt idx="157">1</cx:pt>
          <cx:pt idx="158">0</cx:pt>
          <cx:pt idx="159">1</cx:pt>
          <cx:pt idx="160">0</cx:pt>
          <cx:pt idx="161">1</cx:pt>
          <cx:pt idx="162">1</cx:pt>
          <cx:pt idx="163">0</cx:pt>
          <cx:pt idx="164">0</cx:pt>
          <cx:pt idx="165">0</cx:pt>
          <cx:pt idx="166">0</cx:pt>
          <cx:pt idx="167">0</cx:pt>
          <cx:pt idx="168">1</cx:pt>
          <cx:pt idx="169">0</cx:pt>
          <cx:pt idx="170">0</cx:pt>
          <cx:pt idx="171">1</cx:pt>
          <cx:pt idx="172">0</cx:pt>
          <cx:pt idx="173">0</cx:pt>
          <cx:pt idx="174">1</cx:pt>
          <cx:pt idx="175">1</cx:pt>
          <cx:pt idx="176">1</cx:pt>
          <cx:pt idx="177">1</cx:pt>
          <cx:pt idx="178">1</cx:pt>
          <cx:pt idx="179">0</cx:pt>
          <cx:pt idx="180">0</cx:pt>
          <cx:pt idx="181">0</cx:pt>
          <cx:pt idx="182">0</cx:pt>
          <cx:pt idx="183">1</cx:pt>
          <cx:pt idx="184">1</cx:pt>
          <cx:pt idx="185">0</cx:pt>
          <cx:pt idx="186">0</cx:pt>
          <cx:pt idx="187">0</cx:pt>
          <cx:pt idx="188">0</cx:pt>
          <cx:pt idx="189">1</cx:pt>
          <cx:pt idx="190">1</cx:pt>
          <cx:pt idx="191">0</cx:pt>
          <cx:pt idx="192">0</cx:pt>
          <cx:pt idx="193">0</cx:pt>
          <cx:pt idx="194">0</cx:pt>
          <cx:pt idx="195">0</cx:pt>
          <cx:pt idx="196">0</cx:pt>
          <cx:pt idx="197">0</cx:pt>
          <cx:pt idx="198">0</cx:pt>
          <cx:pt idx="199">0</cx:pt>
          <cx:pt idx="200">0</cx:pt>
          <cx:pt idx="201">0</cx:pt>
          <cx:pt idx="202">1</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1</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1</cx:pt>
          <cx:pt idx="439">0</cx:pt>
          <cx:pt idx="440">0</cx:pt>
          <cx:pt idx="441">1</cx:pt>
          <cx:pt idx="442">0</cx:pt>
          <cx:pt idx="443">0</cx:pt>
          <cx:pt idx="444">0</cx:pt>
          <cx:pt idx="445">0</cx:pt>
          <cx:pt idx="446">0</cx:pt>
          <cx:pt idx="447">0</cx:pt>
          <cx:pt idx="448">0</cx:pt>
          <cx:pt idx="449">0</cx:pt>
          <cx:pt idx="450">0</cx:pt>
          <cx:pt idx="451">0</cx:pt>
          <cx:pt idx="452">1</cx:pt>
          <cx:pt idx="453">1</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1</cx:pt>
          <cx:pt idx="671">1</cx:pt>
          <cx:pt idx="672">0</cx:pt>
          <cx:pt idx="673">0</cx:pt>
          <cx:pt idx="674">0</cx:pt>
          <cx:pt idx="675">0</cx:pt>
          <cx:pt idx="676">0</cx:pt>
          <cx:pt idx="677">1</cx:pt>
          <cx:pt idx="678">0</cx:pt>
          <cx:pt idx="679">0</cx:pt>
          <cx:pt idx="680">1</cx:pt>
          <cx:pt idx="681">0</cx:pt>
          <cx:pt idx="682">1</cx:pt>
          <cx:pt idx="683">1</cx:pt>
          <cx:pt idx="684">0</cx:pt>
          <cx:pt idx="685">0</cx:pt>
          <cx:pt idx="686">1</cx:pt>
          <cx:pt idx="687">0</cx:pt>
          <cx:pt idx="688">1</cx:pt>
          <cx:pt idx="689">1</cx:pt>
          <cx:pt idx="690">1</cx:pt>
          <cx:pt idx="691">0</cx:pt>
          <cx:pt idx="692">0</cx:pt>
          <cx:pt idx="693">1</cx:pt>
          <cx:pt idx="694">0</cx:pt>
          <cx:pt idx="695">0</cx:pt>
          <cx:pt idx="696">0</cx:pt>
          <cx:pt idx="697">0</cx:pt>
          <cx:pt idx="698">0</cx:pt>
          <cx:pt idx="699">0</cx:pt>
          <cx:pt idx="700">0</cx:pt>
          <cx:pt idx="701">0</cx:pt>
          <cx:pt idx="702">0</cx:pt>
          <cx:pt idx="703">0</cx:pt>
          <cx:pt idx="704">1</cx:pt>
          <cx:pt idx="705">1</cx:pt>
          <cx:pt idx="706">0</cx:pt>
          <cx:pt idx="707">1</cx:pt>
          <cx:pt idx="708">0</cx:pt>
          <cx:pt idx="709">1</cx:pt>
          <cx:pt idx="710">0</cx:pt>
          <cx:pt idx="711">0</cx:pt>
          <cx:pt idx="712">1</cx:pt>
          <cx:pt idx="713">1</cx:pt>
          <cx:pt idx="714">0</cx:pt>
          <cx:pt idx="715">1</cx:pt>
          <cx:pt idx="716">0</cx:pt>
          <cx:pt idx="717">0</cx:pt>
          <cx:pt idx="718">0</cx:pt>
          <cx:pt idx="719">0</cx:pt>
          <cx:pt idx="720">1</cx:pt>
          <cx:pt idx="721">0</cx:pt>
          <cx:pt idx="722">0</cx:pt>
          <cx:pt idx="723">0</cx:pt>
          <cx:pt idx="724">1</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12">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Sheet1!$N$2:$N$781</cx:f>
        <cx:lvl ptCount="780" formatCode="General">
          <cx:pt idx="0">0</cx:pt>
          <cx:pt idx="1">0</cx:pt>
          <cx:pt idx="2">0</cx:pt>
          <cx:pt idx="3">1</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1</cx:pt>
          <cx:pt idx="42">0</cx:pt>
          <cx:pt idx="43">1</cx:pt>
          <cx:pt idx="44">0</cx:pt>
          <cx:pt idx="45">0</cx:pt>
          <cx:pt idx="46">0</cx:pt>
          <cx:pt idx="47">0</cx:pt>
          <cx:pt idx="48">0</cx:pt>
          <cx:pt idx="49">0</cx:pt>
          <cx:pt idx="50">0</cx:pt>
          <cx:pt idx="51">0</cx:pt>
          <cx:pt idx="52">0</cx:pt>
          <cx:pt idx="53">0</cx:pt>
          <cx:pt idx="54">0</cx:pt>
          <cx:pt idx="55">0</cx:pt>
          <cx:pt idx="56">0</cx:pt>
          <cx:pt idx="57">0</cx:pt>
          <cx:pt idx="58">0</cx:pt>
          <cx:pt idx="59">0</cx:pt>
          <cx:pt idx="60">1</cx:pt>
          <cx:pt idx="61">0</cx:pt>
          <cx:pt idx="62">0</cx:pt>
          <cx:pt idx="63">1</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1</cx:pt>
          <cx:pt idx="101">0</cx:pt>
          <cx:pt idx="102">0</cx:pt>
          <cx:pt idx="103">1</cx:pt>
          <cx:pt idx="104">1</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1</cx:pt>
          <cx:pt idx="128">0</cx:pt>
          <cx:pt idx="129">0</cx:pt>
          <cx:pt idx="130">0</cx:pt>
          <cx:pt idx="131">0</cx:pt>
          <cx:pt idx="132">0</cx:pt>
          <cx:pt idx="133">0</cx:pt>
          <cx:pt idx="134">0</cx:pt>
          <cx:pt idx="135">0</cx:pt>
          <cx:pt idx="136">0</cx:pt>
          <cx:pt idx="137">0</cx:pt>
          <cx:pt idx="138">0</cx:pt>
          <cx:pt idx="139">0</cx:pt>
          <cx:pt idx="140">1</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1</cx:pt>
          <cx:pt idx="350">0</cx:pt>
          <cx:pt idx="351">0</cx:pt>
          <cx:pt idx="352">0</cx:pt>
          <cx:pt idx="353">0</cx:pt>
          <cx:pt idx="354">0</cx:pt>
          <cx:pt idx="355">0</cx:pt>
          <cx:pt idx="356">0</cx:pt>
          <cx:pt idx="357">1</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1</cx:pt>
          <cx:pt idx="380">0</cx:pt>
          <cx:pt idx="381">0</cx:pt>
          <cx:pt idx="382">0</cx:pt>
          <cx:pt idx="383">1</cx:pt>
          <cx:pt idx="384">0</cx:pt>
          <cx:pt idx="385">0</cx:pt>
          <cx:pt idx="386">0</cx:pt>
          <cx:pt idx="387">0</cx:pt>
          <cx:pt idx="388">0</cx:pt>
          <cx:pt idx="389">0</cx:pt>
          <cx:pt idx="390">0</cx:pt>
          <cx:pt idx="391">0</cx:pt>
          <cx:pt idx="392">0</cx:pt>
          <cx:pt idx="393">0</cx:pt>
          <cx:pt idx="394">0</cx:pt>
          <cx:pt idx="395">1</cx:pt>
          <cx:pt idx="396">0</cx:pt>
          <cx:pt idx="397">0</cx:pt>
          <cx:pt idx="398">0</cx:pt>
          <cx:pt idx="399">0</cx:pt>
          <cx:pt idx="400">0</cx:pt>
          <cx:pt idx="401">0</cx:pt>
          <cx:pt idx="402">0</cx:pt>
          <cx:pt idx="403">0</cx:pt>
          <cx:pt idx="404">1</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1</cx:pt>
          <cx:pt idx="424">0</cx:pt>
          <cx:pt idx="425">0</cx:pt>
          <cx:pt idx="426">0</cx:pt>
          <cx:pt idx="427">0</cx:pt>
          <cx:pt idx="428">0</cx:pt>
          <cx:pt idx="429">0</cx:pt>
          <cx:pt idx="430">1</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1</cx:pt>
          <cx:pt idx="523">0</cx:pt>
          <cx:pt idx="524">0</cx:pt>
          <cx:pt idx="525">0</cx:pt>
          <cx:pt idx="526">0</cx:pt>
          <cx:pt idx="527">0</cx:pt>
          <cx:pt idx="528">0</cx:pt>
          <cx:pt idx="529">0</cx:pt>
          <cx:pt idx="530">0</cx:pt>
          <cx:pt idx="531">0</cx:pt>
          <cx:pt idx="532">0</cx:pt>
          <cx:pt idx="533">0</cx:pt>
          <cx:pt idx="534">0</cx:pt>
          <cx:pt idx="535">0</cx:pt>
          <cx:pt idx="536">0</cx:pt>
          <cx:pt idx="537">1</cx:pt>
          <cx:pt idx="538">1</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1</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1</cx:pt>
          <cx:pt idx="668">0</cx:pt>
          <cx:pt idx="669">0</cx:pt>
          <cx:pt idx="670">0</cx:pt>
          <cx:pt idx="671">0</cx:pt>
          <cx:pt idx="672">0</cx:pt>
          <cx:pt idx="673">0</cx:pt>
          <cx:pt idx="674">1</cx:pt>
          <cx:pt idx="675">0</cx:pt>
          <cx:pt idx="676">0</cx:pt>
          <cx:pt idx="677">0</cx:pt>
          <cx:pt idx="678">0</cx:pt>
          <cx:pt idx="679">0</cx:pt>
          <cx:pt idx="680">0</cx:pt>
          <cx:pt idx="681">1</cx:pt>
          <cx:pt idx="682">0</cx:pt>
          <cx:pt idx="683">0</cx:pt>
          <cx:pt idx="684">0</cx:pt>
          <cx:pt idx="685">1</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1</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13">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Sheet1!$O$2:$O$781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1</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1</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1</cx:pt>
          <cx:pt idx="219">0</cx:pt>
          <cx:pt idx="220">0</cx:pt>
          <cx:pt idx="221">0</cx:pt>
          <cx:pt idx="222">0</cx:pt>
          <cx:pt idx="223">0</cx:pt>
          <cx:pt idx="224">0</cx:pt>
          <cx:pt idx="225">0</cx:pt>
          <cx:pt idx="226">1</cx:pt>
          <cx:pt idx="227">0</cx:pt>
          <cx:pt idx="228">0</cx:pt>
          <cx:pt idx="229">0</cx:pt>
          <cx:pt idx="230">0</cx:pt>
          <cx:pt idx="231">0</cx:pt>
          <cx:pt idx="232">0</cx:pt>
          <cx:pt idx="233">0</cx:pt>
          <cx:pt idx="234">0</cx:pt>
          <cx:pt idx="235">0</cx:pt>
          <cx:pt idx="236">0</cx:pt>
          <cx:pt idx="237">0</cx:pt>
          <cx:pt idx="238">1</cx:pt>
          <cx:pt idx="239">1</cx:pt>
          <cx:pt idx="240">0</cx:pt>
          <cx:pt idx="241">1</cx:pt>
          <cx:pt idx="242">0</cx:pt>
          <cx:pt idx="243">0</cx:pt>
          <cx:pt idx="244">0</cx:pt>
          <cx:pt idx="245">0</cx:pt>
          <cx:pt idx="246">1</cx:pt>
          <cx:pt idx="247">0</cx:pt>
          <cx:pt idx="248">0</cx:pt>
          <cx:pt idx="249">0</cx:pt>
          <cx:pt idx="250">1</cx:pt>
          <cx:pt idx="251">0</cx:pt>
          <cx:pt idx="252">0</cx:pt>
          <cx:pt idx="253">0</cx:pt>
          <cx:pt idx="254">0</cx:pt>
          <cx:pt idx="255">0</cx:pt>
          <cx:pt idx="256">0</cx:pt>
          <cx:pt idx="257">0</cx:pt>
          <cx:pt idx="258">0</cx:pt>
          <cx:pt idx="259">0</cx:pt>
          <cx:pt idx="260">0</cx:pt>
          <cx:pt idx="261">1</cx:pt>
          <cx:pt idx="262">0</cx:pt>
          <cx:pt idx="263">0</cx:pt>
          <cx:pt idx="264">0</cx:pt>
          <cx:pt idx="265">1</cx:pt>
          <cx:pt idx="266">0</cx:pt>
          <cx:pt idx="267">0</cx:pt>
          <cx:pt idx="268">0</cx:pt>
          <cx:pt idx="269">0</cx:pt>
          <cx:pt idx="270">0</cx:pt>
          <cx:pt idx="271">0</cx:pt>
          <cx:pt idx="272">0</cx:pt>
          <cx:pt idx="273">1</cx:pt>
          <cx:pt idx="274">0</cx:pt>
          <cx:pt idx="275">0</cx:pt>
          <cx:pt idx="276">0</cx:pt>
          <cx:pt idx="277">1</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1</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1</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1</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1</cx:pt>
          <cx:pt idx="622">1</cx:pt>
          <cx:pt idx="623">0</cx:pt>
          <cx:pt idx="624">0</cx:pt>
          <cx:pt idx="625">0</cx:pt>
          <cx:pt idx="626">0</cx:pt>
          <cx:pt idx="627">1</cx:pt>
          <cx:pt idx="628">1</cx:pt>
          <cx:pt idx="629">0</cx:pt>
          <cx:pt idx="630">0</cx:pt>
          <cx:pt idx="631">0</cx:pt>
          <cx:pt idx="632">1</cx:pt>
          <cx:pt idx="633">1</cx:pt>
          <cx:pt idx="634">0</cx:pt>
          <cx:pt idx="635">0</cx:pt>
          <cx:pt idx="636">0</cx:pt>
          <cx:pt idx="637">0</cx:pt>
          <cx:pt idx="638">0</cx:pt>
          <cx:pt idx="639">0</cx:pt>
          <cx:pt idx="640">0</cx:pt>
          <cx:pt idx="641">0</cx:pt>
          <cx:pt idx="642">0</cx:pt>
          <cx:pt idx="643">0</cx:pt>
          <cx:pt idx="644">0</cx:pt>
          <cx:pt idx="645">1</cx:pt>
          <cx:pt idx="646">0</cx:pt>
          <cx:pt idx="647">0</cx:pt>
          <cx:pt idx="648">0</cx:pt>
          <cx:pt idx="649">0</cx:pt>
          <cx:pt idx="650">0</cx:pt>
          <cx:pt idx="651">0</cx:pt>
          <cx:pt idx="652">0</cx:pt>
          <cx:pt idx="653">1</cx:pt>
          <cx:pt idx="654">0</cx:pt>
          <cx:pt idx="655">1</cx:pt>
          <cx:pt idx="656">0</cx:pt>
          <cx:pt idx="657">0</cx:pt>
          <cx:pt idx="658">1</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chartData>
  <cx:chart>
    <cx:plotArea>
      <cx:plotAreaRegion>
        <cx:series layoutId="clusteredColumn" uniqueId="{383A6022-B2E9-4A77-B735-D43594A63517}" formatIdx="0">
          <cx:tx>
            <cx:txData>
              <cx:f>Sheet1!$B$1</cx:f>
              <cx:v>PFI.time</cx:v>
            </cx:txData>
          </cx:tx>
          <cx:dataId val="0"/>
          <cx:layoutPr>
            <cx:binning intervalClosed="r"/>
          </cx:layoutPr>
        </cx:series>
        <cx:series layoutId="clusteredColumn" hidden="1" uniqueId="{C2857A84-2B95-401C-A5A3-93530E53AD36}" formatIdx="1">
          <cx:tx>
            <cx:txData>
              <cx:f>Sheet1!$C$1</cx:f>
              <cx:v>Cyclophosphamide</cx:v>
            </cx:txData>
          </cx:tx>
          <cx:dataId val="1"/>
          <cx:layoutPr>
            <cx:binning intervalClosed="r"/>
          </cx:layoutPr>
        </cx:series>
        <cx:series layoutId="clusteredColumn" hidden="1" uniqueId="{D2D133D6-17EB-43B8-9819-9D6F86143C1E}" formatIdx="2">
          <cx:tx>
            <cx:txData>
              <cx:f>Sheet1!$D$1</cx:f>
              <cx:v>Doxorubicin</cx:v>
            </cx:txData>
          </cx:tx>
          <cx:dataId val="2"/>
          <cx:layoutPr>
            <cx:binning intervalClosed="r"/>
          </cx:layoutPr>
        </cx:series>
        <cx:series layoutId="clusteredColumn" hidden="1" uniqueId="{2BD826AF-E551-4DD5-95EF-6B4FE7829351}" formatIdx="3">
          <cx:tx>
            <cx:txData>
              <cx:f>Sheet1!$E$1</cx:f>
              <cx:v>Tamoxifen</cx:v>
            </cx:txData>
          </cx:tx>
          <cx:dataId val="3"/>
          <cx:layoutPr>
            <cx:binning intervalClosed="r"/>
          </cx:layoutPr>
        </cx:series>
        <cx:series layoutId="clusteredColumn" hidden="1" uniqueId="{1912AFAC-71C6-4734-98D9-C70D466243A0}" formatIdx="4">
          <cx:tx>
            <cx:txData>
              <cx:f>Sheet1!$F$1</cx:f>
              <cx:v>Anastrozole</cx:v>
            </cx:txData>
          </cx:tx>
          <cx:dataId val="4"/>
          <cx:layoutPr>
            <cx:binning intervalClosed="r"/>
          </cx:layoutPr>
        </cx:series>
        <cx:series layoutId="clusteredColumn" hidden="1" uniqueId="{184D099C-5EF8-45F7-91CA-4B0CD2E0B407}" formatIdx="5">
          <cx:tx>
            <cx:txData>
              <cx:f>Sheet1!$G$1</cx:f>
              <cx:v>Paclitaxel</cx:v>
            </cx:txData>
          </cx:tx>
          <cx:dataId val="5"/>
          <cx:layoutPr>
            <cx:binning intervalClosed="r"/>
          </cx:layoutPr>
        </cx:series>
        <cx:series layoutId="clusteredColumn" hidden="1" uniqueId="{23AB8FFE-D846-4D90-B7EE-D0CF258FD857}" formatIdx="6">
          <cx:tx>
            <cx:txData>
              <cx:f>Sheet1!$H$1</cx:f>
              <cx:v>Docetaxel</cx:v>
            </cx:txData>
          </cx:tx>
          <cx:dataId val="6"/>
          <cx:layoutPr>
            <cx:binning intervalClosed="r"/>
          </cx:layoutPr>
        </cx:series>
        <cx:series layoutId="clusteredColumn" hidden="1" uniqueId="{5B9A0ED7-92D6-43B9-AB73-769C5FF30D26}" formatIdx="7">
          <cx:tx>
            <cx:txData>
              <cx:f>Sheet1!$I$1</cx:f>
              <cx:v>Fluorouracil</cx:v>
            </cx:txData>
          </cx:tx>
          <cx:dataId val="7"/>
          <cx:layoutPr>
            <cx:binning intervalClosed="r"/>
          </cx:layoutPr>
        </cx:series>
        <cx:series layoutId="clusteredColumn" hidden="1" uniqueId="{E27BE8F8-2B8E-4BDA-B85B-03CD1BE107C9}" formatIdx="8">
          <cx:tx>
            <cx:txData>
              <cx:f>Sheet1!$J$1</cx:f>
              <cx:v>Trastuzumab</cx:v>
            </cx:txData>
          </cx:tx>
          <cx:dataId val="8"/>
          <cx:layoutPr>
            <cx:binning intervalClosed="r"/>
          </cx:layoutPr>
        </cx:series>
        <cx:series layoutId="clusteredColumn" hidden="1" uniqueId="{BDB04C1D-A018-4CED-8EC8-713B352EE791}" formatIdx="9">
          <cx:tx>
            <cx:txData>
              <cx:f>Sheet1!$K$1</cx:f>
              <cx:v>Letrozole</cx:v>
            </cx:txData>
          </cx:tx>
          <cx:dataId val="9"/>
          <cx:layoutPr>
            <cx:binning intervalClosed="r"/>
          </cx:layoutPr>
        </cx:series>
        <cx:series layoutId="clusteredColumn" hidden="1" uniqueId="{D782EDF7-BB96-4F30-A118-F00957E5C53F}" formatIdx="10">
          <cx:tx>
            <cx:txData>
              <cx:f>Sheet1!$L$1</cx:f>
              <cx:v>Exemestane</cx:v>
            </cx:txData>
          </cx:tx>
          <cx:dataId val="10"/>
          <cx:layoutPr>
            <cx:binning intervalClosed="r"/>
          </cx:layoutPr>
        </cx:series>
        <cx:series layoutId="clusteredColumn" hidden="1" uniqueId="{76F54BE8-99E4-4B50-B502-A17BBF503586}" formatIdx="11">
          <cx:tx>
            <cx:txData>
              <cx:f>Sheet1!$M$1</cx:f>
              <cx:v>Epirubicin</cx:v>
            </cx:txData>
          </cx:tx>
          <cx:dataId val="11"/>
          <cx:layoutPr>
            <cx:binning intervalClosed="r"/>
          </cx:layoutPr>
        </cx:series>
        <cx:series layoutId="clusteredColumn" hidden="1" uniqueId="{1D28A517-46D5-4C0A-9B27-9E3A79DB9A25}" formatIdx="12">
          <cx:tx>
            <cx:txData>
              <cx:f>Sheet1!$N$1</cx:f>
              <cx:v>Carboplatin</cx:v>
            </cx:txData>
          </cx:tx>
          <cx:dataId val="12"/>
          <cx:layoutPr>
            <cx:binning intervalClosed="r"/>
          </cx:layoutPr>
        </cx:series>
        <cx:series layoutId="clusteredColumn" hidden="1" uniqueId="{5AA494F5-9F2A-4F59-8349-C1C8AA8EAD2B}" formatIdx="13">
          <cx:tx>
            <cx:txData>
              <cx:f>Sheet1!$O$1</cx:f>
              <cx:v>Methotrexate</cx:v>
            </cx:txData>
          </cx:tx>
          <cx:dataId val="13"/>
          <cx:layoutPr>
            <cx:binning intervalClosed="r"/>
          </cx:layoutPr>
        </cx:series>
      </cx:plotAreaRegion>
      <cx:axis id="0">
        <cx:catScaling gapWidth="0"/>
        <cx:title>
          <cx:tx>
            <cx:txData>
              <cx:v>Progression Free Interval</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Progression Free Interval</a:t>
              </a:r>
            </a:p>
          </cx:txPr>
        </cx:title>
        <cx:tickLabels/>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Frequency</a:t>
              </a:r>
            </a:p>
          </cx:txPr>
        </cx:title>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Sheet1!$B$2:$B$781</cx:f>
        <cx:lvl ptCount="780" formatCode="General">
          <cx:pt idx="0">1808</cx:pt>
          <cx:pt idx="1">4005</cx:pt>
          <cx:pt idx="2">1474</cx:pt>
          <cx:pt idx="3">1448</cx:pt>
          <cx:pt idx="4">348</cx:pt>
          <cx:pt idx="5">1477</cx:pt>
          <cx:pt idx="6">1471</cx:pt>
          <cx:pt idx="7">303</cx:pt>
          <cx:pt idx="8">1463</cx:pt>
          <cx:pt idx="9">434</cx:pt>
          <cx:pt idx="10">1437</cx:pt>
          <cx:pt idx="11">1196</cx:pt>
          <cx:pt idx="12">852</cx:pt>
          <cx:pt idx="13">584</cx:pt>
          <cx:pt idx="14">554</cx:pt>
          <cx:pt idx="15">4354</cx:pt>
          <cx:pt idx="16">102</cx:pt>
          <cx:pt idx="17">2385</cx:pt>
          <cx:pt idx="18">3709</cx:pt>
          <cx:pt idx="19">2246</cx:pt>
          <cx:pt idx="20">2654</cx:pt>
          <cx:pt idx="21">1470</cx:pt>
          <cx:pt idx="22">3102</cx:pt>
          <cx:pt idx="23">1686</cx:pt>
          <cx:pt idx="24">1099</cx:pt>
          <cx:pt idx="25">1364</cx:pt>
          <cx:pt idx="26">3015</cx:pt>
          <cx:pt idx="27">382</cx:pt>
          <cx:pt idx="28">3492</cx:pt>
          <cx:pt idx="29">2813</cx:pt>
          <cx:pt idx="30">2695</cx:pt>
          <cx:pt idx="31">3283</cx:pt>
          <cx:pt idx="32">2348</cx:pt>
          <cx:pt idx="33">2289</cx:pt>
          <cx:pt idx="34">158</cx:pt>
          <cx:pt idx="35">3011</cx:pt>
          <cx:pt idx="36">3283</cx:pt>
          <cx:pt idx="37">1728</cx:pt>
          <cx:pt idx="38">1673</cx:pt>
          <cx:pt idx="39">1616</cx:pt>
          <cx:pt idx="40">2048</cx:pt>
          <cx:pt idx="41">1051</cx:pt>
          <cx:pt idx="42">1027</cx:pt>
          <cx:pt idx="43">1873</cx:pt>
          <cx:pt idx="44">767</cx:pt>
          <cx:pt idx="45">3094</cx:pt>
          <cx:pt idx="46">4088</cx:pt>
          <cx:pt idx="47">2442</cx:pt>
          <cx:pt idx="48">3603</cx:pt>
          <cx:pt idx="49">2426</cx:pt>
          <cx:pt idx="50">2263</cx:pt>
          <cx:pt idx="51">2190</cx:pt>
          <cx:pt idx="52">1066</cx:pt>
          <cx:pt idx="53">1353</cx:pt>
          <cx:pt idx="54">752</cx:pt>
          <cx:pt idx="55">1925</cx:pt>
          <cx:pt idx="56">3017</cx:pt>
          <cx:pt idx="57">1662</cx:pt>
          <cx:pt idx="58">825</cx:pt>
          <cx:pt idx="59">653</cx:pt>
          <cx:pt idx="60">1239</cx:pt>
          <cx:pt idx="61">1347</cx:pt>
          <cx:pt idx="62">533</cx:pt>
          <cx:pt idx="63">521</cx:pt>
          <cx:pt idx="64">255</cx:pt>
          <cx:pt idx="65">1516</cx:pt>
          <cx:pt idx="66">624</cx:pt>
          <cx:pt idx="67">531</cx:pt>
          <cx:pt idx="68">575</cx:pt>
          <cx:pt idx="69">631</cx:pt>
          <cx:pt idx="70">756</cx:pt>
          <cx:pt idx="71">769</cx:pt>
          <cx:pt idx="72">554</cx:pt>
          <cx:pt idx="73">1535</cx:pt>
          <cx:pt idx="74">666</cx:pt>
          <cx:pt idx="75">659</cx:pt>
          <cx:pt idx="76">1505</cx:pt>
          <cx:pt idx="77">559</cx:pt>
          <cx:pt idx="78">588</cx:pt>
          <cx:pt idx="79">1474</cx:pt>
          <cx:pt idx="80">723</cx:pt>
          <cx:pt idx="81">714</cx:pt>
          <cx:pt idx="82">528</cx:pt>
          <cx:pt idx="83">1847</cx:pt>
          <cx:pt idx="84">683</cx:pt>
          <cx:pt idx="85">616</cx:pt>
          <cx:pt idx="86">595</cx:pt>
          <cx:pt idx="87">501</cx:pt>
          <cx:pt idx="88">1596</cx:pt>
          <cx:pt idx="89">3276</cx:pt>
          <cx:pt idx="90">1290</cx:pt>
          <cx:pt idx="91">523</cx:pt>
          <cx:pt idx="92">552</cx:pt>
          <cx:pt idx="93">2989</cx:pt>
          <cx:pt idx="94">322</cx:pt>
          <cx:pt idx="95">1102</cx:pt>
          <cx:pt idx="96">1206</cx:pt>
          <cx:pt idx="97">682</cx:pt>
          <cx:pt idx="98">2770</cx:pt>
          <cx:pt idx="99">574</cx:pt>
          <cx:pt idx="100">996</cx:pt>
          <cx:pt idx="101">1712</cx:pt>
          <cx:pt idx="102">1439</cx:pt>
          <cx:pt idx="103">802</cx:pt>
          <cx:pt idx="104">1532</cx:pt>
          <cx:pt idx="105">1546</cx:pt>
          <cx:pt idx="106">648</cx:pt>
          <cx:pt idx="107">643</cx:pt>
          <cx:pt idx="108">1165</cx:pt>
          <cx:pt idx="109">1074</cx:pt>
          <cx:pt idx="110">1079</cx:pt>
          <cx:pt idx="111">931</cx:pt>
          <cx:pt idx="112">1139</cx:pt>
          <cx:pt idx="113">1085</cx:pt>
          <cx:pt idx="114">1007</cx:pt>
          <cx:pt idx="115">906</cx:pt>
          <cx:pt idx="116">965</cx:pt>
          <cx:pt idx="117">556</cx:pt>
          <cx:pt idx="118">765</cx:pt>
          <cx:pt idx="119">586</cx:pt>
          <cx:pt idx="120">795</cx:pt>
          <cx:pt idx="121">954</cx:pt>
          <cx:pt idx="122">738</cx:pt>
          <cx:pt idx="123">722</cx:pt>
          <cx:pt idx="124">291</cx:pt>
          <cx:pt idx="125">661</cx:pt>
          <cx:pt idx="126">627</cx:pt>
          <cx:pt idx="127">679</cx:pt>
          <cx:pt idx="128">345</cx:pt>
          <cx:pt idx="129">322</cx:pt>
          <cx:pt idx="130">313</cx:pt>
          <cx:pt idx="131">343</cx:pt>
          <cx:pt idx="132">174</cx:pt>
          <cx:pt idx="133">419</cx:pt>
          <cx:pt idx="134">364</cx:pt>
          <cx:pt idx="135">454</cx:pt>
          <cx:pt idx="136">418</cx:pt>
          <cx:pt idx="137">446</cx:pt>
          <cx:pt idx="138">441</cx:pt>
          <cx:pt idx="139">644</cx:pt>
          <cx:pt idx="140">545</cx:pt>
          <cx:pt idx="141">448</cx:pt>
          <cx:pt idx="142">368</cx:pt>
          <cx:pt idx="143">326</cx:pt>
          <cx:pt idx="144">336</cx:pt>
          <cx:pt idx="145">313</cx:pt>
          <cx:pt idx="146">285</cx:pt>
          <cx:pt idx="147">317</cx:pt>
          <cx:pt idx="148">266</cx:pt>
          <cx:pt idx="149">396</cx:pt>
          <cx:pt idx="150">396</cx:pt>
          <cx:pt idx="151">547</cx:pt>
          <cx:pt idx="152">1614</cx:pt>
          <cx:pt idx="153">791</cx:pt>
          <cx:pt idx="154">518</cx:pt>
          <cx:pt idx="155">1642</cx:pt>
          <cx:pt idx="156">274</cx:pt>
          <cx:pt idx="157">1034</cx:pt>
          <cx:pt idx="158">608</cx:pt>
          <cx:pt idx="159">577</cx:pt>
          <cx:pt idx="160">577</cx:pt>
          <cx:pt idx="161">426</cx:pt>
          <cx:pt idx="162">365</cx:pt>
          <cx:pt idx="163">975</cx:pt>
          <cx:pt idx="164">304</cx:pt>
          <cx:pt idx="165">334</cx:pt>
          <cx:pt idx="166">273</cx:pt>
          <cx:pt idx="167">243</cx:pt>
          <cx:pt idx="168">760</cx:pt>
          <cx:pt idx="169">304</cx:pt>
          <cx:pt idx="170">1371</cx:pt>
          <cx:pt idx="171">549</cx:pt>
          <cx:pt idx="172">1124</cx:pt>
          <cx:pt idx="173">396</cx:pt>
          <cx:pt idx="174">1156</cx:pt>
          <cx:pt idx="175">881</cx:pt>
          <cx:pt idx="176">1004</cx:pt>
          <cx:pt idx="177">607</cx:pt>
          <cx:pt idx="178">365</cx:pt>
          <cx:pt idx="179">762</cx:pt>
          <cx:pt idx="180">943</cx:pt>
          <cx:pt idx="181">1004</cx:pt>
          <cx:pt idx="182">366</cx:pt>
          <cx:pt idx="183">243</cx:pt>
          <cx:pt idx="184">942</cx:pt>
          <cx:pt idx="185">546</cx:pt>
          <cx:pt idx="186">1277</cx:pt>
          <cx:pt idx="187">365</cx:pt>
          <cx:pt idx="188">304</cx:pt>
          <cx:pt idx="189">304</cx:pt>
          <cx:pt idx="190">365</cx:pt>
          <cx:pt idx="191">1522</cx:pt>
          <cx:pt idx="192">1492</cx:pt>
          <cx:pt idx="193">1371</cx:pt>
          <cx:pt idx="194">1006</cx:pt>
          <cx:pt idx="195">761</cx:pt>
          <cx:pt idx="196">273</cx:pt>
          <cx:pt idx="197">579</cx:pt>
          <cx:pt idx="198">457</cx:pt>
          <cx:pt idx="199">365</cx:pt>
          <cx:pt idx="200">579</cx:pt>
          <cx:pt idx="201">396</cx:pt>
          <cx:pt idx="202">640</cx:pt>
          <cx:pt idx="203">822</cx:pt>
          <cx:pt idx="204">518</cx:pt>
          <cx:pt idx="205">1157</cx:pt>
          <cx:pt idx="206">585</cx:pt>
          <cx:pt idx="207">698</cx:pt>
          <cx:pt idx="208">2248</cx:pt>
          <cx:pt idx="209">654</cx:pt>
          <cx:pt idx="210">2222</cx:pt>
          <cx:pt idx="211">1234</cx:pt>
          <cx:pt idx="212">766</cx:pt>
          <cx:pt idx="213">2759</cx:pt>
          <cx:pt idx="214">1853</cx:pt>
          <cx:pt idx="215">2650</cx:pt>
          <cx:pt idx="216">2255</cx:pt>
          <cx:pt idx="217">1005</cx:pt>
          <cx:pt idx="218">588</cx:pt>
          <cx:pt idx="219">237</cx:pt>
          <cx:pt idx="220">987</cx:pt>
          <cx:pt idx="221">675</cx:pt>
          <cx:pt idx="222">762</cx:pt>
          <cx:pt idx="223">456</cx:pt>
          <cx:pt idx="224">504</cx:pt>
          <cx:pt idx="225">471</cx:pt>
          <cx:pt idx="226">707</cx:pt>
          <cx:pt idx="227">754</cx:pt>
          <cx:pt idx="228">588</cx:pt>
          <cx:pt idx="229">455</cx:pt>
          <cx:pt idx="230">348</cx:pt>
          <cx:pt idx="231">2442</cx:pt>
          <cx:pt idx="232">1866</cx:pt>
          <cx:pt idx="233">1645</cx:pt>
          <cx:pt idx="234">2483</cx:pt>
          <cx:pt idx="235">1922</cx:pt>
          <cx:pt idx="236">2091</cx:pt>
          <cx:pt idx="237">2124</cx:pt>
          <cx:pt idx="238">1614</cx:pt>
          <cx:pt idx="239">1351</cx:pt>
          <cx:pt idx="240">997</cx:pt>
          <cx:pt idx="241">651</cx:pt>
          <cx:pt idx="242">1587</cx:pt>
          <cx:pt idx="243">792</cx:pt>
          <cx:pt idx="244">1140</cx:pt>
          <cx:pt idx="245">618</cx:pt>
          <cx:pt idx="246">680</cx:pt>
          <cx:pt idx="247">1066</cx:pt>
          <cx:pt idx="248">143</cx:pt>
          <cx:pt idx="249">1542</cx:pt>
          <cx:pt idx="250">1547</cx:pt>
          <cx:pt idx="251">2190</cx:pt>
          <cx:pt idx="252">2335</cx:pt>
          <cx:pt idx="253">1980</cx:pt>
          <cx:pt idx="254">798</cx:pt>
          <cx:pt idx="255">1528</cx:pt>
          <cx:pt idx="256">1887</cx:pt>
          <cx:pt idx="257">1683</cx:pt>
          <cx:pt idx="258">2184</cx:pt>
          <cx:pt idx="259">3506</cx:pt>
          <cx:pt idx="260">3456</cx:pt>
          <cx:pt idx="261">267</cx:pt>
          <cx:pt idx="262">3248</cx:pt>
          <cx:pt idx="263">3286</cx:pt>
          <cx:pt idx="264">3112</cx:pt>
          <cx:pt idx="265">2989</cx:pt>
          <cx:pt idx="266">2372</cx:pt>
          <cx:pt idx="267">2515</cx:pt>
          <cx:pt idx="268">2142</cx:pt>
          <cx:pt idx="269">1842</cx:pt>
          <cx:pt idx="270">1639</cx:pt>
          <cx:pt idx="271">1234</cx:pt>
          <cx:pt idx="272">622</cx:pt>
          <cx:pt idx="273">2953</cx:pt>
          <cx:pt idx="274">1882</cx:pt>
          <cx:pt idx="275">2513</cx:pt>
          <cx:pt idx="276">350</cx:pt>
          <cx:pt idx="277">541</cx:pt>
          <cx:pt idx="278">754</cx:pt>
          <cx:pt idx="279">819</cx:pt>
          <cx:pt idx="280">3957</cx:pt>
          <cx:pt idx="281">172</cx:pt>
          <cx:pt idx="282">475</cx:pt>
          <cx:pt idx="283">989</cx:pt>
          <cx:pt idx="284">1001</cx:pt>
          <cx:pt idx="285">584</cx:pt>
          <cx:pt idx="286">4275</cx:pt>
          <cx:pt idx="287">2991</cx:pt>
          <cx:pt idx="288">160</cx:pt>
          <cx:pt idx="289">2558</cx:pt>
          <cx:pt idx="290">3316</cx:pt>
          <cx:pt idx="291">709</cx:pt>
          <cx:pt idx="292">739</cx:pt>
          <cx:pt idx="293">544</cx:pt>
          <cx:pt idx="294">1313</cx:pt>
          <cx:pt idx="295">4052</cx:pt>
          <cx:pt idx="296">1609</cx:pt>
          <cx:pt idx="297">4080</cx:pt>
          <cx:pt idx="298">3261</cx:pt>
          <cx:pt idx="299">1136</cx:pt>
          <cx:pt idx="300">588</cx:pt>
          <cx:pt idx="301">3159</cx:pt>
          <cx:pt idx="302">2971</cx:pt>
          <cx:pt idx="303">2991</cx:pt>
          <cx:pt idx="304">2920</cx:pt>
          <cx:pt idx="305">2618</cx:pt>
          <cx:pt idx="306">2856</cx:pt>
          <cx:pt idx="307">3021</cx:pt>
          <cx:pt idx="308">268</cx:pt>
          <cx:pt idx="309">1150</cx:pt>
          <cx:pt idx="310">1272</cx:pt>
          <cx:pt idx="311">2868</cx:pt>
          <cx:pt idx="312">1864</cx:pt>
          <cx:pt idx="313">2632</cx:pt>
          <cx:pt idx="314">2629</cx:pt>
          <cx:pt idx="315">1026</cx:pt>
          <cx:pt idx="316">4894</cx:pt>
          <cx:pt idx="317">1548</cx:pt>
          <cx:pt idx="318">1414</cx:pt>
          <cx:pt idx="319">3660</cx:pt>
          <cx:pt idx="320">2561</cx:pt>
          <cx:pt idx="321">3172</cx:pt>
          <cx:pt idx="322">3430</cx:pt>
          <cx:pt idx="323">2976</cx:pt>
          <cx:pt idx="324">3202</cx:pt>
          <cx:pt idx="325">3128</cx:pt>
          <cx:pt idx="326">3203</cx:pt>
          <cx:pt idx="327">1550</cx:pt>
          <cx:pt idx="328">3004</cx:pt>
          <cx:pt idx="329">3001</cx:pt>
          <cx:pt idx="330">2707</cx:pt>
          <cx:pt idx="331">3030</cx:pt>
          <cx:pt idx="332">2838</cx:pt>
          <cx:pt idx="333">2605</cx:pt>
          <cx:pt idx="334">2161</cx:pt>
          <cx:pt idx="335">1640</cx:pt>
          <cx:pt idx="336">4203</cx:pt>
          <cx:pt idx="337">434</cx:pt>
          <cx:pt idx="338">2632</cx:pt>
          <cx:pt idx="339">1304</cx:pt>
          <cx:pt idx="340">2012</cx:pt>
          <cx:pt idx="341">1935</cx:pt>
          <cx:pt idx="342">1161</cx:pt>
          <cx:pt idx="343">1198</cx:pt>
          <cx:pt idx="344">1233</cx:pt>
          <cx:pt idx="345">1742</cx:pt>
          <cx:pt idx="346">968</cx:pt>
          <cx:pt idx="347">1013</cx:pt>
          <cx:pt idx="348">1185</cx:pt>
          <cx:pt idx="349">301</cx:pt>
          <cx:pt idx="350">994</cx:pt>
          <cx:pt idx="351">2596</cx:pt>
          <cx:pt idx="352">1516</cx:pt>
          <cx:pt idx="353">2072</cx:pt>
          <cx:pt idx="354">456</cx:pt>
          <cx:pt idx="355">2164</cx:pt>
          <cx:pt idx="356">1820</cx:pt>
          <cx:pt idx="357">622</cx:pt>
          <cx:pt idx="358">777</cx:pt>
          <cx:pt idx="359">1919</cx:pt>
          <cx:pt idx="360">2477</cx:pt>
          <cx:pt idx="361">1148</cx:pt>
          <cx:pt idx="362">1203</cx:pt>
          <cx:pt idx="363">1191</cx:pt>
          <cx:pt idx="364">2136</cx:pt>
          <cx:pt idx="365">2559</cx:pt>
          <cx:pt idx="366">1569</cx:pt>
          <cx:pt idx="367">1572</cx:pt>
          <cx:pt idx="368">1132</cx:pt>
          <cx:pt idx="369">974</cx:pt>
          <cx:pt idx="370">554</cx:pt>
          <cx:pt idx="371">660</cx:pt>
          <cx:pt idx="372">2278</cx:pt>
          <cx:pt idx="373">1876</cx:pt>
          <cx:pt idx="374">2612</cx:pt>
          <cx:pt idx="375">2365</cx:pt>
          <cx:pt idx="376">1519</cx:pt>
          <cx:pt idx="377">2371</cx:pt>
          <cx:pt idx="378">2255</cx:pt>
          <cx:pt idx="379">1270</cx:pt>
          <cx:pt idx="380">1123</cx:pt>
          <cx:pt idx="381">2674</cx:pt>
          <cx:pt idx="382">2767</cx:pt>
          <cx:pt idx="383">2486</cx:pt>
          <cx:pt idx="384">2041</cx:pt>
          <cx:pt idx="385">1156</cx:pt>
          <cx:pt idx="386">912</cx:pt>
          <cx:pt idx="387">423</cx:pt>
          <cx:pt idx="388">2381</cx:pt>
          <cx:pt idx="389">476</cx:pt>
          <cx:pt idx="390">98</cx:pt>
          <cx:pt idx="391">78</cx:pt>
          <cx:pt idx="392">2403</cx:pt>
          <cx:pt idx="393">2064</cx:pt>
          <cx:pt idx="394">2156</cx:pt>
          <cx:pt idx="395">495</cx:pt>
          <cx:pt idx="396">134</cx:pt>
          <cx:pt idx="397">477</cx:pt>
          <cx:pt idx="398">435</cx:pt>
          <cx:pt idx="399">293</cx:pt>
          <cx:pt idx="400">1363</cx:pt>
          <cx:pt idx="401">2489</cx:pt>
          <cx:pt idx="402">991</cx:pt>
          <cx:pt idx="403">745</cx:pt>
          <cx:pt idx="404">943</cx:pt>
          <cx:pt idx="405">923</cx:pt>
          <cx:pt idx="406">328</cx:pt>
          <cx:pt idx="407">461</cx:pt>
          <cx:pt idx="408">1620</cx:pt>
          <cx:pt idx="409">702</cx:pt>
          <cx:pt idx="410">1247</cx:pt>
          <cx:pt idx="411">806</cx:pt>
          <cx:pt idx="412">727</cx:pt>
          <cx:pt idx="413">620</cx:pt>
          <cx:pt idx="414">178</cx:pt>
          <cx:pt idx="415">72</cx:pt>
          <cx:pt idx="416">516</cx:pt>
          <cx:pt idx="417">76</cx:pt>
          <cx:pt idx="418">414</cx:pt>
          <cx:pt idx="419">1121</cx:pt>
          <cx:pt idx="420">392</cx:pt>
          <cx:pt idx="421">1561</cx:pt>
          <cx:pt idx="422">829</cx:pt>
          <cx:pt idx="423">1545</cx:pt>
          <cx:pt idx="424">170</cx:pt>
          <cx:pt idx="425">1288</cx:pt>
          <cx:pt idx="426">1363</cx:pt>
          <cx:pt idx="427">1001</cx:pt>
          <cx:pt idx="428">652</cx:pt>
          <cx:pt idx="429">1093</cx:pt>
          <cx:pt idx="430">795</cx:pt>
          <cx:pt idx="431">1120</cx:pt>
          <cx:pt idx="432">612</cx:pt>
          <cx:pt idx="433">567</cx:pt>
          <cx:pt idx="434">662</cx:pt>
          <cx:pt idx="435">287</cx:pt>
          <cx:pt idx="436">382</cx:pt>
          <cx:pt idx="437">411</cx:pt>
          <cx:pt idx="438">383</cx:pt>
          <cx:pt idx="439">393</cx:pt>
          <cx:pt idx="440">375</cx:pt>
          <cx:pt idx="441">375</cx:pt>
          <cx:pt idx="442">616</cx:pt>
          <cx:pt idx="443">381</cx:pt>
          <cx:pt idx="444">376</cx:pt>
          <cx:pt idx="445">470</cx:pt>
          <cx:pt idx="446">513</cx:pt>
          <cx:pt idx="447">508</cx:pt>
          <cx:pt idx="448">297</cx:pt>
          <cx:pt idx="449">747</cx:pt>
          <cx:pt idx="450">439</cx:pt>
          <cx:pt idx="451">394</cx:pt>
          <cx:pt idx="452">396</cx:pt>
          <cx:pt idx="453">408</cx:pt>
          <cx:pt idx="454">592</cx:pt>
          <cx:pt idx="455">1728</cx:pt>
          <cx:pt idx="456">635</cx:pt>
          <cx:pt idx="457">403</cx:pt>
          <cx:pt idx="458">626</cx:pt>
          <cx:pt idx="459">425</cx:pt>
          <cx:pt idx="460">431</cx:pt>
          <cx:pt idx="461">410</cx:pt>
          <cx:pt idx="462">584</cx:pt>
          <cx:pt idx="463">431</cx:pt>
          <cx:pt idx="464">431</cx:pt>
          <cx:pt idx="465">1688</cx:pt>
          <cx:pt idx="466">480</cx:pt>
          <cx:pt idx="467">552</cx:pt>
          <cx:pt idx="468">575</cx:pt>
          <cx:pt idx="469">1612</cx:pt>
          <cx:pt idx="470">426</cx:pt>
          <cx:pt idx="471">577</cx:pt>
          <cx:pt idx="472">611</cx:pt>
          <cx:pt idx="473">590</cx:pt>
          <cx:pt idx="474">620</cx:pt>
          <cx:pt idx="475">639</cx:pt>
          <cx:pt idx="476">371</cx:pt>
          <cx:pt idx="477">405</cx:pt>
          <cx:pt idx="478">447</cx:pt>
          <cx:pt idx="479">565</cx:pt>
          <cx:pt idx="480">541</cx:pt>
          <cx:pt idx="481">509</cx:pt>
          <cx:pt idx="482">783</cx:pt>
          <cx:pt idx="483">727</cx:pt>
          <cx:pt idx="484">463</cx:pt>
          <cx:pt idx="485">664</cx:pt>
          <cx:pt idx="486">441</cx:pt>
          <cx:pt idx="487">606</cx:pt>
          <cx:pt idx="488">1682</cx:pt>
          <cx:pt idx="489">482</cx:pt>
          <cx:pt idx="490">496</cx:pt>
          <cx:pt idx="491">506</cx:pt>
          <cx:pt idx="492">1309</cx:pt>
          <cx:pt idx="493">503</cx:pt>
          <cx:pt idx="494">466</cx:pt>
          <cx:pt idx="495">472</cx:pt>
          <cx:pt idx="496">302</cx:pt>
          <cx:pt idx="497">433</cx:pt>
          <cx:pt idx="498">430</cx:pt>
          <cx:pt idx="499">530</cx:pt>
          <cx:pt idx="500">488</cx:pt>
          <cx:pt idx="501">397</cx:pt>
          <cx:pt idx="502">439</cx:pt>
          <cx:pt idx="503">1461</cx:pt>
          <cx:pt idx="504">499</cx:pt>
          <cx:pt idx="505">410</cx:pt>
          <cx:pt idx="506">519</cx:pt>
          <cx:pt idx="507">307</cx:pt>
          <cx:pt idx="508">398</cx:pt>
          <cx:pt idx="509">381</cx:pt>
          <cx:pt idx="510">373</cx:pt>
          <cx:pt idx="511">563</cx:pt>
          <cx:pt idx="512">659</cx:pt>
          <cx:pt idx="513">492</cx:pt>
          <cx:pt idx="514">21</cx:pt>
          <cx:pt idx="515">767</cx:pt>
          <cx:pt idx="516">1308</cx:pt>
          <cx:pt idx="517">2541</cx:pt>
          <cx:pt idx="518">1047</cx:pt>
          <cx:pt idx="519">837</cx:pt>
          <cx:pt idx="520">1417</cx:pt>
          <cx:pt idx="521">75</cx:pt>
          <cx:pt idx="522">195</cx:pt>
          <cx:pt idx="523">1220</cx:pt>
          <cx:pt idx="524">865</cx:pt>
          <cx:pt idx="525">878</cx:pt>
          <cx:pt idx="526">1434</cx:pt>
          <cx:pt idx="527">1359</cx:pt>
          <cx:pt idx="528">1246</cx:pt>
          <cx:pt idx="529">1163</cx:pt>
          <cx:pt idx="530">971</cx:pt>
          <cx:pt idx="531">1009</cx:pt>
          <cx:pt idx="532">2311</cx:pt>
          <cx:pt idx="533">1318</cx:pt>
          <cx:pt idx="534">1042</cx:pt>
          <cx:pt idx="535">974</cx:pt>
          <cx:pt idx="536">972</cx:pt>
          <cx:pt idx="537">2109</cx:pt>
          <cx:pt idx="538">188</cx:pt>
          <cx:pt idx="539">1935</cx:pt>
          <cx:pt idx="540">54</cx:pt>
          <cx:pt idx="541">707</cx:pt>
          <cx:pt idx="542">591</cx:pt>
          <cx:pt idx="543">640</cx:pt>
          <cx:pt idx="544">726</cx:pt>
          <cx:pt idx="545">450</cx:pt>
          <cx:pt idx="546">762</cx:pt>
          <cx:pt idx="547">710</cx:pt>
          <cx:pt idx="548">694</cx:pt>
          <cx:pt idx="549">526</cx:pt>
          <cx:pt idx="550">630</cx:pt>
          <cx:pt idx="551">658</cx:pt>
          <cx:pt idx="552">554</cx:pt>
          <cx:pt idx="553">393</cx:pt>
          <cx:pt idx="554">1692</cx:pt>
          <cx:pt idx="555">1640</cx:pt>
          <cx:pt idx="556">275</cx:pt>
          <cx:pt idx="557">626</cx:pt>
          <cx:pt idx="558">336</cx:pt>
          <cx:pt idx="559">1210</cx:pt>
          <cx:pt idx="560">595</cx:pt>
          <cx:pt idx="561">1732</cx:pt>
          <cx:pt idx="562">428</cx:pt>
          <cx:pt idx="563">1563</cx:pt>
          <cx:pt idx="564">2329</cx:pt>
          <cx:pt idx="565">1631</cx:pt>
          <cx:pt idx="566">2653</cx:pt>
          <cx:pt idx="567">1004</cx:pt>
          <cx:pt idx="568">984</cx:pt>
          <cx:pt idx="569">867</cx:pt>
          <cx:pt idx="570">501</cx:pt>
          <cx:pt idx="571">1133</cx:pt>
          <cx:pt idx="572">1810</cx:pt>
          <cx:pt idx="573">1138</cx:pt>
          <cx:pt idx="574">2140</cx:pt>
          <cx:pt idx="575">1026</cx:pt>
          <cx:pt idx="576">1025</cx:pt>
          <cx:pt idx="577">865</cx:pt>
          <cx:pt idx="578">1800</cx:pt>
          <cx:pt idx="579">118</cx:pt>
          <cx:pt idx="580">675</cx:pt>
          <cx:pt idx="581">1855</cx:pt>
          <cx:pt idx="582">337</cx:pt>
          <cx:pt idx="583">1648</cx:pt>
          <cx:pt idx="584">1619</cx:pt>
          <cx:pt idx="585">2240</cx:pt>
          <cx:pt idx="586">598</cx:pt>
          <cx:pt idx="587">748</cx:pt>
          <cx:pt idx="588">2306</cx:pt>
          <cx:pt idx="589">361</cx:pt>
          <cx:pt idx="590">1523</cx:pt>
          <cx:pt idx="591">3247</cx:pt>
          <cx:pt idx="592">3121</cx:pt>
          <cx:pt idx="593">1303</cx:pt>
          <cx:pt idx="594">1604</cx:pt>
          <cx:pt idx="595">597</cx:pt>
          <cx:pt idx="596">1051</cx:pt>
          <cx:pt idx="597">1325</cx:pt>
          <cx:pt idx="598">252</cx:pt>
          <cx:pt idx="599">931</cx:pt>
          <cx:pt idx="600">1208</cx:pt>
          <cx:pt idx="601">1062</cx:pt>
          <cx:pt idx="602">1179</cx:pt>
          <cx:pt idx="603">1043</cx:pt>
          <cx:pt idx="604">538</cx:pt>
          <cx:pt idx="605">1059</cx:pt>
          <cx:pt idx="606">1000</cx:pt>
          <cx:pt idx="607">1120</cx:pt>
          <cx:pt idx="608">443</cx:pt>
          <cx:pt idx="609">1039</cx:pt>
          <cx:pt idx="610">1101</cx:pt>
          <cx:pt idx="611">1112</cx:pt>
          <cx:pt idx="612">1203</cx:pt>
          <cx:pt idx="613">1266</cx:pt>
          <cx:pt idx="614">1088</cx:pt>
          <cx:pt idx="615">90</cx:pt>
          <cx:pt idx="616">786</cx:pt>
          <cx:pt idx="617">576</cx:pt>
          <cx:pt idx="618">300</cx:pt>
          <cx:pt idx="619">860</cx:pt>
          <cx:pt idx="620">1063</cx:pt>
          <cx:pt idx="621">78</cx:pt>
          <cx:pt idx="622">186</cx:pt>
          <cx:pt idx="623">92</cx:pt>
          <cx:pt idx="624">339</cx:pt>
          <cx:pt idx="625">1467</cx:pt>
          <cx:pt idx="626">1369</cx:pt>
          <cx:pt idx="627">976</cx:pt>
          <cx:pt idx="628">1224</cx:pt>
          <cx:pt idx="629">34</cx:pt>
          <cx:pt idx="630">1419</cx:pt>
          <cx:pt idx="631">200</cx:pt>
          <cx:pt idx="632">647</cx:pt>
          <cx:pt idx="633">1417</cx:pt>
          <cx:pt idx="634">1449</cx:pt>
          <cx:pt idx="635">790</cx:pt>
          <cx:pt idx="636">975</cx:pt>
          <cx:pt idx="637">1285</cx:pt>
          <cx:pt idx="638">1148</cx:pt>
          <cx:pt idx="639">1189</cx:pt>
          <cx:pt idx="640">1167</cx:pt>
          <cx:pt idx="641">1248</cx:pt>
          <cx:pt idx="642">1269</cx:pt>
          <cx:pt idx="643">1239</cx:pt>
          <cx:pt idx="644">1232</cx:pt>
          <cx:pt idx="645">305</cx:pt>
          <cx:pt idx="646">21</cx:pt>
          <cx:pt idx="647">26</cx:pt>
          <cx:pt idx="648">1186</cx:pt>
          <cx:pt idx="649">59</cx:pt>
          <cx:pt idx="650">217</cx:pt>
          <cx:pt idx="651">747</cx:pt>
          <cx:pt idx="652">375</cx:pt>
          <cx:pt idx="653">524</cx:pt>
          <cx:pt idx="654">288</cx:pt>
          <cx:pt idx="655">1158</cx:pt>
          <cx:pt idx="656">1001</cx:pt>
          <cx:pt idx="657">926</cx:pt>
          <cx:pt idx="658">812</cx:pt>
          <cx:pt idx="659">803</cx:pt>
          <cx:pt idx="660">847</cx:pt>
          <cx:pt idx="661">371</cx:pt>
          <cx:pt idx="662">1208</cx:pt>
          <cx:pt idx="663">258</cx:pt>
          <cx:pt idx="664">554</cx:pt>
          <cx:pt idx="665">575</cx:pt>
          <cx:pt idx="666">403</cx:pt>
          <cx:pt idx="667">504</cx:pt>
          <cx:pt idx="668">477</cx:pt>
          <cx:pt idx="669">875</cx:pt>
          <cx:pt idx="670">789</cx:pt>
          <cx:pt idx="671">694</cx:pt>
          <cx:pt idx="672">911</cx:pt>
          <cx:pt idx="673">908</cx:pt>
          <cx:pt idx="674">1229</cx:pt>
          <cx:pt idx="675">1094</cx:pt>
          <cx:pt idx="676">1014</cx:pt>
          <cx:pt idx="677">1611</cx:pt>
          <cx:pt idx="678">907</cx:pt>
          <cx:pt idx="679">703</cx:pt>
          <cx:pt idx="680">562</cx:pt>
          <cx:pt idx="681">729</cx:pt>
          <cx:pt idx="682">207</cx:pt>
          <cx:pt idx="683">575</cx:pt>
          <cx:pt idx="684">187</cx:pt>
          <cx:pt idx="685">424</cx:pt>
          <cx:pt idx="686">320</cx:pt>
          <cx:pt idx="687">439</cx:pt>
          <cx:pt idx="688">1051</cx:pt>
          <cx:pt idx="689">607</cx:pt>
          <cx:pt idx="690">1673</cx:pt>
          <cx:pt idx="691">1604</cx:pt>
          <cx:pt idx="692">788</cx:pt>
          <cx:pt idx="693">672</cx:pt>
          <cx:pt idx="694">1035</cx:pt>
          <cx:pt idx="695">532</cx:pt>
          <cx:pt idx="696">533</cx:pt>
          <cx:pt idx="697">715</cx:pt>
          <cx:pt idx="698">952</cx:pt>
          <cx:pt idx="699">1010</cx:pt>
          <cx:pt idx="700">225</cx:pt>
          <cx:pt idx="701">3342</cx:pt>
          <cx:pt idx="702">536</cx:pt>
          <cx:pt idx="703">3014</cx:pt>
          <cx:pt idx="704">2406</cx:pt>
          <cx:pt idx="705">2535</cx:pt>
          <cx:pt idx="706">2282</cx:pt>
          <cx:pt idx="707">2155</cx:pt>
          <cx:pt idx="708">2193</cx:pt>
          <cx:pt idx="709">2590</cx:pt>
          <cx:pt idx="710">2645</cx:pt>
          <cx:pt idx="711">3519</cx:pt>
          <cx:pt idx="712">3226</cx:pt>
          <cx:pt idx="713">3091</cx:pt>
          <cx:pt idx="714">2596</cx:pt>
          <cx:pt idx="715">3361</cx:pt>
          <cx:pt idx="716">1162</cx:pt>
          <cx:pt idx="717">1330</cx:pt>
          <cx:pt idx="718">2108</cx:pt>
          <cx:pt idx="719">2019</cx:pt>
          <cx:pt idx="720">2191</cx:pt>
          <cx:pt idx="721">412</cx:pt>
          <cx:pt idx="722">551</cx:pt>
          <cx:pt idx="723">79</cx:pt>
          <cx:pt idx="724">1543</cx:pt>
          <cx:pt idx="725">646</cx:pt>
          <cx:pt idx="726">402</cx:pt>
          <cx:pt idx="727">216</cx:pt>
          <cx:pt idx="728">404</cx:pt>
          <cx:pt idx="729">323</cx:pt>
          <cx:pt idx="730">759</cx:pt>
          <cx:pt idx="731">996</cx:pt>
          <cx:pt idx="732">889</cx:pt>
          <cx:pt idx="733">762</cx:pt>
          <cx:pt idx="734">519</cx:pt>
          <cx:pt idx="735">258</cx:pt>
          <cx:pt idx="736">447</cx:pt>
          <cx:pt idx="737">440</cx:pt>
          <cx:pt idx="738">450</cx:pt>
          <cx:pt idx="739">677</cx:pt>
          <cx:pt idx="740">489</cx:pt>
          <cx:pt idx="741">477</cx:pt>
          <cx:pt idx="742">192</cx:pt>
          <cx:pt idx="743">441</cx:pt>
          <cx:pt idx="744">594</cx:pt>
          <cx:pt idx="745">596</cx:pt>
          <cx:pt idx="746">532</cx:pt>
          <cx:pt idx="747">681</cx:pt>
          <cx:pt idx="748">681</cx:pt>
          <cx:pt idx="749">1780</cx:pt>
          <cx:pt idx="750">1219</cx:pt>
          <cx:pt idx="751">1062</cx:pt>
          <cx:pt idx="752">1106</cx:pt>
          <cx:pt idx="753">679</cx:pt>
          <cx:pt idx="754">620</cx:pt>
          <cx:pt idx="755">714</cx:pt>
          <cx:pt idx="756">528</cx:pt>
          <cx:pt idx="757">428</cx:pt>
          <cx:pt idx="758">858</cx:pt>
          <cx:pt idx="759">1953</cx:pt>
          <cx:pt idx="760">2645</cx:pt>
          <cx:pt idx="761">302</cx:pt>
          <cx:pt idx="762">572</cx:pt>
          <cx:pt idx="763">562</cx:pt>
          <cx:pt idx="764">641</cx:pt>
          <cx:pt idx="765">629</cx:pt>
          <cx:pt idx="766">586</cx:pt>
          <cx:pt idx="767">421</cx:pt>
          <cx:pt idx="768">574</cx:pt>
          <cx:pt idx="769">529</cx:pt>
          <cx:pt idx="770">525</cx:pt>
          <cx:pt idx="771">424</cx:pt>
          <cx:pt idx="772">518</cx:pt>
          <cx:pt idx="773">2033</cx:pt>
          <cx:pt idx="774">347</cx:pt>
          <cx:pt idx="775">1611</cx:pt>
          <cx:pt idx="776">883</cx:pt>
          <cx:pt idx="777">467</cx:pt>
          <cx:pt idx="778">181</cx:pt>
          <cx:pt idx="779">3256</cx:pt>
        </cx:lvl>
      </cx:numDim>
    </cx:data>
    <cx:data id="1">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Sheet1!$C$2:$C$781</cx:f>
        <cx:lvl ptCount="780" formatCode="General">
          <cx:pt idx="0">0</cx:pt>
          <cx:pt idx="1">0</cx:pt>
          <cx:pt idx="2">1</cx:pt>
          <cx:pt idx="3">0</cx:pt>
          <cx:pt idx="4">1</cx:pt>
          <cx:pt idx="5">0</cx:pt>
          <cx:pt idx="6">0</cx:pt>
          <cx:pt idx="7">1</cx:pt>
          <cx:pt idx="8">0</cx:pt>
          <cx:pt idx="9">0</cx:pt>
          <cx:pt idx="10">0</cx:pt>
          <cx:pt idx="11">0</cx:pt>
          <cx:pt idx="12">0</cx:pt>
          <cx:pt idx="13">0</cx:pt>
          <cx:pt idx="14">0</cx:pt>
          <cx:pt idx="15">1</cx:pt>
          <cx:pt idx="16">0</cx:pt>
          <cx:pt idx="17">1</cx:pt>
          <cx:pt idx="18">1</cx:pt>
          <cx:pt idx="19">1</cx:pt>
          <cx:pt idx="20">1</cx:pt>
          <cx:pt idx="21">1</cx:pt>
          <cx:pt idx="22">1</cx:pt>
          <cx:pt idx="23">1</cx:pt>
          <cx:pt idx="24">1</cx:pt>
          <cx:pt idx="25">1</cx:pt>
          <cx:pt idx="26">1</cx:pt>
          <cx:pt idx="27">1</cx:pt>
          <cx:pt idx="28">0</cx:pt>
          <cx:pt idx="29">1</cx:pt>
          <cx:pt idx="30">1</cx:pt>
          <cx:pt idx="31">1</cx:pt>
          <cx:pt idx="32">0</cx:pt>
          <cx:pt idx="33">1</cx:pt>
          <cx:pt idx="34">0</cx:pt>
          <cx:pt idx="35">1</cx:pt>
          <cx:pt idx="36">0</cx:pt>
          <cx:pt idx="37">1</cx:pt>
          <cx:pt idx="38">1</cx:pt>
          <cx:pt idx="39">1</cx:pt>
          <cx:pt idx="40">1</cx:pt>
          <cx:pt idx="41">0</cx:pt>
          <cx:pt idx="42">1</cx:pt>
          <cx:pt idx="43">0</cx:pt>
          <cx:pt idx="44">1</cx:pt>
          <cx:pt idx="45">0</cx:pt>
          <cx:pt idx="46">0</cx:pt>
          <cx:pt idx="47">0</cx:pt>
          <cx:pt idx="48">1</cx:pt>
          <cx:pt idx="49">1</cx:pt>
          <cx:pt idx="50">1</cx:pt>
          <cx:pt idx="51">1</cx:pt>
          <cx:pt idx="52">1</cx:pt>
          <cx:pt idx="53">1</cx:pt>
          <cx:pt idx="54">0</cx:pt>
          <cx:pt idx="55">1</cx:pt>
          <cx:pt idx="56">1</cx:pt>
          <cx:pt idx="57">0</cx:pt>
          <cx:pt idx="58">0</cx:pt>
          <cx:pt idx="59">0</cx:pt>
          <cx:pt idx="60">1</cx:pt>
          <cx:pt idx="61">1</cx:pt>
          <cx:pt idx="62">1</cx:pt>
          <cx:pt idx="63">0</cx:pt>
          <cx:pt idx="64">0</cx:pt>
          <cx:pt idx="65">1</cx:pt>
          <cx:pt idx="66">0</cx:pt>
          <cx:pt idx="67">1</cx:pt>
          <cx:pt idx="68">1</cx:pt>
          <cx:pt idx="69">1</cx:pt>
          <cx:pt idx="70">0</cx:pt>
          <cx:pt idx="71">1</cx:pt>
          <cx:pt idx="72">1</cx:pt>
          <cx:pt idx="73">0</cx:pt>
          <cx:pt idx="74">1</cx:pt>
          <cx:pt idx="75">1</cx:pt>
          <cx:pt idx="76">0</cx:pt>
          <cx:pt idx="77">1</cx:pt>
          <cx:pt idx="78">1</cx:pt>
          <cx:pt idx="79">1</cx:pt>
          <cx:pt idx="80">0</cx:pt>
          <cx:pt idx="81">1</cx:pt>
          <cx:pt idx="82">1</cx:pt>
          <cx:pt idx="83">1</cx:pt>
          <cx:pt idx="84">0</cx:pt>
          <cx:pt idx="85">1</cx:pt>
          <cx:pt idx="86">1</cx:pt>
          <cx:pt idx="87">1</cx:pt>
          <cx:pt idx="88">0</cx:pt>
          <cx:pt idx="89">1</cx:pt>
          <cx:pt idx="90">1</cx:pt>
          <cx:pt idx="91">1</cx:pt>
          <cx:pt idx="92">0</cx:pt>
          <cx:pt idx="93">1</cx:pt>
          <cx:pt idx="94">1</cx:pt>
          <cx:pt idx="95">1</cx:pt>
          <cx:pt idx="96">1</cx:pt>
          <cx:pt idx="97">1</cx:pt>
          <cx:pt idx="98">1</cx:pt>
          <cx:pt idx="99">1</cx:pt>
          <cx:pt idx="100">0</cx:pt>
          <cx:pt idx="101">1</cx:pt>
          <cx:pt idx="102">1</cx:pt>
          <cx:pt idx="103">1</cx:pt>
          <cx:pt idx="104">0</cx:pt>
          <cx:pt idx="105">1</cx:pt>
          <cx:pt idx="106">1</cx:pt>
          <cx:pt idx="107">1</cx:pt>
          <cx:pt idx="108">0</cx:pt>
          <cx:pt idx="109">1</cx:pt>
          <cx:pt idx="110">0</cx:pt>
          <cx:pt idx="111">1</cx:pt>
          <cx:pt idx="112">1</cx:pt>
          <cx:pt idx="113">1</cx:pt>
          <cx:pt idx="114">0</cx:pt>
          <cx:pt idx="115">1</cx:pt>
          <cx:pt idx="116">1</cx:pt>
          <cx:pt idx="117">1</cx:pt>
          <cx:pt idx="118">1</cx:pt>
          <cx:pt idx="119">0</cx:pt>
          <cx:pt idx="120">0</cx:pt>
          <cx:pt idx="121">1</cx:pt>
          <cx:pt idx="122">1</cx:pt>
          <cx:pt idx="123">1</cx:pt>
          <cx:pt idx="124">0</cx:pt>
          <cx:pt idx="125">1</cx:pt>
          <cx:pt idx="126">0</cx:pt>
          <cx:pt idx="127">1</cx:pt>
          <cx:pt idx="128">0</cx:pt>
          <cx:pt idx="129">1</cx:pt>
          <cx:pt idx="130">0</cx:pt>
          <cx:pt idx="131">0</cx:pt>
          <cx:pt idx="132">0</cx:pt>
          <cx:pt idx="133">1</cx:pt>
          <cx:pt idx="134">1</cx:pt>
          <cx:pt idx="135">1</cx:pt>
          <cx:pt idx="136">1</cx:pt>
          <cx:pt idx="137">0</cx:pt>
          <cx:pt idx="138">1</cx:pt>
          <cx:pt idx="139">1</cx:pt>
          <cx:pt idx="140">0</cx:pt>
          <cx:pt idx="141">0</cx:pt>
          <cx:pt idx="142">1</cx:pt>
          <cx:pt idx="143">1</cx:pt>
          <cx:pt idx="144">1</cx:pt>
          <cx:pt idx="145">1</cx:pt>
          <cx:pt idx="146">1</cx:pt>
          <cx:pt idx="147">1</cx:pt>
          <cx:pt idx="148">1</cx:pt>
          <cx:pt idx="149">0</cx:pt>
          <cx:pt idx="150">0</cx:pt>
          <cx:pt idx="151">1</cx:pt>
          <cx:pt idx="152">0</cx:pt>
          <cx:pt idx="153">0</cx:pt>
          <cx:pt idx="154">1</cx:pt>
          <cx:pt idx="155">0</cx:pt>
          <cx:pt idx="156">1</cx:pt>
          <cx:pt idx="157">1</cx:pt>
          <cx:pt idx="158">0</cx:pt>
          <cx:pt idx="159">1</cx:pt>
          <cx:pt idx="160">1</cx:pt>
          <cx:pt idx="161">1</cx:pt>
          <cx:pt idx="162">1</cx:pt>
          <cx:pt idx="163">0</cx:pt>
          <cx:pt idx="164">0</cx:pt>
          <cx:pt idx="165">1</cx:pt>
          <cx:pt idx="166">0</cx:pt>
          <cx:pt idx="167">0</cx:pt>
          <cx:pt idx="168">1</cx:pt>
          <cx:pt idx="169">0</cx:pt>
          <cx:pt idx="170">0</cx:pt>
          <cx:pt idx="171">1</cx:pt>
          <cx:pt idx="172">0</cx:pt>
          <cx:pt idx="173">1</cx:pt>
          <cx:pt idx="174">1</cx:pt>
          <cx:pt idx="175">1</cx:pt>
          <cx:pt idx="176">1</cx:pt>
          <cx:pt idx="177">1</cx:pt>
          <cx:pt idx="178">1</cx:pt>
          <cx:pt idx="179">0</cx:pt>
          <cx:pt idx="180">1</cx:pt>
          <cx:pt idx="181">0</cx:pt>
          <cx:pt idx="182">1</cx:pt>
          <cx:pt idx="183">1</cx:pt>
          <cx:pt idx="184">1</cx:pt>
          <cx:pt idx="185">0</cx:pt>
          <cx:pt idx="186">1</cx:pt>
          <cx:pt idx="187">1</cx:pt>
          <cx:pt idx="188">0</cx:pt>
          <cx:pt idx="189">1</cx:pt>
          <cx:pt idx="190">1</cx:pt>
          <cx:pt idx="191">1</cx:pt>
          <cx:pt idx="192">0</cx:pt>
          <cx:pt idx="193">0</cx:pt>
          <cx:pt idx="194">0</cx:pt>
          <cx:pt idx="195">0</cx:pt>
          <cx:pt idx="196">0</cx:pt>
          <cx:pt idx="197">0</cx:pt>
          <cx:pt idx="198">0</cx:pt>
          <cx:pt idx="199">0</cx:pt>
          <cx:pt idx="200">0</cx:pt>
          <cx:pt idx="201">0</cx:pt>
          <cx:pt idx="202">1</cx:pt>
          <cx:pt idx="203">0</cx:pt>
          <cx:pt idx="204">1</cx:pt>
          <cx:pt idx="205">0</cx:pt>
          <cx:pt idx="206">0</cx:pt>
          <cx:pt idx="207">0</cx:pt>
          <cx:pt idx="208">1</cx:pt>
          <cx:pt idx="209">0</cx:pt>
          <cx:pt idx="210">1</cx:pt>
          <cx:pt idx="211">0</cx:pt>
          <cx:pt idx="212">1</cx:pt>
          <cx:pt idx="213">1</cx:pt>
          <cx:pt idx="214">0</cx:pt>
          <cx:pt idx="215">1</cx:pt>
          <cx:pt idx="216">0</cx:pt>
          <cx:pt idx="217">1</cx:pt>
          <cx:pt idx="218">1</cx:pt>
          <cx:pt idx="219">1</cx:pt>
          <cx:pt idx="220">1</cx:pt>
          <cx:pt idx="221">0</cx:pt>
          <cx:pt idx="222">1</cx:pt>
          <cx:pt idx="223">0</cx:pt>
          <cx:pt idx="224">1</cx:pt>
          <cx:pt idx="225">0</cx:pt>
          <cx:pt idx="226">1</cx:pt>
          <cx:pt idx="227">0</cx:pt>
          <cx:pt idx="228">0</cx:pt>
          <cx:pt idx="229">0</cx:pt>
          <cx:pt idx="230">0</cx:pt>
          <cx:pt idx="231">1</cx:pt>
          <cx:pt idx="232">1</cx:pt>
          <cx:pt idx="233">1</cx:pt>
          <cx:pt idx="234">1</cx:pt>
          <cx:pt idx="235">0</cx:pt>
          <cx:pt idx="236">1</cx:pt>
          <cx:pt idx="237">1</cx:pt>
          <cx:pt idx="238">1</cx:pt>
          <cx:pt idx="239">1</cx:pt>
          <cx:pt idx="240">1</cx:pt>
          <cx:pt idx="241">1</cx:pt>
          <cx:pt idx="242">1</cx:pt>
          <cx:pt idx="243">0</cx:pt>
          <cx:pt idx="244">1</cx:pt>
          <cx:pt idx="245">1</cx:pt>
          <cx:pt idx="246">1</cx:pt>
          <cx:pt idx="247">1</cx:pt>
          <cx:pt idx="248">0</cx:pt>
          <cx:pt idx="249">1</cx:pt>
          <cx:pt idx="250">1</cx:pt>
          <cx:pt idx="251">1</cx:pt>
          <cx:pt idx="252">1</cx:pt>
          <cx:pt idx="253">1</cx:pt>
          <cx:pt idx="254">1</cx:pt>
          <cx:pt idx="255">1</cx:pt>
          <cx:pt idx="256">1</cx:pt>
          <cx:pt idx="257">1</cx:pt>
          <cx:pt idx="258">1</cx:pt>
          <cx:pt idx="259">1</cx:pt>
          <cx:pt idx="260">0</cx:pt>
          <cx:pt idx="261">1</cx:pt>
          <cx:pt idx="262">1</cx:pt>
          <cx:pt idx="263">1</cx:pt>
          <cx:pt idx="264">1</cx:pt>
          <cx:pt idx="265">1</cx:pt>
          <cx:pt idx="266">1</cx:pt>
          <cx:pt idx="267">1</cx:pt>
          <cx:pt idx="268">1</cx:pt>
          <cx:pt idx="269">1</cx:pt>
          <cx:pt idx="270">0</cx:pt>
          <cx:pt idx="271">0</cx:pt>
          <cx:pt idx="272">1</cx:pt>
          <cx:pt idx="273">1</cx:pt>
          <cx:pt idx="274">0</cx:pt>
          <cx:pt idx="275">1</cx:pt>
          <cx:pt idx="276">0</cx:pt>
          <cx:pt idx="277">1</cx:pt>
          <cx:pt idx="278">0</cx:pt>
          <cx:pt idx="279">1</cx:pt>
          <cx:pt idx="280">1</cx:pt>
          <cx:pt idx="281">1</cx:pt>
          <cx:pt idx="282">0</cx:pt>
          <cx:pt idx="283">1</cx:pt>
          <cx:pt idx="284">1</cx:pt>
          <cx:pt idx="285">1</cx:pt>
          <cx:pt idx="286">1</cx:pt>
          <cx:pt idx="287">1</cx:pt>
          <cx:pt idx="288">0</cx:pt>
          <cx:pt idx="289">1</cx:pt>
          <cx:pt idx="290">1</cx:pt>
          <cx:pt idx="291">1</cx:pt>
          <cx:pt idx="292">1</cx:pt>
          <cx:pt idx="293">1</cx:pt>
          <cx:pt idx="294">1</cx:pt>
          <cx:pt idx="295">1</cx:pt>
          <cx:pt idx="296">1</cx:pt>
          <cx:pt idx="297">1</cx:pt>
          <cx:pt idx="298">1</cx:pt>
          <cx:pt idx="299">0</cx:pt>
          <cx:pt idx="300">1</cx:pt>
          <cx:pt idx="301">0</cx:pt>
          <cx:pt idx="302">1</cx:pt>
          <cx:pt idx="303">1</cx:pt>
          <cx:pt idx="304">1</cx:pt>
          <cx:pt idx="305">1</cx:pt>
          <cx:pt idx="306">0</cx:pt>
          <cx:pt idx="307">1</cx:pt>
          <cx:pt idx="308">0</cx:pt>
          <cx:pt idx="309">1</cx:pt>
          <cx:pt idx="310">0</cx:pt>
          <cx:pt idx="311">1</cx:pt>
          <cx:pt idx="312">1</cx:pt>
          <cx:pt idx="313">1</cx:pt>
          <cx:pt idx="314">1</cx:pt>
          <cx:pt idx="315">1</cx:pt>
          <cx:pt idx="316">0</cx:pt>
          <cx:pt idx="317">1</cx:pt>
          <cx:pt idx="318">1</cx:pt>
          <cx:pt idx="319">1</cx:pt>
          <cx:pt idx="320">1</cx:pt>
          <cx:pt idx="321">1</cx:pt>
          <cx:pt idx="322">1</cx:pt>
          <cx:pt idx="323">0</cx:pt>
          <cx:pt idx="324">1</cx:pt>
          <cx:pt idx="325">1</cx:pt>
          <cx:pt idx="326">1</cx:pt>
          <cx:pt idx="327">1</cx:pt>
          <cx:pt idx="328">1</cx:pt>
          <cx:pt idx="329">1</cx:pt>
          <cx:pt idx="330">1</cx:pt>
          <cx:pt idx="331">1</cx:pt>
          <cx:pt idx="332">1</cx:pt>
          <cx:pt idx="333">1</cx:pt>
          <cx:pt idx="334">0</cx:pt>
          <cx:pt idx="335">1</cx:pt>
          <cx:pt idx="336">0</cx:pt>
          <cx:pt idx="337">1</cx:pt>
          <cx:pt idx="338">1</cx:pt>
          <cx:pt idx="339">1</cx:pt>
          <cx:pt idx="340">0</cx:pt>
          <cx:pt idx="341">1</cx:pt>
          <cx:pt idx="342">0</cx:pt>
          <cx:pt idx="343">1</cx:pt>
          <cx:pt idx="344">1</cx:pt>
          <cx:pt idx="345">1</cx:pt>
          <cx:pt idx="346">0</cx:pt>
          <cx:pt idx="347">1</cx:pt>
          <cx:pt idx="348">0</cx:pt>
          <cx:pt idx="349">0</cx:pt>
          <cx:pt idx="350">1</cx:pt>
          <cx:pt idx="351">1</cx:pt>
          <cx:pt idx="352">1</cx:pt>
          <cx:pt idx="353">1</cx:pt>
          <cx:pt idx="354">1</cx:pt>
          <cx:pt idx="355">1</cx:pt>
          <cx:pt idx="356">1</cx:pt>
          <cx:pt idx="357">0</cx:pt>
          <cx:pt idx="358">0</cx:pt>
          <cx:pt idx="359">1</cx:pt>
          <cx:pt idx="360">1</cx:pt>
          <cx:pt idx="361">1</cx:pt>
          <cx:pt idx="362">1</cx:pt>
          <cx:pt idx="363">0</cx:pt>
          <cx:pt idx="364">1</cx:pt>
          <cx:pt idx="365">0</cx:pt>
          <cx:pt idx="366">0</cx:pt>
          <cx:pt idx="367">1</cx:pt>
          <cx:pt idx="368">1</cx:pt>
          <cx:pt idx="369">1</cx:pt>
          <cx:pt idx="370">1</cx:pt>
          <cx:pt idx="371">1</cx:pt>
          <cx:pt idx="372">1</cx:pt>
          <cx:pt idx="373">1</cx:pt>
          <cx:pt idx="374">1</cx:pt>
          <cx:pt idx="375">1</cx:pt>
          <cx:pt idx="376">1</cx:pt>
          <cx:pt idx="377">1</cx:pt>
          <cx:pt idx="378">1</cx:pt>
          <cx:pt idx="379">0</cx:pt>
          <cx:pt idx="380">1</cx:pt>
          <cx:pt idx="381">1</cx:pt>
          <cx:pt idx="382">1</cx:pt>
          <cx:pt idx="383">0</cx:pt>
          <cx:pt idx="384">1</cx:pt>
          <cx:pt idx="385">1</cx:pt>
          <cx:pt idx="386">1</cx:pt>
          <cx:pt idx="387">0</cx:pt>
          <cx:pt idx="388">1</cx:pt>
          <cx:pt idx="389">0</cx:pt>
          <cx:pt idx="390">1</cx:pt>
          <cx:pt idx="391">1</cx:pt>
          <cx:pt idx="392">1</cx:pt>
          <cx:pt idx="393">1</cx:pt>
          <cx:pt idx="394">1</cx:pt>
          <cx:pt idx="395">0</cx:pt>
          <cx:pt idx="396">1</cx:pt>
          <cx:pt idx="397">1</cx:pt>
          <cx:pt idx="398">1</cx:pt>
          <cx:pt idx="399">1</cx:pt>
          <cx:pt idx="400">0</cx:pt>
          <cx:pt idx="401">1</cx:pt>
          <cx:pt idx="402">1</cx:pt>
          <cx:pt idx="403">0</cx:pt>
          <cx:pt idx="404">0</cx:pt>
          <cx:pt idx="405">1</cx:pt>
          <cx:pt idx="406">0</cx:pt>
          <cx:pt idx="407">0</cx:pt>
          <cx:pt idx="408">1</cx:pt>
          <cx:pt idx="409">1</cx:pt>
          <cx:pt idx="410">0</cx:pt>
          <cx:pt idx="411">1</cx:pt>
          <cx:pt idx="412">0</cx:pt>
          <cx:pt idx="413">0</cx:pt>
          <cx:pt idx="414">0</cx:pt>
          <cx:pt idx="415">1</cx:pt>
          <cx:pt idx="416">0</cx:pt>
          <cx:pt idx="417">1</cx:pt>
          <cx:pt idx="418">1</cx:pt>
          <cx:pt idx="419">0</cx:pt>
          <cx:pt idx="420">1</cx:pt>
          <cx:pt idx="421">1</cx:pt>
          <cx:pt idx="422">1</cx:pt>
          <cx:pt idx="423">0</cx:pt>
          <cx:pt idx="424">1</cx:pt>
          <cx:pt idx="425">0</cx:pt>
          <cx:pt idx="426">1</cx:pt>
          <cx:pt idx="427">1</cx:pt>
          <cx:pt idx="428">1</cx:pt>
          <cx:pt idx="429">1</cx:pt>
          <cx:pt idx="430">0</cx:pt>
          <cx:pt idx="431">1</cx:pt>
          <cx:pt idx="432">1</cx:pt>
          <cx:pt idx="433">1</cx:pt>
          <cx:pt idx="434">1</cx:pt>
          <cx:pt idx="435">1</cx:pt>
          <cx:pt idx="436">1</cx:pt>
          <cx:pt idx="437">1</cx:pt>
          <cx:pt idx="438">1</cx:pt>
          <cx:pt idx="439">1</cx:pt>
          <cx:pt idx="440">1</cx:pt>
          <cx:pt idx="441">1</cx:pt>
          <cx:pt idx="442">0</cx:pt>
          <cx:pt idx="443">1</cx:pt>
          <cx:pt idx="444">1</cx:pt>
          <cx:pt idx="445">0</cx:pt>
          <cx:pt idx="446">0</cx:pt>
          <cx:pt idx="447">0</cx:pt>
          <cx:pt idx="448">0</cx:pt>
          <cx:pt idx="449">1</cx:pt>
          <cx:pt idx="450">1</cx:pt>
          <cx:pt idx="451">0</cx:pt>
          <cx:pt idx="452">1</cx:pt>
          <cx:pt idx="453">1</cx:pt>
          <cx:pt idx="454">1</cx:pt>
          <cx:pt idx="455">1</cx:pt>
          <cx:pt idx="456">1</cx:pt>
          <cx:pt idx="457">0</cx:pt>
          <cx:pt idx="458">1</cx:pt>
          <cx:pt idx="459">1</cx:pt>
          <cx:pt idx="460">1</cx:pt>
          <cx:pt idx="461">0</cx:pt>
          <cx:pt idx="462">1</cx:pt>
          <cx:pt idx="463">0</cx:pt>
          <cx:pt idx="464">1</cx:pt>
          <cx:pt idx="465">1</cx:pt>
          <cx:pt idx="466">1</cx:pt>
          <cx:pt idx="467">1</cx:pt>
          <cx:pt idx="468">1</cx:pt>
          <cx:pt idx="469">1</cx:pt>
          <cx:pt idx="470">0</cx:pt>
          <cx:pt idx="471">1</cx:pt>
          <cx:pt idx="472">1</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0</cx:pt>
          <cx:pt idx="523">1</cx:pt>
          <cx:pt idx="524">1</cx:pt>
          <cx:pt idx="525">1</cx:pt>
          <cx:pt idx="526">1</cx:pt>
          <cx:pt idx="527">0</cx:pt>
          <cx:pt idx="528">0</cx:pt>
          <cx:pt idx="529">0</cx:pt>
          <cx:pt idx="530">1</cx:pt>
          <cx:pt idx="531">1</cx:pt>
          <cx:pt idx="532">1</cx:pt>
          <cx:pt idx="533">0</cx:pt>
          <cx:pt idx="534">1</cx:pt>
          <cx:pt idx="535">1</cx:pt>
          <cx:pt idx="536">1</cx:pt>
          <cx:pt idx="537">0</cx:pt>
          <cx:pt idx="538">0</cx:pt>
          <cx:pt idx="539">1</cx:pt>
          <cx:pt idx="540">1</cx:pt>
          <cx:pt idx="541">1</cx:pt>
          <cx:pt idx="542">0</cx:pt>
          <cx:pt idx="543">1</cx:pt>
          <cx:pt idx="544">0</cx:pt>
          <cx:pt idx="545">1</cx:pt>
          <cx:pt idx="546">1</cx:pt>
          <cx:pt idx="547">1</cx:pt>
          <cx:pt idx="548">0</cx:pt>
          <cx:pt idx="549">0</cx:pt>
          <cx:pt idx="550">1</cx:pt>
          <cx:pt idx="551">0</cx:pt>
          <cx:pt idx="552">0</cx:pt>
          <cx:pt idx="553">0</cx:pt>
          <cx:pt idx="554">0</cx:pt>
          <cx:pt idx="555">1</cx:pt>
          <cx:pt idx="556">1</cx:pt>
          <cx:pt idx="557">0</cx:pt>
          <cx:pt idx="558">0</cx:pt>
          <cx:pt idx="559">0</cx:pt>
          <cx:pt idx="560">0</cx:pt>
          <cx:pt idx="561">1</cx:pt>
          <cx:pt idx="562">1</cx:pt>
          <cx:pt idx="563">0</cx:pt>
          <cx:pt idx="564">1</cx:pt>
          <cx:pt idx="565">1</cx:pt>
          <cx:pt idx="566">1</cx:pt>
          <cx:pt idx="567">0</cx:pt>
          <cx:pt idx="568">1</cx:pt>
          <cx:pt idx="569">1</cx:pt>
          <cx:pt idx="570">0</cx:pt>
          <cx:pt idx="571">0</cx:pt>
          <cx:pt idx="572">1</cx:pt>
          <cx:pt idx="573">0</cx:pt>
          <cx:pt idx="574">1</cx:pt>
          <cx:pt idx="575">0</cx:pt>
          <cx:pt idx="576">1</cx:pt>
          <cx:pt idx="577">0</cx:pt>
          <cx:pt idx="578">0</cx:pt>
          <cx:pt idx="579">0</cx:pt>
          <cx:pt idx="580">0</cx:pt>
          <cx:pt idx="581">1</cx:pt>
          <cx:pt idx="582">0</cx:pt>
          <cx:pt idx="583">1</cx:pt>
          <cx:pt idx="584">1</cx:pt>
          <cx:pt idx="585">1</cx:pt>
          <cx:pt idx="586">1</cx:pt>
          <cx:pt idx="587">0</cx:pt>
          <cx:pt idx="588">1</cx:pt>
          <cx:pt idx="589">1</cx:pt>
          <cx:pt idx="590">1</cx:pt>
          <cx:pt idx="591">1</cx:pt>
          <cx:pt idx="592">1</cx:pt>
          <cx:pt idx="593">1</cx:pt>
          <cx:pt idx="594">1</cx:pt>
          <cx:pt idx="595">0</cx:pt>
          <cx:pt idx="596">0</cx:pt>
          <cx:pt idx="597">1</cx:pt>
          <cx:pt idx="598">0</cx:pt>
          <cx:pt idx="599">0</cx:pt>
          <cx:pt idx="600">0</cx:pt>
          <cx:pt idx="601">1</cx:pt>
          <cx:pt idx="602">1</cx:pt>
          <cx:pt idx="603">1</cx:pt>
          <cx:pt idx="604">0</cx:pt>
          <cx:pt idx="605">1</cx:pt>
          <cx:pt idx="606">1</cx:pt>
          <cx:pt idx="607">1</cx:pt>
          <cx:pt idx="608">1</cx:pt>
          <cx:pt idx="609">1</cx:pt>
          <cx:pt idx="610">0</cx:pt>
          <cx:pt idx="611">1</cx:pt>
          <cx:pt idx="612">1</cx:pt>
          <cx:pt idx="613">0</cx:pt>
          <cx:pt idx="614">1</cx:pt>
          <cx:pt idx="615">1</cx:pt>
          <cx:pt idx="616">0</cx:pt>
          <cx:pt idx="617">0</cx:pt>
          <cx:pt idx="618">1</cx:pt>
          <cx:pt idx="619">1</cx:pt>
          <cx:pt idx="620">1</cx:pt>
          <cx:pt idx="621">1</cx:pt>
          <cx:pt idx="622">1</cx:pt>
          <cx:pt idx="623">0</cx:pt>
          <cx:pt idx="624">0</cx:pt>
          <cx:pt idx="625">0</cx:pt>
          <cx:pt idx="626">1</cx:pt>
          <cx:pt idx="627">1</cx:pt>
          <cx:pt idx="628">0</cx:pt>
          <cx:pt idx="629">0</cx:pt>
          <cx:pt idx="630">1</cx:pt>
          <cx:pt idx="631">1</cx:pt>
          <cx:pt idx="632">1</cx:pt>
          <cx:pt idx="633">1</cx:pt>
          <cx:pt idx="634">1</cx:pt>
          <cx:pt idx="635">1</cx:pt>
          <cx:pt idx="636">0</cx:pt>
          <cx:pt idx="637">1</cx:pt>
          <cx:pt idx="638">1</cx:pt>
          <cx:pt idx="639">0</cx:pt>
          <cx:pt idx="640">0</cx:pt>
          <cx:pt idx="641">1</cx:pt>
          <cx:pt idx="642">1</cx:pt>
          <cx:pt idx="643">1</cx:pt>
          <cx:pt idx="644">1</cx:pt>
          <cx:pt idx="645">1</cx:pt>
          <cx:pt idx="646">1</cx:pt>
          <cx:pt idx="647">0</cx:pt>
          <cx:pt idx="648">0</cx:pt>
          <cx:pt idx="649">1</cx:pt>
          <cx:pt idx="650">1</cx:pt>
          <cx:pt idx="651">0</cx:pt>
          <cx:pt idx="652">0</cx:pt>
          <cx:pt idx="653">1</cx:pt>
          <cx:pt idx="654">0</cx:pt>
          <cx:pt idx="655">1</cx:pt>
          <cx:pt idx="656">1</cx:pt>
          <cx:pt idx="657">1</cx:pt>
          <cx:pt idx="658">1</cx:pt>
          <cx:pt idx="659">0</cx:pt>
          <cx:pt idx="660">1</cx:pt>
          <cx:pt idx="661">0</cx:pt>
          <cx:pt idx="662">0</cx:pt>
          <cx:pt idx="663">0</cx:pt>
          <cx:pt idx="664">1</cx:pt>
          <cx:pt idx="665">1</cx:pt>
          <cx:pt idx="666">1</cx:pt>
          <cx:pt idx="667">0</cx:pt>
          <cx:pt idx="668">1</cx:pt>
          <cx:pt idx="669">0</cx:pt>
          <cx:pt idx="670">1</cx:pt>
          <cx:pt idx="671">1</cx:pt>
          <cx:pt idx="672">1</cx:pt>
          <cx:pt idx="673">1</cx:pt>
          <cx:pt idx="674">0</cx:pt>
          <cx:pt idx="675">0</cx:pt>
          <cx:pt idx="676">1</cx:pt>
          <cx:pt idx="677">1</cx:pt>
          <cx:pt idx="678">1</cx:pt>
          <cx:pt idx="679">0</cx:pt>
          <cx:pt idx="680">1</cx:pt>
          <cx:pt idx="681">0</cx:pt>
          <cx:pt idx="682">1</cx:pt>
          <cx:pt idx="683">1</cx:pt>
          <cx:pt idx="684">0</cx:pt>
          <cx:pt idx="685">0</cx:pt>
          <cx:pt idx="686">1</cx:pt>
          <cx:pt idx="687">1</cx:pt>
          <cx:pt idx="688">1</cx:pt>
          <cx:pt idx="689">1</cx:pt>
          <cx:pt idx="690">1</cx:pt>
          <cx:pt idx="691">1</cx:pt>
          <cx:pt idx="692">1</cx:pt>
          <cx:pt idx="693">1</cx:pt>
          <cx:pt idx="694">0</cx:pt>
          <cx:pt idx="695">1</cx:pt>
          <cx:pt idx="696">0</cx:pt>
          <cx:pt idx="697">1</cx:pt>
          <cx:pt idx="698">0</cx:pt>
          <cx:pt idx="699">0</cx:pt>
          <cx:pt idx="700">1</cx:pt>
          <cx:pt idx="701">0</cx:pt>
          <cx:pt idx="702">0</cx:pt>
          <cx:pt idx="703">1</cx:pt>
          <cx:pt idx="704">1</cx:pt>
          <cx:pt idx="705">1</cx:pt>
          <cx:pt idx="706">1</cx:pt>
          <cx:pt idx="707">1</cx:pt>
          <cx:pt idx="708">1</cx:pt>
          <cx:pt idx="709">1</cx:pt>
          <cx:pt idx="710">0</cx:pt>
          <cx:pt idx="711">0</cx:pt>
          <cx:pt idx="712">1</cx:pt>
          <cx:pt idx="713">1</cx:pt>
          <cx:pt idx="714">0</cx:pt>
          <cx:pt idx="715">1</cx:pt>
          <cx:pt idx="716">0</cx:pt>
          <cx:pt idx="717">1</cx:pt>
          <cx:pt idx="718">1</cx:pt>
          <cx:pt idx="719">1</cx:pt>
          <cx:pt idx="720">1</cx:pt>
          <cx:pt idx="721">1</cx:pt>
          <cx:pt idx="722">0</cx:pt>
          <cx:pt idx="723">1</cx:pt>
          <cx:pt idx="724">1</cx:pt>
          <cx:pt idx="725">1</cx:pt>
          <cx:pt idx="726">0</cx:pt>
          <cx:pt idx="727">1</cx:pt>
          <cx:pt idx="728">0</cx:pt>
          <cx:pt idx="729">0</cx:pt>
          <cx:pt idx="730">1</cx:pt>
          <cx:pt idx="731">1</cx:pt>
          <cx:pt idx="732">0</cx:pt>
          <cx:pt idx="733">0</cx:pt>
          <cx:pt idx="734">1</cx:pt>
          <cx:pt idx="735">0</cx:pt>
          <cx:pt idx="736">0</cx:pt>
          <cx:pt idx="737">1</cx:pt>
          <cx:pt idx="738">1</cx:pt>
          <cx:pt idx="739">0</cx:pt>
          <cx:pt idx="740">1</cx:pt>
          <cx:pt idx="741">1</cx:pt>
          <cx:pt idx="742">1</cx:pt>
          <cx:pt idx="743">1</cx:pt>
          <cx:pt idx="744">1</cx:pt>
          <cx:pt idx="745">1</cx:pt>
          <cx:pt idx="746">0</cx:pt>
          <cx:pt idx="747">0</cx:pt>
          <cx:pt idx="748">1</cx:pt>
          <cx:pt idx="749">1</cx:pt>
          <cx:pt idx="750">1</cx:pt>
          <cx:pt idx="751">1</cx:pt>
          <cx:pt idx="752">1</cx:pt>
          <cx:pt idx="753">1</cx:pt>
          <cx:pt idx="754">0</cx:pt>
          <cx:pt idx="755">1</cx:pt>
          <cx:pt idx="756">1</cx:pt>
          <cx:pt idx="757">1</cx:pt>
          <cx:pt idx="758">1</cx:pt>
          <cx:pt idx="759">0</cx:pt>
          <cx:pt idx="760">1</cx:pt>
          <cx:pt idx="761">0</cx:pt>
          <cx:pt idx="762">1</cx:pt>
          <cx:pt idx="763">1</cx:pt>
          <cx:pt idx="764">1</cx:pt>
          <cx:pt idx="765">1</cx:pt>
          <cx:pt idx="766">1</cx:pt>
          <cx:pt idx="767">0</cx:pt>
          <cx:pt idx="768">0</cx:pt>
          <cx:pt idx="769">1</cx:pt>
          <cx:pt idx="770">1</cx:pt>
          <cx:pt idx="771">0</cx:pt>
          <cx:pt idx="772">0</cx:pt>
          <cx:pt idx="773">0</cx:pt>
          <cx:pt idx="774">0</cx:pt>
          <cx:pt idx="775">1</cx:pt>
          <cx:pt idx="776">0</cx:pt>
          <cx:pt idx="777">1</cx:pt>
          <cx:pt idx="778">1</cx:pt>
          <cx:pt idx="779">1</cx:pt>
        </cx:lvl>
      </cx:numDim>
    </cx:data>
    <cx:data id="2">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Sheet1!$D$2:$D$781</cx:f>
        <cx:lvl ptCount="780" formatCode="General">
          <cx:pt idx="0">0</cx:pt>
          <cx:pt idx="1">0</cx:pt>
          <cx:pt idx="2">1</cx:pt>
          <cx:pt idx="3">0</cx:pt>
          <cx:pt idx="4">1</cx:pt>
          <cx:pt idx="5">0</cx:pt>
          <cx:pt idx="6">0</cx:pt>
          <cx:pt idx="7">1</cx:pt>
          <cx:pt idx="8">0</cx:pt>
          <cx:pt idx="9">0</cx:pt>
          <cx:pt idx="10">0</cx:pt>
          <cx:pt idx="11">0</cx:pt>
          <cx:pt idx="12">0</cx:pt>
          <cx:pt idx="13">0</cx:pt>
          <cx:pt idx="14">0</cx:pt>
          <cx:pt idx="15">1</cx:pt>
          <cx:pt idx="16">1</cx:pt>
          <cx:pt idx="17">1</cx:pt>
          <cx:pt idx="18">1</cx:pt>
          <cx:pt idx="19">1</cx:pt>
          <cx:pt idx="20">1</cx:pt>
          <cx:pt idx="21">1</cx:pt>
          <cx:pt idx="22">1</cx:pt>
          <cx:pt idx="23">1</cx:pt>
          <cx:pt idx="24">1</cx:pt>
          <cx:pt idx="25">1</cx:pt>
          <cx:pt idx="26">1</cx:pt>
          <cx:pt idx="27">1</cx:pt>
          <cx:pt idx="28">0</cx:pt>
          <cx:pt idx="29">1</cx:pt>
          <cx:pt idx="30">1</cx:pt>
          <cx:pt idx="31">1</cx:pt>
          <cx:pt idx="32">0</cx:pt>
          <cx:pt idx="33">1</cx:pt>
          <cx:pt idx="34">0</cx:pt>
          <cx:pt idx="35">1</cx:pt>
          <cx:pt idx="36">0</cx:pt>
          <cx:pt idx="37">1</cx:pt>
          <cx:pt idx="38">1</cx:pt>
          <cx:pt idx="39">1</cx:pt>
          <cx:pt idx="40">0</cx:pt>
          <cx:pt idx="41">0</cx:pt>
          <cx:pt idx="42">1</cx:pt>
          <cx:pt idx="43">0</cx:pt>
          <cx:pt idx="44">1</cx:pt>
          <cx:pt idx="45">0</cx:pt>
          <cx:pt idx="46">0</cx:pt>
          <cx:pt idx="47">0</cx:pt>
          <cx:pt idx="48">1</cx:pt>
          <cx:pt idx="49">1</cx:pt>
          <cx:pt idx="50">1</cx:pt>
          <cx:pt idx="51">0</cx:pt>
          <cx:pt idx="52">1</cx:pt>
          <cx:pt idx="53">1</cx:pt>
          <cx:pt idx="54">0</cx:pt>
          <cx:pt idx="55">1</cx:pt>
          <cx:pt idx="56">1</cx:pt>
          <cx:pt idx="57">0</cx:pt>
          <cx:pt idx="58">0</cx:pt>
          <cx:pt idx="59">0</cx:pt>
          <cx:pt idx="60">1</cx:pt>
          <cx:pt idx="61">1</cx:pt>
          <cx:pt idx="62">1</cx:pt>
          <cx:pt idx="63">0</cx:pt>
          <cx:pt idx="64">0</cx:pt>
          <cx:pt idx="65">1</cx:pt>
          <cx:pt idx="66">0</cx:pt>
          <cx:pt idx="67">0</cx:pt>
          <cx:pt idx="68">1</cx:pt>
          <cx:pt idx="69">1</cx:pt>
          <cx:pt idx="70">0</cx:pt>
          <cx:pt idx="71">1</cx:pt>
          <cx:pt idx="72">1</cx:pt>
          <cx:pt idx="73">0</cx:pt>
          <cx:pt idx="74">1</cx:pt>
          <cx:pt idx="75">1</cx:pt>
          <cx:pt idx="76">0</cx:pt>
          <cx:pt idx="77">0</cx:pt>
          <cx:pt idx="78">0</cx:pt>
          <cx:pt idx="79">1</cx:pt>
          <cx:pt idx="80">0</cx:pt>
          <cx:pt idx="81">0</cx:pt>
          <cx:pt idx="82">1</cx:pt>
          <cx:pt idx="83">0</cx:pt>
          <cx:pt idx="84">0</cx:pt>
          <cx:pt idx="85">1</cx:pt>
          <cx:pt idx="86">1</cx:pt>
          <cx:pt idx="87">1</cx:pt>
          <cx:pt idx="88">0</cx:pt>
          <cx:pt idx="89">1</cx:pt>
          <cx:pt idx="90">1</cx:pt>
          <cx:pt idx="91">1</cx:pt>
          <cx:pt idx="92">0</cx:pt>
          <cx:pt idx="93">1</cx:pt>
          <cx:pt idx="94">0</cx:pt>
          <cx:pt idx="95">1</cx:pt>
          <cx:pt idx="96">0</cx:pt>
          <cx:pt idx="97">1</cx:pt>
          <cx:pt idx="98">1</cx:pt>
          <cx:pt idx="99">1</cx:pt>
          <cx:pt idx="100">0</cx:pt>
          <cx:pt idx="101">1</cx:pt>
          <cx:pt idx="102">1</cx:pt>
          <cx:pt idx="103">1</cx:pt>
          <cx:pt idx="104">0</cx:pt>
          <cx:pt idx="105">1</cx:pt>
          <cx:pt idx="106">1</cx:pt>
          <cx:pt idx="107">1</cx:pt>
          <cx:pt idx="108">0</cx:pt>
          <cx:pt idx="109">1</cx:pt>
          <cx:pt idx="110">0</cx:pt>
          <cx:pt idx="111">0</cx:pt>
          <cx:pt idx="112">0</cx:pt>
          <cx:pt idx="113">1</cx:pt>
          <cx:pt idx="114">0</cx:pt>
          <cx:pt idx="115">0</cx:pt>
          <cx:pt idx="116">0</cx:pt>
          <cx:pt idx="117">1</cx:pt>
          <cx:pt idx="118">1</cx:pt>
          <cx:pt idx="119">0</cx:pt>
          <cx:pt idx="120">0</cx:pt>
          <cx:pt idx="121">0</cx:pt>
          <cx:pt idx="122">0</cx:pt>
          <cx:pt idx="123">0</cx:pt>
          <cx:pt idx="124">0</cx:pt>
          <cx:pt idx="125">0</cx:pt>
          <cx:pt idx="126">0</cx:pt>
          <cx:pt idx="127">0</cx:pt>
          <cx:pt idx="128">0</cx:pt>
          <cx:pt idx="129">0</cx:pt>
          <cx:pt idx="130">0</cx:pt>
          <cx:pt idx="131">0</cx:pt>
          <cx:pt idx="132">0</cx:pt>
          <cx:pt idx="133">1</cx:pt>
          <cx:pt idx="134">1</cx:pt>
          <cx:pt idx="135">1</cx:pt>
          <cx:pt idx="136">0</cx:pt>
          <cx:pt idx="137">0</cx:pt>
          <cx:pt idx="138">0</cx:pt>
          <cx:pt idx="139">1</cx:pt>
          <cx:pt idx="140">0</cx:pt>
          <cx:pt idx="141">0</cx:pt>
          <cx:pt idx="142">1</cx:pt>
          <cx:pt idx="143">0</cx:pt>
          <cx:pt idx="144">1</cx:pt>
          <cx:pt idx="145">0</cx:pt>
          <cx:pt idx="146">1</cx:pt>
          <cx:pt idx="147">0</cx:pt>
          <cx:pt idx="148">1</cx:pt>
          <cx:pt idx="149">0</cx:pt>
          <cx:pt idx="150">0</cx:pt>
          <cx:pt idx="151">1</cx:pt>
          <cx:pt idx="152">0</cx:pt>
          <cx:pt idx="153">0</cx:pt>
          <cx:pt idx="154">0</cx:pt>
          <cx:pt idx="155">0</cx:pt>
          <cx:pt idx="156">0</cx:pt>
          <cx:pt idx="157">0</cx:pt>
          <cx:pt idx="158">0</cx:pt>
          <cx:pt idx="159">0</cx:pt>
          <cx:pt idx="160">0</cx:pt>
          <cx:pt idx="161">0</cx:pt>
          <cx:pt idx="162">0</cx:pt>
          <cx:pt idx="163">0</cx:pt>
          <cx:pt idx="164">0</cx:pt>
          <cx:pt idx="165">1</cx:pt>
          <cx:pt idx="166">0</cx:pt>
          <cx:pt idx="167">0</cx:pt>
          <cx:pt idx="168">0</cx:pt>
          <cx:pt idx="169">0</cx:pt>
          <cx:pt idx="170">0</cx:pt>
          <cx:pt idx="171">0</cx:pt>
          <cx:pt idx="172">0</cx:pt>
          <cx:pt idx="173">0</cx:pt>
          <cx:pt idx="174">0</cx:pt>
          <cx:pt idx="175">0</cx:pt>
          <cx:pt idx="176">0</cx:pt>
          <cx:pt idx="177">0</cx:pt>
          <cx:pt idx="178">0</cx:pt>
          <cx:pt idx="179">0</cx:pt>
          <cx:pt idx="180">1</cx:pt>
          <cx:pt idx="181">0</cx:pt>
          <cx:pt idx="182">1</cx:pt>
          <cx:pt idx="183">0</cx:pt>
          <cx:pt idx="184">0</cx:pt>
          <cx:pt idx="185">0</cx:pt>
          <cx:pt idx="186">1</cx:pt>
          <cx:pt idx="187">0</cx:pt>
          <cx:pt idx="188">0</cx:pt>
          <cx:pt idx="189">0</cx:pt>
          <cx:pt idx="190">0</cx:pt>
          <cx:pt idx="191">1</cx:pt>
          <cx:pt idx="192">0</cx:pt>
          <cx:pt idx="193">0</cx:pt>
          <cx:pt idx="194">0</cx:pt>
          <cx:pt idx="195">0</cx:pt>
          <cx:pt idx="196">0</cx:pt>
          <cx:pt idx="197">0</cx:pt>
          <cx:pt idx="198">0</cx:pt>
          <cx:pt idx="199">0</cx:pt>
          <cx:pt idx="200">0</cx:pt>
          <cx:pt idx="201">0</cx:pt>
          <cx:pt idx="202">0</cx:pt>
          <cx:pt idx="203">0</cx:pt>
          <cx:pt idx="204">1</cx:pt>
          <cx:pt idx="205">0</cx:pt>
          <cx:pt idx="206">0</cx:pt>
          <cx:pt idx="207">0</cx:pt>
          <cx:pt idx="208">1</cx:pt>
          <cx:pt idx="209">0</cx:pt>
          <cx:pt idx="210">1</cx:pt>
          <cx:pt idx="211">0</cx:pt>
          <cx:pt idx="212">1</cx:pt>
          <cx:pt idx="213">1</cx:pt>
          <cx:pt idx="214">0</cx:pt>
          <cx:pt idx="215">1</cx:pt>
          <cx:pt idx="216">0</cx:pt>
          <cx:pt idx="217">1</cx:pt>
          <cx:pt idx="218">0</cx:pt>
          <cx:pt idx="219">1</cx:pt>
          <cx:pt idx="220">1</cx:pt>
          <cx:pt idx="221">0</cx:pt>
          <cx:pt idx="222">0</cx:pt>
          <cx:pt idx="223">0</cx:pt>
          <cx:pt idx="224">0</cx:pt>
          <cx:pt idx="225">0</cx:pt>
          <cx:pt idx="226">0</cx:pt>
          <cx:pt idx="227">0</cx:pt>
          <cx:pt idx="228">0</cx:pt>
          <cx:pt idx="229">0</cx:pt>
          <cx:pt idx="230">0</cx:pt>
          <cx:pt idx="231">1</cx:pt>
          <cx:pt idx="232">1</cx:pt>
          <cx:pt idx="233">1</cx:pt>
          <cx:pt idx="234">1</cx:pt>
          <cx:pt idx="235">0</cx:pt>
          <cx:pt idx="236">1</cx:pt>
          <cx:pt idx="237">1</cx:pt>
          <cx:pt idx="238">0</cx:pt>
          <cx:pt idx="239">0</cx:pt>
          <cx:pt idx="240">1</cx:pt>
          <cx:pt idx="241">1</cx:pt>
          <cx:pt idx="242">1</cx:pt>
          <cx:pt idx="243">0</cx:pt>
          <cx:pt idx="244">1</cx:pt>
          <cx:pt idx="245">1</cx:pt>
          <cx:pt idx="246">0</cx:pt>
          <cx:pt idx="247">1</cx:pt>
          <cx:pt idx="248">0</cx:pt>
          <cx:pt idx="249">1</cx:pt>
          <cx:pt idx="250">0</cx:pt>
          <cx:pt idx="251">1</cx:pt>
          <cx:pt idx="252">1</cx:pt>
          <cx:pt idx="253">1</cx:pt>
          <cx:pt idx="254">1</cx:pt>
          <cx:pt idx="255">1</cx:pt>
          <cx:pt idx="256">1</cx:pt>
          <cx:pt idx="257">1</cx:pt>
          <cx:pt idx="258">1</cx:pt>
          <cx:pt idx="259">1</cx:pt>
          <cx:pt idx="260">0</cx:pt>
          <cx:pt idx="261">0</cx:pt>
          <cx:pt idx="262">1</cx:pt>
          <cx:pt idx="263">1</cx:pt>
          <cx:pt idx="264">1</cx:pt>
          <cx:pt idx="265">0</cx:pt>
          <cx:pt idx="266">1</cx:pt>
          <cx:pt idx="267">1</cx:pt>
          <cx:pt idx="268">1</cx:pt>
          <cx:pt idx="269">1</cx:pt>
          <cx:pt idx="270">0</cx:pt>
          <cx:pt idx="271">0</cx:pt>
          <cx:pt idx="272">1</cx:pt>
          <cx:pt idx="273">0</cx:pt>
          <cx:pt idx="274">0</cx:pt>
          <cx:pt idx="275">1</cx:pt>
          <cx:pt idx="276">0</cx:pt>
          <cx:pt idx="277">0</cx:pt>
          <cx:pt idx="278">0</cx:pt>
          <cx:pt idx="279">1</cx:pt>
          <cx:pt idx="280">1</cx:pt>
          <cx:pt idx="281">0</cx:pt>
          <cx:pt idx="282">0</cx:pt>
          <cx:pt idx="283">1</cx:pt>
          <cx:pt idx="284">1</cx:pt>
          <cx:pt idx="285">1</cx:pt>
          <cx:pt idx="286">1</cx:pt>
          <cx:pt idx="287">1</cx:pt>
          <cx:pt idx="288">0</cx:pt>
          <cx:pt idx="289">1</cx:pt>
          <cx:pt idx="290">1</cx:pt>
          <cx:pt idx="291">1</cx:pt>
          <cx:pt idx="292">1</cx:pt>
          <cx:pt idx="293">1</cx:pt>
          <cx:pt idx="294">1</cx:pt>
          <cx:pt idx="295">1</cx:pt>
          <cx:pt idx="296">1</cx:pt>
          <cx:pt idx="297">1</cx:pt>
          <cx:pt idx="298">1</cx:pt>
          <cx:pt idx="299">0</cx:pt>
          <cx:pt idx="300">1</cx:pt>
          <cx:pt idx="301">0</cx:pt>
          <cx:pt idx="302">1</cx:pt>
          <cx:pt idx="303">1</cx:pt>
          <cx:pt idx="304">1</cx:pt>
          <cx:pt idx="305">1</cx:pt>
          <cx:pt idx="306">0</cx:pt>
          <cx:pt idx="307">1</cx:pt>
          <cx:pt idx="308">1</cx:pt>
          <cx:pt idx="309">1</cx:pt>
          <cx:pt idx="310">0</cx:pt>
          <cx:pt idx="311">1</cx:pt>
          <cx:pt idx="312">1</cx:pt>
          <cx:pt idx="313">0</cx:pt>
          <cx:pt idx="314">1</cx:pt>
          <cx:pt idx="315">1</cx:pt>
          <cx:pt idx="316">0</cx:pt>
          <cx:pt idx="317">1</cx:pt>
          <cx:pt idx="318">1</cx:pt>
          <cx:pt idx="319">1</cx:pt>
          <cx:pt idx="320">1</cx:pt>
          <cx:pt idx="321">1</cx:pt>
          <cx:pt idx="322">1</cx:pt>
          <cx:pt idx="323">0</cx:pt>
          <cx:pt idx="324">1</cx:pt>
          <cx:pt idx="325">1</cx:pt>
          <cx:pt idx="326">1</cx:pt>
          <cx:pt idx="327">1</cx:pt>
          <cx:pt idx="328">1</cx:pt>
          <cx:pt idx="329">1</cx:pt>
          <cx:pt idx="330">1</cx:pt>
          <cx:pt idx="331">1</cx:pt>
          <cx:pt idx="332">1</cx:pt>
          <cx:pt idx="333">0</cx:pt>
          <cx:pt idx="334">0</cx:pt>
          <cx:pt idx="335">1</cx:pt>
          <cx:pt idx="336">0</cx:pt>
          <cx:pt idx="337">1</cx:pt>
          <cx:pt idx="338">1</cx:pt>
          <cx:pt idx="339">1</cx:pt>
          <cx:pt idx="340">0</cx:pt>
          <cx:pt idx="341">0</cx:pt>
          <cx:pt idx="342">0</cx:pt>
          <cx:pt idx="343">1</cx:pt>
          <cx:pt idx="344">0</cx:pt>
          <cx:pt idx="345">1</cx:pt>
          <cx:pt idx="346">0</cx:pt>
          <cx:pt idx="347">0</cx:pt>
          <cx:pt idx="348">0</cx:pt>
          <cx:pt idx="349">0</cx:pt>
          <cx:pt idx="350">1</cx:pt>
          <cx:pt idx="351">1</cx:pt>
          <cx:pt idx="352">1</cx:pt>
          <cx:pt idx="353">1</cx:pt>
          <cx:pt idx="354">1</cx:pt>
          <cx:pt idx="355">1</cx:pt>
          <cx:pt idx="356">0</cx:pt>
          <cx:pt idx="357">0</cx:pt>
          <cx:pt idx="358">0</cx:pt>
          <cx:pt idx="359">1</cx:pt>
          <cx:pt idx="360">1</cx:pt>
          <cx:pt idx="361">1</cx:pt>
          <cx:pt idx="362">1</cx:pt>
          <cx:pt idx="363">0</cx:pt>
          <cx:pt idx="364">1</cx:pt>
          <cx:pt idx="365">1</cx:pt>
          <cx:pt idx="366">0</cx:pt>
          <cx:pt idx="367">1</cx:pt>
          <cx:pt idx="368">1</cx:pt>
          <cx:pt idx="369">1</cx:pt>
          <cx:pt idx="370">1</cx:pt>
          <cx:pt idx="371">1</cx:pt>
          <cx:pt idx="372">1</cx:pt>
          <cx:pt idx="373">1</cx:pt>
          <cx:pt idx="374">1</cx:pt>
          <cx:pt idx="375">1</cx:pt>
          <cx:pt idx="376">1</cx:pt>
          <cx:pt idx="377">1</cx:pt>
          <cx:pt idx="378">1</cx:pt>
          <cx:pt idx="379">0</cx:pt>
          <cx:pt idx="380">1</cx:pt>
          <cx:pt idx="381">1</cx:pt>
          <cx:pt idx="382">1</cx:pt>
          <cx:pt idx="383">0</cx:pt>
          <cx:pt idx="384">1</cx:pt>
          <cx:pt idx="385">1</cx:pt>
          <cx:pt idx="386">1</cx:pt>
          <cx:pt idx="387">0</cx:pt>
          <cx:pt idx="388">0</cx:pt>
          <cx:pt idx="389">0</cx:pt>
          <cx:pt idx="390">1</cx:pt>
          <cx:pt idx="391">0</cx:pt>
          <cx:pt idx="392">1</cx:pt>
          <cx:pt idx="393">1</cx:pt>
          <cx:pt idx="394">0</cx:pt>
          <cx:pt idx="395">0</cx:pt>
          <cx:pt idx="396">1</cx:pt>
          <cx:pt idx="397">1</cx:pt>
          <cx:pt idx="398">1</cx:pt>
          <cx:pt idx="399">0</cx:pt>
          <cx:pt idx="400">0</cx:pt>
          <cx:pt idx="401">1</cx:pt>
          <cx:pt idx="402">0</cx:pt>
          <cx:pt idx="403">0</cx:pt>
          <cx:pt idx="404">0</cx:pt>
          <cx:pt idx="405">1</cx:pt>
          <cx:pt idx="406">0</cx:pt>
          <cx:pt idx="407">0</cx:pt>
          <cx:pt idx="408">0</cx:pt>
          <cx:pt idx="409">1</cx:pt>
          <cx:pt idx="410">0</cx:pt>
          <cx:pt idx="411">0</cx:pt>
          <cx:pt idx="412">0</cx:pt>
          <cx:pt idx="413">0</cx:pt>
          <cx:pt idx="414">0</cx:pt>
          <cx:pt idx="415">1</cx:pt>
          <cx:pt idx="416">0</cx:pt>
          <cx:pt idx="417">1</cx:pt>
          <cx:pt idx="418">1</cx:pt>
          <cx:pt idx="419">0</cx:pt>
          <cx:pt idx="420">0</cx:pt>
          <cx:pt idx="421">1</cx:pt>
          <cx:pt idx="422">1</cx:pt>
          <cx:pt idx="423">0</cx:pt>
          <cx:pt idx="424">0</cx:pt>
          <cx:pt idx="425">0</cx:pt>
          <cx:pt idx="426">0</cx:pt>
          <cx:pt idx="427">0</cx:pt>
          <cx:pt idx="428">1</cx:pt>
          <cx:pt idx="429">0</cx:pt>
          <cx:pt idx="430">0</cx:pt>
          <cx:pt idx="431">1</cx:pt>
          <cx:pt idx="432">0</cx:pt>
          <cx:pt idx="433">1</cx:pt>
          <cx:pt idx="434">0</cx:pt>
          <cx:pt idx="435">0</cx:pt>
          <cx:pt idx="436">1</cx:pt>
          <cx:pt idx="437">1</cx:pt>
          <cx:pt idx="438">0</cx:pt>
          <cx:pt idx="439">1</cx:pt>
          <cx:pt idx="440">1</cx:pt>
          <cx:pt idx="441">0</cx:pt>
          <cx:pt idx="442">0</cx:pt>
          <cx:pt idx="443">1</cx:pt>
          <cx:pt idx="444">1</cx:pt>
          <cx:pt idx="445">0</cx:pt>
          <cx:pt idx="446">0</cx:pt>
          <cx:pt idx="447">0</cx:pt>
          <cx:pt idx="448">0</cx:pt>
          <cx:pt idx="449">1</cx:pt>
          <cx:pt idx="450">1</cx:pt>
          <cx:pt idx="451">0</cx:pt>
          <cx:pt idx="452">0</cx:pt>
          <cx:pt idx="453">0</cx:pt>
          <cx:pt idx="454">1</cx:pt>
          <cx:pt idx="455">1</cx:pt>
          <cx:pt idx="456">1</cx:pt>
          <cx:pt idx="457">0</cx:pt>
          <cx:pt idx="458">1</cx:pt>
          <cx:pt idx="459">0</cx:pt>
          <cx:pt idx="460">1</cx:pt>
          <cx:pt idx="461">0</cx:pt>
          <cx:pt idx="462">1</cx:pt>
          <cx:pt idx="463">0</cx:pt>
          <cx:pt idx="464">1</cx:pt>
          <cx:pt idx="465">1</cx:pt>
          <cx:pt idx="466">1</cx:pt>
          <cx:pt idx="467">1</cx:pt>
          <cx:pt idx="468">1</cx:pt>
          <cx:pt idx="469">1</cx:pt>
          <cx:pt idx="470">0</cx:pt>
          <cx:pt idx="471">1</cx:pt>
          <cx:pt idx="472">1</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0</cx:pt>
          <cx:pt idx="523">1</cx:pt>
          <cx:pt idx="524">0</cx:pt>
          <cx:pt idx="525">0</cx:pt>
          <cx:pt idx="526">1</cx:pt>
          <cx:pt idx="527">0</cx:pt>
          <cx:pt idx="528">0</cx:pt>
          <cx:pt idx="529">0</cx:pt>
          <cx:pt idx="530">1</cx:pt>
          <cx:pt idx="531">0</cx:pt>
          <cx:pt idx="532">1</cx:pt>
          <cx:pt idx="533">0</cx:pt>
          <cx:pt idx="534">1</cx:pt>
          <cx:pt idx="535">0</cx:pt>
          <cx:pt idx="536">1</cx:pt>
          <cx:pt idx="537">0</cx:pt>
          <cx:pt idx="538">0</cx:pt>
          <cx:pt idx="539">1</cx:pt>
          <cx:pt idx="540">0</cx:pt>
          <cx:pt idx="541">1</cx:pt>
          <cx:pt idx="542">0</cx:pt>
          <cx:pt idx="543">1</cx:pt>
          <cx:pt idx="544">0</cx:pt>
          <cx:pt idx="545">1</cx:pt>
          <cx:pt idx="546">1</cx:pt>
          <cx:pt idx="547">1</cx:pt>
          <cx:pt idx="548">0</cx:pt>
          <cx:pt idx="549">0</cx:pt>
          <cx:pt idx="550">1</cx:pt>
          <cx:pt idx="551">0</cx:pt>
          <cx:pt idx="552">0</cx:pt>
          <cx:pt idx="553">0</cx:pt>
          <cx:pt idx="554">0</cx:pt>
          <cx:pt idx="555">0</cx:pt>
          <cx:pt idx="556">1</cx:pt>
          <cx:pt idx="557">0</cx:pt>
          <cx:pt idx="558">0</cx:pt>
          <cx:pt idx="559">0</cx:pt>
          <cx:pt idx="560">0</cx:pt>
          <cx:pt idx="561">1</cx:pt>
          <cx:pt idx="562">1</cx:pt>
          <cx:pt idx="563">0</cx:pt>
          <cx:pt idx="564">1</cx:pt>
          <cx:pt idx="565">1</cx:pt>
          <cx:pt idx="566">1</cx:pt>
          <cx:pt idx="567">0</cx:pt>
          <cx:pt idx="568">0</cx:pt>
          <cx:pt idx="569">1</cx:pt>
          <cx:pt idx="570">0</cx:pt>
          <cx:pt idx="571">0</cx:pt>
          <cx:pt idx="572">1</cx:pt>
          <cx:pt idx="573">0</cx:pt>
          <cx:pt idx="574">1</cx:pt>
          <cx:pt idx="575">0</cx:pt>
          <cx:pt idx="576">1</cx:pt>
          <cx:pt idx="577">0</cx:pt>
          <cx:pt idx="578">0</cx:pt>
          <cx:pt idx="579">0</cx:pt>
          <cx:pt idx="580">0</cx:pt>
          <cx:pt idx="581">0</cx:pt>
          <cx:pt idx="582">0</cx:pt>
          <cx:pt idx="583">1</cx:pt>
          <cx:pt idx="584">1</cx:pt>
          <cx:pt idx="585">1</cx:pt>
          <cx:pt idx="586">0</cx:pt>
          <cx:pt idx="587">0</cx:pt>
          <cx:pt idx="588">1</cx:pt>
          <cx:pt idx="589">0</cx:pt>
          <cx:pt idx="590">1</cx:pt>
          <cx:pt idx="591">1</cx:pt>
          <cx:pt idx="592">1</cx:pt>
          <cx:pt idx="593">0</cx:pt>
          <cx:pt idx="594">0</cx:pt>
          <cx:pt idx="595">0</cx:pt>
          <cx:pt idx="596">0</cx:pt>
          <cx:pt idx="597">1</cx:pt>
          <cx:pt idx="598">0</cx:pt>
          <cx:pt idx="599">0</cx:pt>
          <cx:pt idx="600">1</cx:pt>
          <cx:pt idx="601">0</cx:pt>
          <cx:pt idx="602">1</cx:pt>
          <cx:pt idx="603">0</cx:pt>
          <cx:pt idx="604">0</cx:pt>
          <cx:pt idx="605">1</cx:pt>
          <cx:pt idx="606">1</cx:pt>
          <cx:pt idx="607">1</cx:pt>
          <cx:pt idx="608">1</cx:pt>
          <cx:pt idx="609">1</cx:pt>
          <cx:pt idx="610">1</cx:pt>
          <cx:pt idx="611">0</cx:pt>
          <cx:pt idx="612">1</cx:pt>
          <cx:pt idx="613">0</cx:pt>
          <cx:pt idx="614">1</cx:pt>
          <cx:pt idx="615">1</cx:pt>
          <cx:pt idx="616">0</cx:pt>
          <cx:pt idx="617">0</cx:pt>
          <cx:pt idx="618">1</cx:pt>
          <cx:pt idx="619">1</cx:pt>
          <cx:pt idx="620">1</cx:pt>
          <cx:pt idx="621">0</cx:pt>
          <cx:pt idx="622">0</cx:pt>
          <cx:pt idx="623">0</cx:pt>
          <cx:pt idx="624">0</cx:pt>
          <cx:pt idx="625">0</cx:pt>
          <cx:pt idx="626">1</cx:pt>
          <cx:pt idx="627">0</cx:pt>
          <cx:pt idx="628">0</cx:pt>
          <cx:pt idx="629">0</cx:pt>
          <cx:pt idx="630">1</cx:pt>
          <cx:pt idx="631">1</cx:pt>
          <cx:pt idx="632">0</cx:pt>
          <cx:pt idx="633">0</cx:pt>
          <cx:pt idx="634">1</cx:pt>
          <cx:pt idx="635">1</cx:pt>
          <cx:pt idx="636">0</cx:pt>
          <cx:pt idx="637">1</cx:pt>
          <cx:pt idx="638">1</cx:pt>
          <cx:pt idx="639">0</cx:pt>
          <cx:pt idx="640">0</cx:pt>
          <cx:pt idx="641">1</cx:pt>
          <cx:pt idx="642">1</cx:pt>
          <cx:pt idx="643">1</cx:pt>
          <cx:pt idx="644">1</cx:pt>
          <cx:pt idx="645">0</cx:pt>
          <cx:pt idx="646">1</cx:pt>
          <cx:pt idx="647">0</cx:pt>
          <cx:pt idx="648">0</cx:pt>
          <cx:pt idx="649">1</cx:pt>
          <cx:pt idx="650">1</cx:pt>
          <cx:pt idx="651">0</cx:pt>
          <cx:pt idx="652">0</cx:pt>
          <cx:pt idx="653">0</cx:pt>
          <cx:pt idx="654">0</cx:pt>
          <cx:pt idx="655">0</cx:pt>
          <cx:pt idx="656">0</cx:pt>
          <cx:pt idx="657">1</cx:pt>
          <cx:pt idx="658">0</cx:pt>
          <cx:pt idx="659">0</cx:pt>
          <cx:pt idx="660">1</cx:pt>
          <cx:pt idx="661">0</cx:pt>
          <cx:pt idx="662">0</cx:pt>
          <cx:pt idx="663">0</cx:pt>
          <cx:pt idx="664">1</cx:pt>
          <cx:pt idx="665">1</cx:pt>
          <cx:pt idx="666">0</cx:pt>
          <cx:pt idx="667">0</cx:pt>
          <cx:pt idx="668">1</cx:pt>
          <cx:pt idx="669">0</cx:pt>
          <cx:pt idx="670">0</cx:pt>
          <cx:pt idx="671">0</cx:pt>
          <cx:pt idx="672">0</cx:pt>
          <cx:pt idx="673">1</cx:pt>
          <cx:pt idx="674">0</cx:pt>
          <cx:pt idx="675">0</cx:pt>
          <cx:pt idx="676">1</cx:pt>
          <cx:pt idx="677">0</cx:pt>
          <cx:pt idx="678">0</cx:pt>
          <cx:pt idx="679">0</cx:pt>
          <cx:pt idx="680">0</cx:pt>
          <cx:pt idx="681">0</cx:pt>
          <cx:pt idx="682">0</cx:pt>
          <cx:pt idx="683">0</cx:pt>
          <cx:pt idx="684">0</cx:pt>
          <cx:pt idx="685">0</cx:pt>
          <cx:pt idx="686">0</cx:pt>
          <cx:pt idx="687">0</cx:pt>
          <cx:pt idx="688">0</cx:pt>
          <cx:pt idx="689">0</cx:pt>
          <cx:pt idx="690">0</cx:pt>
          <cx:pt idx="691">1</cx:pt>
          <cx:pt idx="692">1</cx:pt>
          <cx:pt idx="693">0</cx:pt>
          <cx:pt idx="694">0</cx:pt>
          <cx:pt idx="695">1</cx:pt>
          <cx:pt idx="696">0</cx:pt>
          <cx:pt idx="697">0</cx:pt>
          <cx:pt idx="698">0</cx:pt>
          <cx:pt idx="699">0</cx:pt>
          <cx:pt idx="700">1</cx:pt>
          <cx:pt idx="701">0</cx:pt>
          <cx:pt idx="702">0</cx:pt>
          <cx:pt idx="703">1</cx:pt>
          <cx:pt idx="704">0</cx:pt>
          <cx:pt idx="705">0</cx:pt>
          <cx:pt idx="706">1</cx:pt>
          <cx:pt idx="707">0</cx:pt>
          <cx:pt idx="708">1</cx:pt>
          <cx:pt idx="709">0</cx:pt>
          <cx:pt idx="710">0</cx:pt>
          <cx:pt idx="711">0</cx:pt>
          <cx:pt idx="712">0</cx:pt>
          <cx:pt idx="713">0</cx:pt>
          <cx:pt idx="714">0</cx:pt>
          <cx:pt idx="715">0</cx:pt>
          <cx:pt idx="716">0</cx:pt>
          <cx:pt idx="717">1</cx:pt>
          <cx:pt idx="718">1</cx:pt>
          <cx:pt idx="719">1</cx:pt>
          <cx:pt idx="720">0</cx:pt>
          <cx:pt idx="721">0</cx:pt>
          <cx:pt idx="722">0</cx:pt>
          <cx:pt idx="723">1</cx:pt>
          <cx:pt idx="724">0</cx:pt>
          <cx:pt idx="725">1</cx:pt>
          <cx:pt idx="726">0</cx:pt>
          <cx:pt idx="727">0</cx:pt>
          <cx:pt idx="728">0</cx:pt>
          <cx:pt idx="729">0</cx:pt>
          <cx:pt idx="730">0</cx:pt>
          <cx:pt idx="731">0</cx:pt>
          <cx:pt idx="732">0</cx:pt>
          <cx:pt idx="733">0</cx:pt>
          <cx:pt idx="734">1</cx:pt>
          <cx:pt idx="735">0</cx:pt>
          <cx:pt idx="736">0</cx:pt>
          <cx:pt idx="737">0</cx:pt>
          <cx:pt idx="738">1</cx:pt>
          <cx:pt idx="739">0</cx:pt>
          <cx:pt idx="740">1</cx:pt>
          <cx:pt idx="741">0</cx:pt>
          <cx:pt idx="742">1</cx:pt>
          <cx:pt idx="743">1</cx:pt>
          <cx:pt idx="744">1</cx:pt>
          <cx:pt idx="745">1</cx:pt>
          <cx:pt idx="746">0</cx:pt>
          <cx:pt idx="747">0</cx:pt>
          <cx:pt idx="748">1</cx:pt>
          <cx:pt idx="749">0</cx:pt>
          <cx:pt idx="750">0</cx:pt>
          <cx:pt idx="751">1</cx:pt>
          <cx:pt idx="752">1</cx:pt>
          <cx:pt idx="753">1</cx:pt>
          <cx:pt idx="754">0</cx:pt>
          <cx:pt idx="755">1</cx:pt>
          <cx:pt idx="756">0</cx:pt>
          <cx:pt idx="757">0</cx:pt>
          <cx:pt idx="758">0</cx:pt>
          <cx:pt idx="759">0</cx:pt>
          <cx:pt idx="760">0</cx:pt>
          <cx:pt idx="761">0</cx:pt>
          <cx:pt idx="762">0</cx:pt>
          <cx:pt idx="763">1</cx:pt>
          <cx:pt idx="764">1</cx:pt>
          <cx:pt idx="765">1</cx:pt>
          <cx:pt idx="766">0</cx:pt>
          <cx:pt idx="767">0</cx:pt>
          <cx:pt idx="768">0</cx:pt>
          <cx:pt idx="769">1</cx:pt>
          <cx:pt idx="770">1</cx:pt>
          <cx:pt idx="771">0</cx:pt>
          <cx:pt idx="772">0</cx:pt>
          <cx:pt idx="773">0</cx:pt>
          <cx:pt idx="774">0</cx:pt>
          <cx:pt idx="775">0</cx:pt>
          <cx:pt idx="776">0</cx:pt>
          <cx:pt idx="777">0</cx:pt>
          <cx:pt idx="778">1</cx:pt>
          <cx:pt idx="779">1</cx:pt>
        </cx:lvl>
      </cx:numDim>
    </cx:data>
    <cx:data id="3">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Sheet1!$E$2:$E$781</cx:f>
        <cx:lvl ptCount="780" formatCode="General">
          <cx:pt idx="0">0</cx:pt>
          <cx:pt idx="1">0</cx:pt>
          <cx:pt idx="2">0</cx:pt>
          <cx:pt idx="3">0</cx:pt>
          <cx:pt idx="4">0</cx:pt>
          <cx:pt idx="5">1</cx:pt>
          <cx:pt idx="6">0</cx:pt>
          <cx:pt idx="7">0</cx:pt>
          <cx:pt idx="8">1</cx:pt>
          <cx:pt idx="9">0</cx:pt>
          <cx:pt idx="10">0</cx:pt>
          <cx:pt idx="11">0</cx:pt>
          <cx:pt idx="12">0</cx:pt>
          <cx:pt idx="13">0</cx:pt>
          <cx:pt idx="14">1</cx:pt>
          <cx:pt idx="15">0</cx:pt>
          <cx:pt idx="16">0</cx:pt>
          <cx:pt idx="17">0</cx:pt>
          <cx:pt idx="18">1</cx:pt>
          <cx:pt idx="19">0</cx:pt>
          <cx:pt idx="20">0</cx:pt>
          <cx:pt idx="21">1</cx:pt>
          <cx:pt idx="22">0</cx:pt>
          <cx:pt idx="23">1</cx:pt>
          <cx:pt idx="24">1</cx:pt>
          <cx:pt idx="25">0</cx:pt>
          <cx:pt idx="26">1</cx:pt>
          <cx:pt idx="27">1</cx:pt>
          <cx:pt idx="28">1</cx:pt>
          <cx:pt idx="29">0</cx:pt>
          <cx:pt idx="30">0</cx:pt>
          <cx:pt idx="31">1</cx:pt>
          <cx:pt idx="32">0</cx:pt>
          <cx:pt idx="33">1</cx:pt>
          <cx:pt idx="34">1</cx:pt>
          <cx:pt idx="35">1</cx:pt>
          <cx:pt idx="36">0</cx:pt>
          <cx:pt idx="37">1</cx:pt>
          <cx:pt idx="38">1</cx:pt>
          <cx:pt idx="39">1</cx:pt>
          <cx:pt idx="40">0</cx:pt>
          <cx:pt idx="41">0</cx:pt>
          <cx:pt idx="42">0</cx:pt>
          <cx:pt idx="43">1</cx:pt>
          <cx:pt idx="44">1</cx:pt>
          <cx:pt idx="45">1</cx:pt>
          <cx:pt idx="46">1</cx:pt>
          <cx:pt idx="47">1</cx:pt>
          <cx:pt idx="48">0</cx:pt>
          <cx:pt idx="49">0</cx:pt>
          <cx:pt idx="50">0</cx:pt>
          <cx:pt idx="51">0</cx:pt>
          <cx:pt idx="52">0</cx:pt>
          <cx:pt idx="53">1</cx:pt>
          <cx:pt idx="54">1</cx:pt>
          <cx:pt idx="55">0</cx:pt>
          <cx:pt idx="56">1</cx:pt>
          <cx:pt idx="57">0</cx:pt>
          <cx:pt idx="58">0</cx:pt>
          <cx:pt idx="59">1</cx:pt>
          <cx:pt idx="60">0</cx:pt>
          <cx:pt idx="61">0</cx:pt>
          <cx:pt idx="62">0</cx:pt>
          <cx:pt idx="63">0</cx:pt>
          <cx:pt idx="64">0</cx:pt>
          <cx:pt idx="65">1</cx:pt>
          <cx:pt idx="66">0</cx:pt>
          <cx:pt idx="67">1</cx:pt>
          <cx:pt idx="68">1</cx:pt>
          <cx:pt idx="69">1</cx:pt>
          <cx:pt idx="70">0</cx:pt>
          <cx:pt idx="71">0</cx:pt>
          <cx:pt idx="72">0</cx:pt>
          <cx:pt idx="73">0</cx:pt>
          <cx:pt idx="74">0</cx:pt>
          <cx:pt idx="75">0</cx:pt>
          <cx:pt idx="76">0</cx:pt>
          <cx:pt idx="77">0</cx:pt>
          <cx:pt idx="78">0</cx:pt>
          <cx:pt idx="79">0</cx:pt>
          <cx:pt idx="80">0</cx:pt>
          <cx:pt idx="81">0</cx:pt>
          <cx:pt idx="82">0</cx:pt>
          <cx:pt idx="83">0</cx:pt>
          <cx:pt idx="84">0</cx:pt>
          <cx:pt idx="85">1</cx:pt>
          <cx:pt idx="86">0</cx:pt>
          <cx:pt idx="87">0</cx:pt>
          <cx:pt idx="88">0</cx:pt>
          <cx:pt idx="89">0</cx:pt>
          <cx:pt idx="90">1</cx:pt>
          <cx:pt idx="91">1</cx:pt>
          <cx:pt idx="92">1</cx:pt>
          <cx:pt idx="93">1</cx:pt>
          <cx:pt idx="94">0</cx:pt>
          <cx:pt idx="95">1</cx:pt>
          <cx:pt idx="96">1</cx:pt>
          <cx:pt idx="97">1</cx:pt>
          <cx:pt idx="98">0</cx:pt>
          <cx:pt idx="99">0</cx:pt>
          <cx:pt idx="100">1</cx:pt>
          <cx:pt idx="101">1</cx:pt>
          <cx:pt idx="102">0</cx:pt>
          <cx:pt idx="103">0</cx:pt>
          <cx:pt idx="104">0</cx:pt>
          <cx:pt idx="105">1</cx:pt>
          <cx:pt idx="106">1</cx:pt>
          <cx:pt idx="107">0</cx:pt>
          <cx:pt idx="108">0</cx:pt>
          <cx:pt idx="109">0</cx:pt>
          <cx:pt idx="110">0</cx:pt>
          <cx:pt idx="111">0</cx:pt>
          <cx:pt idx="112">1</cx:pt>
          <cx:pt idx="113">0</cx:pt>
          <cx:pt idx="114">0</cx:pt>
          <cx:pt idx="115">1</cx:pt>
          <cx:pt idx="116">0</cx:pt>
          <cx:pt idx="117">0</cx:pt>
          <cx:pt idx="118">1</cx:pt>
          <cx:pt idx="119">0</cx:pt>
          <cx:pt idx="120">0</cx:pt>
          <cx:pt idx="121">0</cx:pt>
          <cx:pt idx="122">0</cx:pt>
          <cx:pt idx="123">0</cx:pt>
          <cx:pt idx="124">0</cx:pt>
          <cx:pt idx="125">0</cx:pt>
          <cx:pt idx="126">1</cx:pt>
          <cx:pt idx="127">0</cx:pt>
          <cx:pt idx="128">0</cx:pt>
          <cx:pt idx="129">0</cx:pt>
          <cx:pt idx="130">0</cx:pt>
          <cx:pt idx="131">1</cx:pt>
          <cx:pt idx="132">0</cx:pt>
          <cx:pt idx="133">0</cx:pt>
          <cx:pt idx="134">1</cx:pt>
          <cx:pt idx="135">1</cx:pt>
          <cx:pt idx="136">0</cx:pt>
          <cx:pt idx="137">1</cx:pt>
          <cx:pt idx="138">0</cx:pt>
          <cx:pt idx="139">0</cx:pt>
          <cx:pt idx="140">0</cx:pt>
          <cx:pt idx="141">0</cx:pt>
          <cx:pt idx="142">0</cx:pt>
          <cx:pt idx="143">1</cx:pt>
          <cx:pt idx="144">1</cx:pt>
          <cx:pt idx="145">0</cx:pt>
          <cx:pt idx="146">0</cx:pt>
          <cx:pt idx="147">0</cx:pt>
          <cx:pt idx="148">0</cx:pt>
          <cx:pt idx="149">0</cx:pt>
          <cx:pt idx="150">1</cx:pt>
          <cx:pt idx="151">1</cx:pt>
          <cx:pt idx="152">0</cx:pt>
          <cx:pt idx="153">0</cx:pt>
          <cx:pt idx="154">1</cx:pt>
          <cx:pt idx="155">0</cx:pt>
          <cx:pt idx="156">0</cx:pt>
          <cx:pt idx="157">0</cx:pt>
          <cx:pt idx="158">0</cx:pt>
          <cx:pt idx="159">1</cx:pt>
          <cx:pt idx="160">0</cx:pt>
          <cx:pt idx="161">0</cx:pt>
          <cx:pt idx="162">1</cx:pt>
          <cx:pt idx="163">0</cx:pt>
          <cx:pt idx="164">0</cx:pt>
          <cx:pt idx="165">0</cx:pt>
          <cx:pt idx="166">0</cx:pt>
          <cx:pt idx="167">1</cx:pt>
          <cx:pt idx="168">0</cx:pt>
          <cx:pt idx="169">0</cx:pt>
          <cx:pt idx="170">0</cx:pt>
          <cx:pt idx="171">0</cx:pt>
          <cx:pt idx="172">1</cx:pt>
          <cx:pt idx="173">0</cx:pt>
          <cx:pt idx="174">1</cx:pt>
          <cx:pt idx="175">1</cx:pt>
          <cx:pt idx="176">0</cx:pt>
          <cx:pt idx="177">0</cx:pt>
          <cx:pt idx="178">0</cx:pt>
          <cx:pt idx="179">1</cx:pt>
          <cx:pt idx="180">0</cx:pt>
          <cx:pt idx="181">0</cx:pt>
          <cx:pt idx="182">1</cx:pt>
          <cx:pt idx="183">1</cx:pt>
          <cx:pt idx="184">1</cx:pt>
          <cx:pt idx="185">1</cx:pt>
          <cx:pt idx="186">1</cx:pt>
          <cx:pt idx="187">1</cx:pt>
          <cx:pt idx="188">0</cx:pt>
          <cx:pt idx="189">1</cx:pt>
          <cx:pt idx="190">0</cx:pt>
          <cx:pt idx="191">1</cx:pt>
          <cx:pt idx="192">0</cx:pt>
          <cx:pt idx="193">0</cx:pt>
          <cx:pt idx="194">0</cx:pt>
          <cx:pt idx="195">0</cx:pt>
          <cx:pt idx="196">0</cx:pt>
          <cx:pt idx="197">0</cx:pt>
          <cx:pt idx="198">1</cx:pt>
          <cx:pt idx="199">1</cx:pt>
          <cx:pt idx="200">1</cx:pt>
          <cx:pt idx="201">1</cx:pt>
          <cx:pt idx="202">0</cx:pt>
          <cx:pt idx="203">0</cx:pt>
          <cx:pt idx="204">1</cx:pt>
          <cx:pt idx="205">1</cx:pt>
          <cx:pt idx="206">0</cx:pt>
          <cx:pt idx="207">1</cx:pt>
          <cx:pt idx="208">0</cx:pt>
          <cx:pt idx="209">0</cx:pt>
          <cx:pt idx="210">0</cx:pt>
          <cx:pt idx="211">0</cx:pt>
          <cx:pt idx="212">0</cx:pt>
          <cx:pt idx="213">1</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1</cx:pt>
          <cx:pt idx="232">1</cx:pt>
          <cx:pt idx="233">1</cx:pt>
          <cx:pt idx="234">0</cx:pt>
          <cx:pt idx="235">0</cx:pt>
          <cx:pt idx="236">0</cx:pt>
          <cx:pt idx="237">1</cx:pt>
          <cx:pt idx="238">0</cx:pt>
          <cx:pt idx="239">1</cx:pt>
          <cx:pt idx="240">0</cx:pt>
          <cx:pt idx="241">0</cx:pt>
          <cx:pt idx="242">0</cx:pt>
          <cx:pt idx="243">0</cx:pt>
          <cx:pt idx="244">0</cx:pt>
          <cx:pt idx="245">0</cx:pt>
          <cx:pt idx="246">0</cx:pt>
          <cx:pt idx="247">1</cx:pt>
          <cx:pt idx="248">1</cx:pt>
          <cx:pt idx="249">1</cx:pt>
          <cx:pt idx="250">0</cx:pt>
          <cx:pt idx="251">0</cx:pt>
          <cx:pt idx="252">0</cx:pt>
          <cx:pt idx="253">0</cx:pt>
          <cx:pt idx="254">0</cx:pt>
          <cx:pt idx="255">0</cx:pt>
          <cx:pt idx="256">0</cx:pt>
          <cx:pt idx="257">0</cx:pt>
          <cx:pt idx="258">1</cx:pt>
          <cx:pt idx="259">0</cx:pt>
          <cx:pt idx="260">1</cx:pt>
          <cx:pt idx="261">1</cx:pt>
          <cx:pt idx="262">0</cx:pt>
          <cx:pt idx="263">0</cx:pt>
          <cx:pt idx="264">1</cx:pt>
          <cx:pt idx="265">0</cx:pt>
          <cx:pt idx="266">1</cx:pt>
          <cx:pt idx="267">0</cx:pt>
          <cx:pt idx="268">1</cx:pt>
          <cx:pt idx="269">0</cx:pt>
          <cx:pt idx="270">0</cx:pt>
          <cx:pt idx="271">0</cx:pt>
          <cx:pt idx="272">1</cx:pt>
          <cx:pt idx="273">0</cx:pt>
          <cx:pt idx="274">1</cx:pt>
          <cx:pt idx="275">0</cx:pt>
          <cx:pt idx="276">0</cx:pt>
          <cx:pt idx="277">0</cx:pt>
          <cx:pt idx="278">0</cx:pt>
          <cx:pt idx="279">0</cx:pt>
          <cx:pt idx="280">1</cx:pt>
          <cx:pt idx="281">0</cx:pt>
          <cx:pt idx="282">0</cx:pt>
          <cx:pt idx="283">1</cx:pt>
          <cx:pt idx="284">1</cx:pt>
          <cx:pt idx="285">0</cx:pt>
          <cx:pt idx="286">0</cx:pt>
          <cx:pt idx="287">0</cx:pt>
          <cx:pt idx="288">1</cx:pt>
          <cx:pt idx="289">0</cx:pt>
          <cx:pt idx="290">1</cx:pt>
          <cx:pt idx="291">0</cx:pt>
          <cx:pt idx="292">0</cx:pt>
          <cx:pt idx="293">0</cx:pt>
          <cx:pt idx="294">1</cx:pt>
          <cx:pt idx="295">0</cx:pt>
          <cx:pt idx="296">1</cx:pt>
          <cx:pt idx="297">0</cx:pt>
          <cx:pt idx="298">0</cx:pt>
          <cx:pt idx="299">1</cx:pt>
          <cx:pt idx="300">0</cx:pt>
          <cx:pt idx="301">0</cx:pt>
          <cx:pt idx="302">0</cx:pt>
          <cx:pt idx="303">1</cx:pt>
          <cx:pt idx="304">1</cx:pt>
          <cx:pt idx="305">1</cx:pt>
          <cx:pt idx="306">0</cx:pt>
          <cx:pt idx="307">0</cx:pt>
          <cx:pt idx="308">0</cx:pt>
          <cx:pt idx="309">0</cx:pt>
          <cx:pt idx="310">0</cx:pt>
          <cx:pt idx="311">1</cx:pt>
          <cx:pt idx="312">1</cx:pt>
          <cx:pt idx="313">0</cx:pt>
          <cx:pt idx="314">0</cx:pt>
          <cx:pt idx="315">0</cx:pt>
          <cx:pt idx="316">1</cx:pt>
          <cx:pt idx="317">0</cx:pt>
          <cx:pt idx="318">1</cx:pt>
          <cx:pt idx="319">1</cx:pt>
          <cx:pt idx="320">1</cx:pt>
          <cx:pt idx="321">0</cx:pt>
          <cx:pt idx="322">1</cx:pt>
          <cx:pt idx="323">0</cx:pt>
          <cx:pt idx="324">1</cx:pt>
          <cx:pt idx="325">0</cx:pt>
          <cx:pt idx="326">1</cx:pt>
          <cx:pt idx="327">0</cx:pt>
          <cx:pt idx="328">1</cx:pt>
          <cx:pt idx="329">0</cx:pt>
          <cx:pt idx="330">0</cx:pt>
          <cx:pt idx="331">1</cx:pt>
          <cx:pt idx="332">1</cx:pt>
          <cx:pt idx="333">1</cx:pt>
          <cx:pt idx="334">0</cx:pt>
          <cx:pt idx="335">0</cx:pt>
          <cx:pt idx="336">1</cx:pt>
          <cx:pt idx="337">0</cx:pt>
          <cx:pt idx="338">1</cx:pt>
          <cx:pt idx="339">0</cx:pt>
          <cx:pt idx="340">1</cx:pt>
          <cx:pt idx="341">1</cx:pt>
          <cx:pt idx="342">0</cx:pt>
          <cx:pt idx="343">1</cx:pt>
          <cx:pt idx="344">0</cx:pt>
          <cx:pt idx="345">0</cx:pt>
          <cx:pt idx="346">0</cx:pt>
          <cx:pt idx="347">0</cx:pt>
          <cx:pt idx="348">1</cx:pt>
          <cx:pt idx="349">0</cx:pt>
          <cx:pt idx="350">0</cx:pt>
          <cx:pt idx="351">0</cx:pt>
          <cx:pt idx="352">0</cx:pt>
          <cx:pt idx="353">0</cx:pt>
          <cx:pt idx="354">0</cx:pt>
          <cx:pt idx="355">0</cx:pt>
          <cx:pt idx="356">0</cx:pt>
          <cx:pt idx="357">0</cx:pt>
          <cx:pt idx="358">0</cx:pt>
          <cx:pt idx="359">0</cx:pt>
          <cx:pt idx="360">0</cx:pt>
          <cx:pt idx="361">0</cx:pt>
          <cx:pt idx="362">0</cx:pt>
          <cx:pt idx="363">1</cx:pt>
          <cx:pt idx="364">0</cx:pt>
          <cx:pt idx="365">0</cx:pt>
          <cx:pt idx="366">0</cx:pt>
          <cx:pt idx="367">0</cx:pt>
          <cx:pt idx="368">0</cx:pt>
          <cx:pt idx="369">0</cx:pt>
          <cx:pt idx="370">1</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1</cx:pt>
          <cx:pt idx="388">0</cx:pt>
          <cx:pt idx="389">0</cx:pt>
          <cx:pt idx="390">0</cx:pt>
          <cx:pt idx="391">0</cx:pt>
          <cx:pt idx="392">0</cx:pt>
          <cx:pt idx="393">0</cx:pt>
          <cx:pt idx="394">0</cx:pt>
          <cx:pt idx="395">1</cx:pt>
          <cx:pt idx="396">0</cx:pt>
          <cx:pt idx="397">0</cx:pt>
          <cx:pt idx="398">1</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1</cx:pt>
          <cx:pt idx="418">0</cx:pt>
          <cx:pt idx="419">0</cx:pt>
          <cx:pt idx="420">1</cx:pt>
          <cx:pt idx="421">0</cx:pt>
          <cx:pt idx="422">0</cx:pt>
          <cx:pt idx="423">0</cx:pt>
          <cx:pt idx="424">0</cx:pt>
          <cx:pt idx="425">0</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1</cx:pt>
          <cx:pt idx="443">0</cx:pt>
          <cx:pt idx="444">0</cx:pt>
          <cx:pt idx="445">1</cx:pt>
          <cx:pt idx="446">1</cx:pt>
          <cx:pt idx="447">1</cx:pt>
          <cx:pt idx="448">1</cx:pt>
          <cx:pt idx="449">0</cx:pt>
          <cx:pt idx="450">0</cx:pt>
          <cx:pt idx="451">1</cx:pt>
          <cx:pt idx="452">0</cx:pt>
          <cx:pt idx="453">0</cx:pt>
          <cx:pt idx="454">1</cx:pt>
          <cx:pt idx="455">0</cx:pt>
          <cx:pt idx="456">1</cx:pt>
          <cx:pt idx="457">0</cx:pt>
          <cx:pt idx="458">1</cx:pt>
          <cx:pt idx="459">0</cx:pt>
          <cx:pt idx="460">0</cx:pt>
          <cx:pt idx="461">1</cx:pt>
          <cx:pt idx="462">0</cx:pt>
          <cx:pt idx="463">1</cx:pt>
          <cx:pt idx="464">0</cx:pt>
          <cx:pt idx="465">0</cx:pt>
          <cx:pt idx="466">0</cx:pt>
          <cx:pt idx="467">0</cx:pt>
          <cx:pt idx="468">0</cx:pt>
          <cx:pt idx="469">0</cx:pt>
          <cx:pt idx="470">1</cx:pt>
          <cx:pt idx="471">0</cx:pt>
          <cx:pt idx="472">0</cx:pt>
          <cx:pt idx="473">0</cx:pt>
          <cx:pt idx="474">0</cx:pt>
          <cx:pt idx="475">1</cx:pt>
          <cx:pt idx="476">1</cx:pt>
          <cx:pt idx="477">0</cx:pt>
          <cx:pt idx="478">1</cx:pt>
          <cx:pt idx="479">1</cx:pt>
          <cx:pt idx="480">1</cx:pt>
          <cx:pt idx="481">0</cx:pt>
          <cx:pt idx="482">0</cx:pt>
          <cx:pt idx="483">0</cx:pt>
          <cx:pt idx="484">0</cx:pt>
          <cx:pt idx="485">1</cx:pt>
          <cx:pt idx="486">0</cx:pt>
          <cx:pt idx="487">0</cx:pt>
          <cx:pt idx="488">1</cx:pt>
          <cx:pt idx="489">0</cx:pt>
          <cx:pt idx="490">0</cx:pt>
          <cx:pt idx="491">0</cx:pt>
          <cx:pt idx="492">0</cx:pt>
          <cx:pt idx="493">1</cx:pt>
          <cx:pt idx="494">0</cx:pt>
          <cx:pt idx="495">1</cx:pt>
          <cx:pt idx="496">1</cx:pt>
          <cx:pt idx="497">1</cx:pt>
          <cx:pt idx="498">1</cx:pt>
          <cx:pt idx="499">0</cx:pt>
          <cx:pt idx="500">0</cx:pt>
          <cx:pt idx="501">0</cx:pt>
          <cx:pt idx="502">0</cx:pt>
          <cx:pt idx="503">1</cx:pt>
          <cx:pt idx="504">0</cx:pt>
          <cx:pt idx="505">0</cx:pt>
          <cx:pt idx="506">0</cx:pt>
          <cx:pt idx="507">0</cx:pt>
          <cx:pt idx="508">1</cx:pt>
          <cx:pt idx="509">1</cx:pt>
          <cx:pt idx="510">1</cx:pt>
          <cx:pt idx="511">1</cx:pt>
          <cx:pt idx="512">1</cx:pt>
          <cx:pt idx="513">1</cx:pt>
          <cx:pt idx="514">1</cx:pt>
          <cx:pt idx="515">1</cx:pt>
          <cx:pt idx="516">0</cx:pt>
          <cx:pt idx="517">1</cx:pt>
          <cx:pt idx="518">1</cx:pt>
          <cx:pt idx="519">0</cx:pt>
          <cx:pt idx="520">1</cx:pt>
          <cx:pt idx="521">1</cx:pt>
          <cx:pt idx="522">0</cx:pt>
          <cx:pt idx="523">0</cx:pt>
          <cx:pt idx="524">0</cx:pt>
          <cx:pt idx="525">1</cx:pt>
          <cx:pt idx="526">0</cx:pt>
          <cx:pt idx="527">0</cx:pt>
          <cx:pt idx="528">0</cx:pt>
          <cx:pt idx="529">1</cx:pt>
          <cx:pt idx="530">0</cx:pt>
          <cx:pt idx="531">0</cx:pt>
          <cx:pt idx="532">0</cx:pt>
          <cx:pt idx="533">0</cx:pt>
          <cx:pt idx="534">0</cx:pt>
          <cx:pt idx="535">1</cx:pt>
          <cx:pt idx="536">0</cx:pt>
          <cx:pt idx="537">1</cx:pt>
          <cx:pt idx="538">0</cx:pt>
          <cx:pt idx="539">0</cx:pt>
          <cx:pt idx="540">0</cx:pt>
          <cx:pt idx="541">1</cx:pt>
          <cx:pt idx="542">0</cx:pt>
          <cx:pt idx="543">1</cx:pt>
          <cx:pt idx="544">0</cx:pt>
          <cx:pt idx="545">0</cx:pt>
          <cx:pt idx="546">0</cx:pt>
          <cx:pt idx="547">0</cx:pt>
          <cx:pt idx="548">0</cx:pt>
          <cx:pt idx="549">1</cx:pt>
          <cx:pt idx="550">1</cx:pt>
          <cx:pt idx="551">0</cx:pt>
          <cx:pt idx="552">0</cx:pt>
          <cx:pt idx="553">0</cx:pt>
          <cx:pt idx="554">1</cx:pt>
          <cx:pt idx="555">1</cx:pt>
          <cx:pt idx="556">0</cx:pt>
          <cx:pt idx="557">0</cx:pt>
          <cx:pt idx="558">0</cx:pt>
          <cx:pt idx="559">0</cx:pt>
          <cx:pt idx="560">0</cx:pt>
          <cx:pt idx="561">0</cx:pt>
          <cx:pt idx="562">0</cx:pt>
          <cx:pt idx="563">0</cx:pt>
          <cx:pt idx="564">0</cx:pt>
          <cx:pt idx="565">0</cx:pt>
          <cx:pt idx="566">1</cx:pt>
          <cx:pt idx="567">0</cx:pt>
          <cx:pt idx="568">1</cx:pt>
          <cx:pt idx="569">0</cx:pt>
          <cx:pt idx="570">0</cx:pt>
          <cx:pt idx="571">0</cx:pt>
          <cx:pt idx="572">1</cx:pt>
          <cx:pt idx="573">0</cx:pt>
          <cx:pt idx="574">1</cx:pt>
          <cx:pt idx="575">0</cx:pt>
          <cx:pt idx="576">0</cx:pt>
          <cx:pt idx="577">0</cx:pt>
          <cx:pt idx="578">0</cx:pt>
          <cx:pt idx="579">0</cx:pt>
          <cx:pt idx="580">0</cx:pt>
          <cx:pt idx="581">1</cx:pt>
          <cx:pt idx="582">0</cx:pt>
          <cx:pt idx="583">1</cx:pt>
          <cx:pt idx="584">0</cx:pt>
          <cx:pt idx="585">0</cx:pt>
          <cx:pt idx="586">1</cx:pt>
          <cx:pt idx="587">0</cx:pt>
          <cx:pt idx="588">0</cx:pt>
          <cx:pt idx="589">0</cx:pt>
          <cx:pt idx="590">0</cx:pt>
          <cx:pt idx="591">0</cx:pt>
          <cx:pt idx="592">0</cx:pt>
          <cx:pt idx="593">0</cx:pt>
          <cx:pt idx="594">0</cx:pt>
          <cx:pt idx="595">0</cx:pt>
          <cx:pt idx="596">0</cx:pt>
          <cx:pt idx="597">1</cx:pt>
          <cx:pt idx="598">0</cx:pt>
          <cx:pt idx="599">0</cx:pt>
          <cx:pt idx="600">0</cx:pt>
          <cx:pt idx="601">0</cx:pt>
          <cx:pt idx="602">0</cx:pt>
          <cx:pt idx="603">0</cx:pt>
          <cx:pt idx="604">0</cx:pt>
          <cx:pt idx="605">1</cx:pt>
          <cx:pt idx="606">1</cx:pt>
          <cx:pt idx="607">1</cx:pt>
          <cx:pt idx="608">1</cx:pt>
          <cx:pt idx="609">0</cx:pt>
          <cx:pt idx="610">1</cx:pt>
          <cx:pt idx="611">0</cx:pt>
          <cx:pt idx="612">1</cx:pt>
          <cx:pt idx="613">1</cx:pt>
          <cx:pt idx="614">1</cx:pt>
          <cx:pt idx="615">1</cx:pt>
          <cx:pt idx="616">1</cx:pt>
          <cx:pt idx="617">1</cx:pt>
          <cx:pt idx="618">1</cx:pt>
          <cx:pt idx="619">0</cx:pt>
          <cx:pt idx="620">0</cx:pt>
          <cx:pt idx="621">1</cx:pt>
          <cx:pt idx="622">1</cx:pt>
          <cx:pt idx="623">1</cx:pt>
          <cx:pt idx="624">1</cx:pt>
          <cx:pt idx="625">1</cx:pt>
          <cx:pt idx="626">1</cx:pt>
          <cx:pt idx="627">1</cx:pt>
          <cx:pt idx="628">1</cx:pt>
          <cx:pt idx="629">1</cx:pt>
          <cx:pt idx="630">1</cx:pt>
          <cx:pt idx="631">1</cx:pt>
          <cx:pt idx="632">1</cx:pt>
          <cx:pt idx="633">0</cx:pt>
          <cx:pt idx="634">1</cx:pt>
          <cx:pt idx="635">1</cx:pt>
          <cx:pt idx="636">1</cx:pt>
          <cx:pt idx="637">1</cx:pt>
          <cx:pt idx="638">0</cx:pt>
          <cx:pt idx="639">1</cx:pt>
          <cx:pt idx="640">1</cx:pt>
          <cx:pt idx="641">1</cx:pt>
          <cx:pt idx="642">0</cx:pt>
          <cx:pt idx="643">0</cx:pt>
          <cx:pt idx="644">1</cx:pt>
          <cx:pt idx="645">0</cx:pt>
          <cx:pt idx="646">0</cx:pt>
          <cx:pt idx="647">1</cx:pt>
          <cx:pt idx="648">1</cx:pt>
          <cx:pt idx="649">0</cx:pt>
          <cx:pt idx="650">1</cx:pt>
          <cx:pt idx="651">1</cx:pt>
          <cx:pt idx="652">1</cx:pt>
          <cx:pt idx="653">1</cx:pt>
          <cx:pt idx="654">1</cx:pt>
          <cx:pt idx="655">1</cx:pt>
          <cx:pt idx="656">1</cx:pt>
          <cx:pt idx="657">1</cx:pt>
          <cx:pt idx="658">0</cx:pt>
          <cx:pt idx="659">1</cx:pt>
          <cx:pt idx="660">1</cx:pt>
          <cx:pt idx="661">0</cx:pt>
          <cx:pt idx="662">0</cx:pt>
          <cx:pt idx="663">0</cx:pt>
          <cx:pt idx="664">0</cx:pt>
          <cx:pt idx="665">1</cx:pt>
          <cx:pt idx="666">0</cx:pt>
          <cx:pt idx="667">0</cx:pt>
          <cx:pt idx="668">0</cx:pt>
          <cx:pt idx="669">0</cx:pt>
          <cx:pt idx="670">0</cx:pt>
          <cx:pt idx="671">0</cx:pt>
          <cx:pt idx="672">1</cx:pt>
          <cx:pt idx="673">0</cx:pt>
          <cx:pt idx="674">0</cx:pt>
          <cx:pt idx="675">0</cx:pt>
          <cx:pt idx="676">0</cx:pt>
          <cx:pt idx="677">1</cx:pt>
          <cx:pt idx="678">0</cx:pt>
          <cx:pt idx="679">0</cx:pt>
          <cx:pt idx="680">0</cx:pt>
          <cx:pt idx="681">0</cx:pt>
          <cx:pt idx="682">0</cx:pt>
          <cx:pt idx="683">1</cx:pt>
          <cx:pt idx="684">1</cx:pt>
          <cx:pt idx="685">0</cx:pt>
          <cx:pt idx="686">0</cx:pt>
          <cx:pt idx="687">0</cx:pt>
          <cx:pt idx="688">0</cx:pt>
          <cx:pt idx="689">0</cx:pt>
          <cx:pt idx="690">0</cx:pt>
          <cx:pt idx="691">1</cx:pt>
          <cx:pt idx="692">1</cx:pt>
          <cx:pt idx="693">0</cx:pt>
          <cx:pt idx="694">0</cx:pt>
          <cx:pt idx="695">0</cx:pt>
          <cx:pt idx="696">0</cx:pt>
          <cx:pt idx="697">0</cx:pt>
          <cx:pt idx="698">0</cx:pt>
          <cx:pt idx="699">0</cx:pt>
          <cx:pt idx="700">0</cx:pt>
          <cx:pt idx="701">0</cx:pt>
          <cx:pt idx="702">1</cx:pt>
          <cx:pt idx="703">1</cx:pt>
          <cx:pt idx="704">0</cx:pt>
          <cx:pt idx="705">0</cx:pt>
          <cx:pt idx="706">0</cx:pt>
          <cx:pt idx="707">0</cx:pt>
          <cx:pt idx="708">0</cx:pt>
          <cx:pt idx="709">0</cx:pt>
          <cx:pt idx="710">0</cx:pt>
          <cx:pt idx="711">1</cx:pt>
          <cx:pt idx="712">0</cx:pt>
          <cx:pt idx="713">0</cx:pt>
          <cx:pt idx="714">1</cx:pt>
          <cx:pt idx="715">0</cx:pt>
          <cx:pt idx="716">0</cx:pt>
          <cx:pt idx="717">1</cx:pt>
          <cx:pt idx="718">0</cx:pt>
          <cx:pt idx="719">1</cx:pt>
          <cx:pt idx="720">0</cx:pt>
          <cx:pt idx="721">0</cx:pt>
          <cx:pt idx="722">1</cx:pt>
          <cx:pt idx="723">0</cx:pt>
          <cx:pt idx="724">0</cx:pt>
          <cx:pt idx="725">1</cx:pt>
          <cx:pt idx="726">0</cx:pt>
          <cx:pt idx="727">0</cx:pt>
          <cx:pt idx="728">0</cx:pt>
          <cx:pt idx="729">0</cx:pt>
          <cx:pt idx="730">0</cx:pt>
          <cx:pt idx="731">0</cx:pt>
          <cx:pt idx="732">0</cx:pt>
          <cx:pt idx="733">0</cx:pt>
          <cx:pt idx="734">0</cx:pt>
          <cx:pt idx="735">0</cx:pt>
          <cx:pt idx="736">1</cx:pt>
          <cx:pt idx="737">0</cx:pt>
          <cx:pt idx="738">0</cx:pt>
          <cx:pt idx="739">1</cx:pt>
          <cx:pt idx="740">0</cx:pt>
          <cx:pt idx="741">0</cx:pt>
          <cx:pt idx="742">0</cx:pt>
          <cx:pt idx="743">0</cx:pt>
          <cx:pt idx="744">1</cx:pt>
          <cx:pt idx="745">0</cx:pt>
          <cx:pt idx="746">0</cx:pt>
          <cx:pt idx="747">0</cx:pt>
          <cx:pt idx="748">0</cx:pt>
          <cx:pt idx="749">0</cx:pt>
          <cx:pt idx="750">0</cx:pt>
          <cx:pt idx="751">0</cx:pt>
          <cx:pt idx="752">0</cx:pt>
          <cx:pt idx="753">0</cx:pt>
          <cx:pt idx="754">0</cx:pt>
          <cx:pt idx="755">0</cx:pt>
          <cx:pt idx="756">0</cx:pt>
          <cx:pt idx="757">0</cx:pt>
          <cx:pt idx="758">0</cx:pt>
          <cx:pt idx="759">0</cx:pt>
          <cx:pt idx="760">1</cx:pt>
          <cx:pt idx="761">0</cx:pt>
          <cx:pt idx="762">0</cx:pt>
          <cx:pt idx="763">0</cx:pt>
          <cx:pt idx="764">1</cx:pt>
          <cx:pt idx="765">0</cx:pt>
          <cx:pt idx="766">0</cx:pt>
          <cx:pt idx="767">0</cx:pt>
          <cx:pt idx="768">0</cx:pt>
          <cx:pt idx="769">0</cx:pt>
          <cx:pt idx="770">0</cx:pt>
          <cx:pt idx="771">0</cx:pt>
          <cx:pt idx="772">0</cx:pt>
          <cx:pt idx="773">0</cx:pt>
          <cx:pt idx="774">0</cx:pt>
          <cx:pt idx="775">1</cx:pt>
          <cx:pt idx="776">0</cx:pt>
          <cx:pt idx="777">0</cx:pt>
          <cx:pt idx="778">0</cx:pt>
          <cx:pt idx="779">0</cx:pt>
        </cx:lvl>
      </cx:numDim>
    </cx:data>
    <cx:data id="4">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Sheet1!$F$2:$F$781</cx:f>
        <cx:lvl ptCount="780" formatCode="General">
          <cx:pt idx="0">0</cx:pt>
          <cx:pt idx="1">0</cx:pt>
          <cx:pt idx="2">0</cx:pt>
          <cx:pt idx="3">0</cx:pt>
          <cx:pt idx="4">0</cx:pt>
          <cx:pt idx="5">0</cx:pt>
          <cx:pt idx="6">0</cx:pt>
          <cx:pt idx="7">0</cx:pt>
          <cx:pt idx="8">1</cx:pt>
          <cx:pt idx="9">0</cx:pt>
          <cx:pt idx="10">0</cx:pt>
          <cx:pt idx="11">0</cx:pt>
          <cx:pt idx="12">0</cx:pt>
          <cx:pt idx="13">0</cx:pt>
          <cx:pt idx="14">0</cx:pt>
          <cx:pt idx="15">1</cx:pt>
          <cx:pt idx="16">0</cx:pt>
          <cx:pt idx="17">0</cx:pt>
          <cx:pt idx="18">1</cx:pt>
          <cx:pt idx="19">0</cx:pt>
          <cx:pt idx="20">0</cx:pt>
          <cx:pt idx="21">0</cx:pt>
          <cx:pt idx="22">0</cx:pt>
          <cx:pt idx="23">0</cx:pt>
          <cx:pt idx="24">1</cx:pt>
          <cx:pt idx="25">1</cx:pt>
          <cx:pt idx="26">1</cx:pt>
          <cx:pt idx="27">0</cx:pt>
          <cx:pt idx="28">1</cx:pt>
          <cx:pt idx="29">1</cx:pt>
          <cx:pt idx="30">1</cx:pt>
          <cx:pt idx="31">1</cx:pt>
          <cx:pt idx="32">1</cx:pt>
          <cx:pt idx="33">1</cx:pt>
          <cx:pt idx="34">0</cx:pt>
          <cx:pt idx="35">0</cx:pt>
          <cx:pt idx="36">1</cx:pt>
          <cx:pt idx="37">0</cx:pt>
          <cx:pt idx="38">1</cx:pt>
          <cx:pt idx="39">0</cx:pt>
          <cx:pt idx="40">0</cx:pt>
          <cx:pt idx="41">0</cx:pt>
          <cx:pt idx="42">0</cx:pt>
          <cx:pt idx="43">0</cx:pt>
          <cx:pt idx="44">0</cx:pt>
          <cx:pt idx="45">0</cx:pt>
          <cx:pt idx="46">1</cx:pt>
          <cx:pt idx="47">0</cx:pt>
          <cx:pt idx="48">1</cx:pt>
          <cx:pt idx="49">0</cx:pt>
          <cx:pt idx="50">1</cx:pt>
          <cx:pt idx="51">1</cx:pt>
          <cx:pt idx="52">1</cx:pt>
          <cx:pt idx="53">1</cx:pt>
          <cx:pt idx="54">0</cx:pt>
          <cx:pt idx="55">1</cx:pt>
          <cx:pt idx="56">1</cx:pt>
          <cx:pt idx="57">1</cx:pt>
          <cx:pt idx="58">1</cx:pt>
          <cx:pt idx="59">1</cx:pt>
          <cx:pt idx="60">0</cx:pt>
          <cx:pt idx="61">1</cx:pt>
          <cx:pt idx="62">0</cx:pt>
          <cx:pt idx="63">0</cx:pt>
          <cx:pt idx="64">0</cx:pt>
          <cx:pt idx="65">0</cx:pt>
          <cx:pt idx="66">0</cx:pt>
          <cx:pt idx="67">0</cx:pt>
          <cx:pt idx="68">0</cx:pt>
          <cx:pt idx="69">0</cx:pt>
          <cx:pt idx="70">1</cx:pt>
          <cx:pt idx="71">1</cx:pt>
          <cx:pt idx="72">0</cx:pt>
          <cx:pt idx="73">1</cx:pt>
          <cx:pt idx="74">1</cx:pt>
          <cx:pt idx="75">1</cx:pt>
          <cx:pt idx="76">0</cx:pt>
          <cx:pt idx="77">0</cx:pt>
          <cx:pt idx="78">1</cx:pt>
          <cx:pt idx="79">1</cx:pt>
          <cx:pt idx="80">1</cx:pt>
          <cx:pt idx="81">1</cx:pt>
          <cx:pt idx="82">0</cx:pt>
          <cx:pt idx="83">1</cx:pt>
          <cx:pt idx="84">1</cx:pt>
          <cx:pt idx="85">0</cx:pt>
          <cx:pt idx="86">0</cx:pt>
          <cx:pt idx="87">0</cx:pt>
          <cx:pt idx="88">1</cx:pt>
          <cx:pt idx="89">0</cx:pt>
          <cx:pt idx="90">0</cx:pt>
          <cx:pt idx="91">0</cx:pt>
          <cx:pt idx="92">1</cx:pt>
          <cx:pt idx="93">1</cx:pt>
          <cx:pt idx="94">0</cx:pt>
          <cx:pt idx="95">1</cx:pt>
          <cx:pt idx="96">0</cx:pt>
          <cx:pt idx="97">0</cx:pt>
          <cx:pt idx="98">0</cx:pt>
          <cx:pt idx="99">1</cx:pt>
          <cx:pt idx="100">0</cx:pt>
          <cx:pt idx="101">0</cx:pt>
          <cx:pt idx="102">0</cx:pt>
          <cx:pt idx="103">0</cx:pt>
          <cx:pt idx="104">0</cx:pt>
          <cx:pt idx="105">1</cx:pt>
          <cx:pt idx="106">0</cx:pt>
          <cx:pt idx="107">1</cx:pt>
          <cx:pt idx="108">1</cx:pt>
          <cx:pt idx="109">0</cx:pt>
          <cx:pt idx="110">1</cx:pt>
          <cx:pt idx="111">1</cx:pt>
          <cx:pt idx="112">0</cx:pt>
          <cx:pt idx="113">0</cx:pt>
          <cx:pt idx="114">1</cx:pt>
          <cx:pt idx="115">1</cx:pt>
          <cx:pt idx="116">0</cx:pt>
          <cx:pt idx="117">1</cx:pt>
          <cx:pt idx="118">1</cx:pt>
          <cx:pt idx="119">1</cx:pt>
          <cx:pt idx="120">1</cx:pt>
          <cx:pt idx="121">1</cx:pt>
          <cx:pt idx="122">0</cx:pt>
          <cx:pt idx="123">0</cx:pt>
          <cx:pt idx="124">1</cx:pt>
          <cx:pt idx="125">0</cx:pt>
          <cx:pt idx="126">0</cx:pt>
          <cx:pt idx="127">0</cx:pt>
          <cx:pt idx="128">1</cx:pt>
          <cx:pt idx="129">1</cx:pt>
          <cx:pt idx="130">1</cx:pt>
          <cx:pt idx="131">1</cx:pt>
          <cx:pt idx="132">1</cx:pt>
          <cx:pt idx="133">1</cx:pt>
          <cx:pt idx="134">0</cx:pt>
          <cx:pt idx="135">0</cx:pt>
          <cx:pt idx="136">1</cx:pt>
          <cx:pt idx="137">0</cx:pt>
          <cx:pt idx="138">0</cx:pt>
          <cx:pt idx="139">0</cx:pt>
          <cx:pt idx="140">1</cx:pt>
          <cx:pt idx="141">1</cx:pt>
          <cx:pt idx="142">0</cx:pt>
          <cx:pt idx="143">0</cx:pt>
          <cx:pt idx="144">0</cx:pt>
          <cx:pt idx="145">0</cx:pt>
          <cx:pt idx="146">0</cx:pt>
          <cx:pt idx="147">1</cx:pt>
          <cx:pt idx="148">0</cx:pt>
          <cx:pt idx="149">0</cx:pt>
          <cx:pt idx="150">0</cx:pt>
          <cx:pt idx="151">0</cx:pt>
          <cx:pt idx="152">1</cx:pt>
          <cx:pt idx="153">1</cx:pt>
          <cx:pt idx="154">0</cx:pt>
          <cx:pt idx="155">1</cx:pt>
          <cx:pt idx="156">0</cx:pt>
          <cx:pt idx="157">0</cx:pt>
          <cx:pt idx="158">0</cx:pt>
          <cx:pt idx="159">0</cx:pt>
          <cx:pt idx="160">0</cx:pt>
          <cx:pt idx="161">0</cx:pt>
          <cx:pt idx="162">0</cx:pt>
          <cx:pt idx="163">1</cx:pt>
          <cx:pt idx="164">0</cx:pt>
          <cx:pt idx="165">1</cx:pt>
          <cx:pt idx="166">0</cx:pt>
          <cx:pt idx="167">0</cx:pt>
          <cx:pt idx="168">0</cx:pt>
          <cx:pt idx="169">0</cx:pt>
          <cx:pt idx="170">0</cx:pt>
          <cx:pt idx="171">0</cx:pt>
          <cx:pt idx="172">0</cx:pt>
          <cx:pt idx="173">0</cx:pt>
          <cx:pt idx="174">0</cx:pt>
          <cx:pt idx="175">0</cx:pt>
          <cx:pt idx="176">0</cx:pt>
          <cx:pt idx="177">0</cx:pt>
          <cx:pt idx="178">0</cx:pt>
          <cx:pt idx="179">1</cx:pt>
          <cx:pt idx="180">0</cx:pt>
          <cx:pt idx="181">1</cx:pt>
          <cx:pt idx="182">0</cx:pt>
          <cx:pt idx="183">0</cx:pt>
          <cx:pt idx="184">0</cx:pt>
          <cx:pt idx="185">0</cx:pt>
          <cx:pt idx="186">0</cx:pt>
          <cx:pt idx="187">0</cx:pt>
          <cx:pt idx="188">0</cx:pt>
          <cx:pt idx="189">0</cx:pt>
          <cx:pt idx="190">1</cx:pt>
          <cx:pt idx="191">1</cx:pt>
          <cx:pt idx="192">1</cx:pt>
          <cx:pt idx="193">1</cx:pt>
          <cx:pt idx="194">0</cx:pt>
          <cx:pt idx="195">1</cx:pt>
          <cx:pt idx="196">0</cx:pt>
          <cx:pt idx="197">1</cx:pt>
          <cx:pt idx="198">0</cx:pt>
          <cx:pt idx="199">0</cx:pt>
          <cx:pt idx="200">0</cx:pt>
          <cx:pt idx="201">0</cx:pt>
          <cx:pt idx="202">1</cx:pt>
          <cx:pt idx="203">1</cx:pt>
          <cx:pt idx="204">0</cx:pt>
          <cx:pt idx="205">0</cx:pt>
          <cx:pt idx="206">0</cx:pt>
          <cx:pt idx="207">0</cx:pt>
          <cx:pt idx="208">1</cx:pt>
          <cx:pt idx="209">1</cx:pt>
          <cx:pt idx="210">0</cx:pt>
          <cx:pt idx="211">1</cx:pt>
          <cx:pt idx="212">1</cx:pt>
          <cx:pt idx="213">0</cx:pt>
          <cx:pt idx="214">1</cx:pt>
          <cx:pt idx="215">0</cx:pt>
          <cx:pt idx="216">0</cx:pt>
          <cx:pt idx="217">0</cx:pt>
          <cx:pt idx="218">0</cx:pt>
          <cx:pt idx="219">0</cx:pt>
          <cx:pt idx="220">0</cx:pt>
          <cx:pt idx="221">0</cx:pt>
          <cx:pt idx="222">1</cx:pt>
          <cx:pt idx="223">1</cx:pt>
          <cx:pt idx="224">0</cx:pt>
          <cx:pt idx="225">0</cx:pt>
          <cx:pt idx="226">0</cx:pt>
          <cx:pt idx="227">1</cx:pt>
          <cx:pt idx="228">0</cx:pt>
          <cx:pt idx="229">0</cx:pt>
          <cx:pt idx="230">0</cx:pt>
          <cx:pt idx="231">0</cx:pt>
          <cx:pt idx="232">0</cx:pt>
          <cx:pt idx="233">1</cx:pt>
          <cx:pt idx="234">1</cx:pt>
          <cx:pt idx="235">0</cx:pt>
          <cx:pt idx="236">0</cx:pt>
          <cx:pt idx="237">0</cx:pt>
          <cx:pt idx="238">0</cx:pt>
          <cx:pt idx="239">1</cx:pt>
          <cx:pt idx="240">0</cx:pt>
          <cx:pt idx="241">1</cx:pt>
          <cx:pt idx="242">0</cx:pt>
          <cx:pt idx="243">0</cx:pt>
          <cx:pt idx="244">0</cx:pt>
          <cx:pt idx="245">1</cx:pt>
          <cx:pt idx="246">1</cx:pt>
          <cx:pt idx="247">1</cx:pt>
          <cx:pt idx="248">0</cx:pt>
          <cx:pt idx="249">0</cx:pt>
          <cx:pt idx="250">0</cx:pt>
          <cx:pt idx="251">1</cx:pt>
          <cx:pt idx="252">0</cx:pt>
          <cx:pt idx="253">1</cx:pt>
          <cx:pt idx="254">1</cx:pt>
          <cx:pt idx="255">1</cx:pt>
          <cx:pt idx="256">0</cx:pt>
          <cx:pt idx="257">0</cx:pt>
          <cx:pt idx="258">0</cx:pt>
          <cx:pt idx="259">0</cx:pt>
          <cx:pt idx="260">0</cx:pt>
          <cx:pt idx="261">0</cx:pt>
          <cx:pt idx="262">0</cx:pt>
          <cx:pt idx="263">0</cx:pt>
          <cx:pt idx="264">0</cx:pt>
          <cx:pt idx="265">1</cx:pt>
          <cx:pt idx="266">0</cx:pt>
          <cx:pt idx="267">0</cx:pt>
          <cx:pt idx="268">0</cx:pt>
          <cx:pt idx="269">0</cx:pt>
          <cx:pt idx="270">1</cx:pt>
          <cx:pt idx="271">1</cx:pt>
          <cx:pt idx="272">0</cx:pt>
          <cx:pt idx="273">1</cx:pt>
          <cx:pt idx="274">0</cx:pt>
          <cx:pt idx="275">0</cx:pt>
          <cx:pt idx="276">1</cx:pt>
          <cx:pt idx="277">1</cx:pt>
          <cx:pt idx="278">0</cx:pt>
          <cx:pt idx="279">0</cx:pt>
          <cx:pt idx="280">0</cx:pt>
          <cx:pt idx="281">0</cx:pt>
          <cx:pt idx="282">1</cx:pt>
          <cx:pt idx="283">0</cx:pt>
          <cx:pt idx="284">0</cx:pt>
          <cx:pt idx="285">0</cx:pt>
          <cx:pt idx="286">0</cx:pt>
          <cx:pt idx="287">0</cx:pt>
          <cx:pt idx="288">0</cx:pt>
          <cx:pt idx="289">0</cx:pt>
          <cx:pt idx="290">1</cx:pt>
          <cx:pt idx="291">0</cx:pt>
          <cx:pt idx="292">0</cx:pt>
          <cx:pt idx="293">1</cx:pt>
          <cx:pt idx="294">0</cx:pt>
          <cx:pt idx="295">0</cx:pt>
          <cx:pt idx="296">0</cx:pt>
          <cx:pt idx="297">1</cx:pt>
          <cx:pt idx="298">0</cx:pt>
          <cx:pt idx="299">0</cx:pt>
          <cx:pt idx="300">0</cx:pt>
          <cx:pt idx="301">1</cx:pt>
          <cx:pt idx="302">1</cx:pt>
          <cx:pt idx="303">1</cx:pt>
          <cx:pt idx="304">1</cx:pt>
          <cx:pt idx="305">0</cx:pt>
          <cx:pt idx="306">1</cx:pt>
          <cx:pt idx="307">0</cx:pt>
          <cx:pt idx="308">0</cx:pt>
          <cx:pt idx="309">1</cx:pt>
          <cx:pt idx="310">1</cx:pt>
          <cx:pt idx="311">0</cx:pt>
          <cx:pt idx="312">0</cx:pt>
          <cx:pt idx="313">1</cx:pt>
          <cx:pt idx="314">0</cx:pt>
          <cx:pt idx="315">0</cx:pt>
          <cx:pt idx="316">1</cx:pt>
          <cx:pt idx="317">0</cx:pt>
          <cx:pt idx="318">0</cx:pt>
          <cx:pt idx="319">0</cx:pt>
          <cx:pt idx="320">0</cx:pt>
          <cx:pt idx="321">1</cx:pt>
          <cx:pt idx="322">0</cx:pt>
          <cx:pt idx="323">1</cx:pt>
          <cx:pt idx="324">0</cx:pt>
          <cx:pt idx="325">0</cx:pt>
          <cx:pt idx="326">1</cx:pt>
          <cx:pt idx="327">1</cx:pt>
          <cx:pt idx="328">0</cx:pt>
          <cx:pt idx="329">1</cx:pt>
          <cx:pt idx="330">1</cx:pt>
          <cx:pt idx="331">0</cx:pt>
          <cx:pt idx="332">0</cx:pt>
          <cx:pt idx="333">0</cx:pt>
          <cx:pt idx="334">1</cx:pt>
          <cx:pt idx="335">0</cx:pt>
          <cx:pt idx="336">0</cx:pt>
          <cx:pt idx="337">0</cx:pt>
          <cx:pt idx="338">0</cx:pt>
          <cx:pt idx="339">1</cx:pt>
          <cx:pt idx="340">0</cx:pt>
          <cx:pt idx="341">0</cx:pt>
          <cx:pt idx="342">0</cx:pt>
          <cx:pt idx="343">1</cx:pt>
          <cx:pt idx="344">1</cx:pt>
          <cx:pt idx="345">0</cx:pt>
          <cx:pt idx="346">1</cx:pt>
          <cx:pt idx="347">1</cx:pt>
          <cx:pt idx="348">0</cx:pt>
          <cx:pt idx="349">0</cx:pt>
          <cx:pt idx="350">0</cx:pt>
          <cx:pt idx="351">0</cx:pt>
          <cx:pt idx="352">0</cx:pt>
          <cx:pt idx="353">0</cx:pt>
          <cx:pt idx="354">0</cx:pt>
          <cx:pt idx="355">0</cx:pt>
          <cx:pt idx="356">0</cx:pt>
          <cx:pt idx="357">1</cx:pt>
          <cx:pt idx="358">0</cx:pt>
          <cx:pt idx="359">0</cx:pt>
          <cx:pt idx="360">0</cx:pt>
          <cx:pt idx="361">1</cx:pt>
          <cx:pt idx="362">0</cx:pt>
          <cx:pt idx="363">0</cx:pt>
          <cx:pt idx="364">0</cx:pt>
          <cx:pt idx="365">0</cx:pt>
          <cx:pt idx="366">1</cx:pt>
          <cx:pt idx="367">0</cx:pt>
          <cx:pt idx="368">0</cx:pt>
          <cx:pt idx="369">1</cx:pt>
          <cx:pt idx="370">0</cx:pt>
          <cx:pt idx="371">1</cx:pt>
          <cx:pt idx="372">0</cx:pt>
          <cx:pt idx="373">0</cx:pt>
          <cx:pt idx="374">0</cx:pt>
          <cx:pt idx="375">0</cx:pt>
          <cx:pt idx="376">1</cx:pt>
          <cx:pt idx="377">0</cx:pt>
          <cx:pt idx="378">0</cx:pt>
          <cx:pt idx="379">1</cx:pt>
          <cx:pt idx="380">0</cx:pt>
          <cx:pt idx="381">0</cx:pt>
          <cx:pt idx="382">0</cx:pt>
          <cx:pt idx="383">0</cx:pt>
          <cx:pt idx="384">0</cx:pt>
          <cx:pt idx="385">0</cx:pt>
          <cx:pt idx="386">0</cx:pt>
          <cx:pt idx="387">0</cx:pt>
          <cx:pt idx="388">0</cx:pt>
          <cx:pt idx="389">1</cx:pt>
          <cx:pt idx="390">0</cx:pt>
          <cx:pt idx="391">0</cx:pt>
          <cx:pt idx="392">0</cx:pt>
          <cx:pt idx="393">0</cx:pt>
          <cx:pt idx="394">0</cx:pt>
          <cx:pt idx="395">0</cx:pt>
          <cx:pt idx="396">0</cx:pt>
          <cx:pt idx="397">1</cx:pt>
          <cx:pt idx="398">0</cx:pt>
          <cx:pt idx="399">0</cx:pt>
          <cx:pt idx="400">1</cx:pt>
          <cx:pt idx="401">0</cx:pt>
          <cx:pt idx="402">0</cx:pt>
          <cx:pt idx="403">1</cx:pt>
          <cx:pt idx="404">0</cx:pt>
          <cx:pt idx="405">1</cx:pt>
          <cx:pt idx="406">1</cx:pt>
          <cx:pt idx="407">1</cx:pt>
          <cx:pt idx="408">0</cx:pt>
          <cx:pt idx="409">1</cx:pt>
          <cx:pt idx="410">1</cx:pt>
          <cx:pt idx="411">1</cx:pt>
          <cx:pt idx="412">1</cx:pt>
          <cx:pt idx="413">1</cx:pt>
          <cx:pt idx="414">1</cx:pt>
          <cx:pt idx="415">1</cx:pt>
          <cx:pt idx="416">1</cx:pt>
          <cx:pt idx="417">0</cx:pt>
          <cx:pt idx="418">1</cx:pt>
          <cx:pt idx="419">1</cx:pt>
          <cx:pt idx="420">0</cx:pt>
          <cx:pt idx="421">1</cx:pt>
          <cx:pt idx="422">1</cx:pt>
          <cx:pt idx="423">0</cx:pt>
          <cx:pt idx="424">0</cx:pt>
          <cx:pt idx="425">1</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1</cx:pt>
          <cx:pt idx="475">0</cx:pt>
          <cx:pt idx="476">0</cx:pt>
          <cx:pt idx="477">1</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1</cx:pt>
          <cx:pt idx="517">0</cx:pt>
          <cx:pt idx="518">1</cx:pt>
          <cx:pt idx="519">0</cx:pt>
          <cx:pt idx="520">1</cx:pt>
          <cx:pt idx="521">0</cx:pt>
          <cx:pt idx="522">1</cx:pt>
          <cx:pt idx="523">1</cx:pt>
          <cx:pt idx="524">1</cx:pt>
          <cx:pt idx="525">0</cx:pt>
          <cx:pt idx="526">0</cx:pt>
          <cx:pt idx="527">1</cx:pt>
          <cx:pt idx="528">0</cx:pt>
          <cx:pt idx="529">0</cx:pt>
          <cx:pt idx="530">0</cx:pt>
          <cx:pt idx="531">0</cx:pt>
          <cx:pt idx="532">1</cx:pt>
          <cx:pt idx="533">1</cx:pt>
          <cx:pt idx="534">1</cx:pt>
          <cx:pt idx="535">0</cx:pt>
          <cx:pt idx="536">0</cx:pt>
          <cx:pt idx="537">0</cx:pt>
          <cx:pt idx="538">1</cx:pt>
          <cx:pt idx="539">0</cx:pt>
          <cx:pt idx="540">1</cx:pt>
          <cx:pt idx="541">0</cx:pt>
          <cx:pt idx="542">1</cx:pt>
          <cx:pt idx="543">1</cx:pt>
          <cx:pt idx="544">1</cx:pt>
          <cx:pt idx="545">1</cx:pt>
          <cx:pt idx="546">0</cx:pt>
          <cx:pt idx="547">0</cx:pt>
          <cx:pt idx="548">1</cx:pt>
          <cx:pt idx="549">0</cx:pt>
          <cx:pt idx="550">0</cx:pt>
          <cx:pt idx="551">1</cx:pt>
          <cx:pt idx="552">1</cx:pt>
          <cx:pt idx="553">0</cx:pt>
          <cx:pt idx="554">0</cx:pt>
          <cx:pt idx="555">0</cx:pt>
          <cx:pt idx="556">0</cx:pt>
          <cx:pt idx="557">1</cx:pt>
          <cx:pt idx="558">1</cx:pt>
          <cx:pt idx="559">1</cx:pt>
          <cx:pt idx="560">1</cx:pt>
          <cx:pt idx="561">1</cx:pt>
          <cx:pt idx="562">1</cx:pt>
          <cx:pt idx="563">1</cx:pt>
          <cx:pt idx="564">0</cx:pt>
          <cx:pt idx="565">0</cx:pt>
          <cx:pt idx="566">0</cx:pt>
          <cx:pt idx="567">1</cx:pt>
          <cx:pt idx="568">0</cx:pt>
          <cx:pt idx="569">0</cx:pt>
          <cx:pt idx="570">1</cx:pt>
          <cx:pt idx="571">1</cx:pt>
          <cx:pt idx="572">1</cx:pt>
          <cx:pt idx="573">1</cx:pt>
          <cx:pt idx="574">0</cx:pt>
          <cx:pt idx="575">0</cx:pt>
          <cx:pt idx="576">0</cx:pt>
          <cx:pt idx="577">1</cx:pt>
          <cx:pt idx="578">1</cx:pt>
          <cx:pt idx="579">1</cx:pt>
          <cx:pt idx="580">1</cx:pt>
          <cx:pt idx="581">0</cx:pt>
          <cx:pt idx="582">1</cx:pt>
          <cx:pt idx="583">0</cx:pt>
          <cx:pt idx="584">1</cx:pt>
          <cx:pt idx="585">1</cx:pt>
          <cx:pt idx="586">0</cx:pt>
          <cx:pt idx="587">1</cx:pt>
          <cx:pt idx="588">0</cx:pt>
          <cx:pt idx="589">0</cx:pt>
          <cx:pt idx="590">0</cx:pt>
          <cx:pt idx="591">0</cx:pt>
          <cx:pt idx="592">0</cx:pt>
          <cx:pt idx="593">0</cx:pt>
          <cx:pt idx="594">0</cx:pt>
          <cx:pt idx="595">1</cx:pt>
          <cx:pt idx="596">1</cx:pt>
          <cx:pt idx="597">0</cx:pt>
          <cx:pt idx="598">1</cx:pt>
          <cx:pt idx="599">1</cx:pt>
          <cx:pt idx="600">1</cx:pt>
          <cx:pt idx="601">0</cx:pt>
          <cx:pt idx="602">0</cx:pt>
          <cx:pt idx="603">1</cx:pt>
          <cx:pt idx="604">1</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1</cx:pt>
          <cx:pt idx="667">1</cx:pt>
          <cx:pt idx="668">0</cx:pt>
          <cx:pt idx="669">0</cx:pt>
          <cx:pt idx="670">0</cx:pt>
          <cx:pt idx="671">0</cx:pt>
          <cx:pt idx="672">0</cx:pt>
          <cx:pt idx="673">0</cx:pt>
          <cx:pt idx="674">0</cx:pt>
          <cx:pt idx="675">1</cx:pt>
          <cx:pt idx="676">0</cx:pt>
          <cx:pt idx="677">0</cx:pt>
          <cx:pt idx="678">0</cx:pt>
          <cx:pt idx="679">1</cx:pt>
          <cx:pt idx="680">1</cx:pt>
          <cx:pt idx="681">0</cx:pt>
          <cx:pt idx="682">0</cx:pt>
          <cx:pt idx="683">0</cx:pt>
          <cx:pt idx="684">0</cx:pt>
          <cx:pt idx="685">0</cx:pt>
          <cx:pt idx="686">0</cx:pt>
          <cx:pt idx="687">1</cx:pt>
          <cx:pt idx="688">0</cx:pt>
          <cx:pt idx="689">0</cx:pt>
          <cx:pt idx="690">0</cx:pt>
          <cx:pt idx="691">0</cx:pt>
          <cx:pt idx="692">0</cx:pt>
          <cx:pt idx="693">0</cx:pt>
          <cx:pt idx="694">1</cx:pt>
          <cx:pt idx="695">0</cx:pt>
          <cx:pt idx="696">1</cx:pt>
          <cx:pt idx="697">1</cx:pt>
          <cx:pt idx="698">0</cx:pt>
          <cx:pt idx="699">0</cx:pt>
          <cx:pt idx="700">0</cx:pt>
          <cx:pt idx="701">0</cx:pt>
          <cx:pt idx="702">1</cx:pt>
          <cx:pt idx="703">0</cx:pt>
          <cx:pt idx="704">0</cx:pt>
          <cx:pt idx="705">1</cx:pt>
          <cx:pt idx="706">0</cx:pt>
          <cx:pt idx="707">0</cx:pt>
          <cx:pt idx="708">0</cx:pt>
          <cx:pt idx="709">0</cx:pt>
          <cx:pt idx="710">1</cx:pt>
          <cx:pt idx="711">1</cx:pt>
          <cx:pt idx="712">1</cx:pt>
          <cx:pt idx="713">1</cx:pt>
          <cx:pt idx="714">0</cx:pt>
          <cx:pt idx="715">1</cx:pt>
          <cx:pt idx="716">1</cx:pt>
          <cx:pt idx="717">1</cx:pt>
          <cx:pt idx="718">0</cx:pt>
          <cx:pt idx="719">1</cx:pt>
          <cx:pt idx="720">1</cx:pt>
          <cx:pt idx="721">0</cx:pt>
          <cx:pt idx="722">1</cx:pt>
          <cx:pt idx="723">0</cx:pt>
          <cx:pt idx="724">0</cx:pt>
          <cx:pt idx="725">0</cx:pt>
          <cx:pt idx="726">0</cx:pt>
          <cx:pt idx="727">0</cx:pt>
          <cx:pt idx="728">0</cx:pt>
          <cx:pt idx="729">0</cx:pt>
          <cx:pt idx="730">1</cx:pt>
          <cx:pt idx="731">0</cx:pt>
          <cx:pt idx="732">1</cx:pt>
          <cx:pt idx="733">1</cx:pt>
          <cx:pt idx="734">1</cx:pt>
          <cx:pt idx="735">0</cx:pt>
          <cx:pt idx="736">0</cx:pt>
          <cx:pt idx="737">0</cx:pt>
          <cx:pt idx="738">1</cx:pt>
          <cx:pt idx="739">1</cx:pt>
          <cx:pt idx="740">0</cx:pt>
          <cx:pt idx="741">0</cx:pt>
          <cx:pt idx="742">0</cx:pt>
          <cx:pt idx="743">0</cx:pt>
          <cx:pt idx="744">0</cx:pt>
          <cx:pt idx="745">1</cx:pt>
          <cx:pt idx="746">1</cx:pt>
          <cx:pt idx="747">1</cx:pt>
          <cx:pt idx="748">0</cx:pt>
          <cx:pt idx="749">0</cx:pt>
          <cx:pt idx="750">0</cx:pt>
          <cx:pt idx="751">0</cx:pt>
          <cx:pt idx="752">0</cx:pt>
          <cx:pt idx="753">0</cx:pt>
          <cx:pt idx="754">0</cx:pt>
          <cx:pt idx="755">0</cx:pt>
          <cx:pt idx="756">0</cx:pt>
          <cx:pt idx="757">0</cx:pt>
          <cx:pt idx="758">0</cx:pt>
          <cx:pt idx="759">0</cx:pt>
          <cx:pt idx="760">0</cx:pt>
          <cx:pt idx="761">0</cx:pt>
          <cx:pt idx="762">1</cx:pt>
          <cx:pt idx="763">1</cx:pt>
          <cx:pt idx="764">0</cx:pt>
          <cx:pt idx="765">1</cx:pt>
          <cx:pt idx="766">1</cx:pt>
          <cx:pt idx="767">1</cx:pt>
          <cx:pt idx="768">1</cx:pt>
          <cx:pt idx="769">0</cx:pt>
          <cx:pt idx="770">0</cx:pt>
          <cx:pt idx="771">1</cx:pt>
          <cx:pt idx="772">0</cx:pt>
          <cx:pt idx="773">0</cx:pt>
          <cx:pt idx="774">1</cx:pt>
          <cx:pt idx="775">1</cx:pt>
          <cx:pt idx="776">1</cx:pt>
          <cx:pt idx="777">0</cx:pt>
          <cx:pt idx="778">0</cx:pt>
          <cx:pt idx="779">0</cx:pt>
        </cx:lvl>
      </cx:numDim>
    </cx:data>
    <cx:data id="5">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Sheet1!$G$2:$G$781</cx:f>
        <cx:lvl ptCount="780" formatCode="General">
          <cx:pt idx="0">0</cx:pt>
          <cx:pt idx="1">0</cx:pt>
          <cx:pt idx="2">0</cx:pt>
          <cx:pt idx="3">0</cx:pt>
          <cx:pt idx="4">0</cx:pt>
          <cx:pt idx="5">0</cx:pt>
          <cx:pt idx="6">0</cx:pt>
          <cx:pt idx="7">1</cx:pt>
          <cx:pt idx="8">0</cx:pt>
          <cx:pt idx="9">0</cx:pt>
          <cx:pt idx="10">0</cx:pt>
          <cx:pt idx="11">1</cx:pt>
          <cx:pt idx="12">0</cx:pt>
          <cx:pt idx="13">0</cx:pt>
          <cx:pt idx="14">1</cx:pt>
          <cx:pt idx="15">0</cx:pt>
          <cx:pt idx="16">1</cx:pt>
          <cx:pt idx="17">0</cx:pt>
          <cx:pt idx="18">1</cx:pt>
          <cx:pt idx="19">1</cx:pt>
          <cx:pt idx="20">0</cx:pt>
          <cx:pt idx="21">0</cx:pt>
          <cx:pt idx="22">1</cx:pt>
          <cx:pt idx="23">1</cx:pt>
          <cx:pt idx="24">1</cx:pt>
          <cx:pt idx="25">1</cx:pt>
          <cx:pt idx="26">1</cx:pt>
          <cx:pt idx="27">0</cx:pt>
          <cx:pt idx="28">0</cx:pt>
          <cx:pt idx="29">0</cx:pt>
          <cx:pt idx="30">0</cx:pt>
          <cx:pt idx="31">1</cx:pt>
          <cx:pt idx="32">0</cx:pt>
          <cx:pt idx="33">0</cx:pt>
          <cx:pt idx="34">0</cx:pt>
          <cx:pt idx="35">1</cx:pt>
          <cx:pt idx="36">0</cx:pt>
          <cx:pt idx="37">1</cx:pt>
          <cx:pt idx="38">1</cx:pt>
          <cx:pt idx="39">0</cx:pt>
          <cx:pt idx="40">0</cx:pt>
          <cx:pt idx="41">1</cx:pt>
          <cx:pt idx="42">1</cx:pt>
          <cx:pt idx="43">0</cx:pt>
          <cx:pt idx="44">1</cx:pt>
          <cx:pt idx="45">0</cx:pt>
          <cx:pt idx="46">0</cx:pt>
          <cx:pt idx="47">0</cx:pt>
          <cx:pt idx="48">1</cx:pt>
          <cx:pt idx="49">1</cx:pt>
          <cx:pt idx="50">0</cx:pt>
          <cx:pt idx="51">0</cx:pt>
          <cx:pt idx="52">1</cx:pt>
          <cx:pt idx="53">1</cx:pt>
          <cx:pt idx="54">0</cx:pt>
          <cx:pt idx="55">0</cx:pt>
          <cx:pt idx="56">1</cx:pt>
          <cx:pt idx="57">0</cx:pt>
          <cx:pt idx="58">0</cx:pt>
          <cx:pt idx="59">0</cx:pt>
          <cx:pt idx="60">0</cx:pt>
          <cx:pt idx="61">0</cx:pt>
          <cx:pt idx="62">0</cx:pt>
          <cx:pt idx="63">0</cx:pt>
          <cx:pt idx="64">0</cx:pt>
          <cx:pt idx="65">0</cx:pt>
          <cx:pt idx="66">0</cx:pt>
          <cx:pt idx="67">0</cx:pt>
          <cx:pt idx="68">0</cx:pt>
          <cx:pt idx="69">1</cx:pt>
          <cx:pt idx="70">0</cx:pt>
          <cx:pt idx="71">0</cx:pt>
          <cx:pt idx="72">0</cx:pt>
          <cx:pt idx="73">0</cx:pt>
          <cx:pt idx="74">1</cx:pt>
          <cx:pt idx="75">0</cx:pt>
          <cx:pt idx="76">0</cx:pt>
          <cx:pt idx="77">0</cx:pt>
          <cx:pt idx="78">0</cx:pt>
          <cx:pt idx="79">0</cx:pt>
          <cx:pt idx="80">0</cx:pt>
          <cx:pt idx="81">0</cx:pt>
          <cx:pt idx="82">0</cx:pt>
          <cx:pt idx="83">0</cx:pt>
          <cx:pt idx="84">0</cx:pt>
          <cx:pt idx="85">0</cx:pt>
          <cx:pt idx="86">0</cx:pt>
          <cx:pt idx="87">0</cx:pt>
          <cx:pt idx="88">0</cx:pt>
          <cx:pt idx="89">1</cx:pt>
          <cx:pt idx="90">0</cx:pt>
          <cx:pt idx="91">0</cx:pt>
          <cx:pt idx="92">0</cx:pt>
          <cx:pt idx="93">1</cx:pt>
          <cx:pt idx="94">0</cx:pt>
          <cx:pt idx="95">0</cx:pt>
          <cx:pt idx="96">0</cx:pt>
          <cx:pt idx="97">1</cx:pt>
          <cx:pt idx="98">0</cx:pt>
          <cx:pt idx="99">0</cx:pt>
          <cx:pt idx="100">0</cx:pt>
          <cx:pt idx="101">1</cx:pt>
          <cx:pt idx="102">1</cx:pt>
          <cx:pt idx="103">1</cx:pt>
          <cx:pt idx="104">0</cx:pt>
          <cx:pt idx="105">0</cx:pt>
          <cx:pt idx="106">0</cx:pt>
          <cx:pt idx="107">1</cx:pt>
          <cx:pt idx="108">0</cx:pt>
          <cx:pt idx="109">1</cx:pt>
          <cx:pt idx="110">0</cx:pt>
          <cx:pt idx="111">0</cx:pt>
          <cx:pt idx="112">0</cx:pt>
          <cx:pt idx="113">1</cx:pt>
          <cx:pt idx="114">0</cx:pt>
          <cx:pt idx="115">0</cx:pt>
          <cx:pt idx="116">0</cx:pt>
          <cx:pt idx="117">1</cx:pt>
          <cx:pt idx="118">0</cx:pt>
          <cx:pt idx="119">0</cx:pt>
          <cx:pt idx="120">0</cx:pt>
          <cx:pt idx="121">0</cx:pt>
          <cx:pt idx="122">0</cx:pt>
          <cx:pt idx="123">0</cx:pt>
          <cx:pt idx="124">1</cx:pt>
          <cx:pt idx="125">0</cx:pt>
          <cx:pt idx="126">0</cx:pt>
          <cx:pt idx="127">0</cx:pt>
          <cx:pt idx="128">0</cx:pt>
          <cx:pt idx="129">0</cx:pt>
          <cx:pt idx="130">0</cx:pt>
          <cx:pt idx="131">0</cx:pt>
          <cx:pt idx="132">0</cx:pt>
          <cx:pt idx="133">1</cx:pt>
          <cx:pt idx="134">1</cx:pt>
          <cx:pt idx="135">1</cx:pt>
          <cx:pt idx="136">0</cx:pt>
          <cx:pt idx="137">0</cx:pt>
          <cx:pt idx="138">0</cx:pt>
          <cx:pt idx="139">1</cx:pt>
          <cx:pt idx="140">0</cx:pt>
          <cx:pt idx="141">0</cx:pt>
          <cx:pt idx="142">1</cx:pt>
          <cx:pt idx="143">0</cx:pt>
          <cx:pt idx="144">1</cx:pt>
          <cx:pt idx="145">0</cx:pt>
          <cx:pt idx="146">1</cx:pt>
          <cx:pt idx="147">0</cx:pt>
          <cx:pt idx="148">1</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1</cx:pt>
          <cx:pt idx="183">0</cx:pt>
          <cx:pt idx="184">1</cx:pt>
          <cx:pt idx="185">0</cx:pt>
          <cx:pt idx="186">0</cx:pt>
          <cx:pt idx="187">0</cx:pt>
          <cx:pt idx="188">0</cx:pt>
          <cx:pt idx="189">0</cx:pt>
          <cx:pt idx="190">0</cx:pt>
          <cx:pt idx="191">1</cx:pt>
          <cx:pt idx="192">0</cx:pt>
          <cx:pt idx="193">0</cx:pt>
          <cx:pt idx="194">1</cx:pt>
          <cx:pt idx="195">0</cx:pt>
          <cx:pt idx="196">0</cx:pt>
          <cx:pt idx="197">0</cx:pt>
          <cx:pt idx="198">0</cx:pt>
          <cx:pt idx="199">0</cx:pt>
          <cx:pt idx="200">0</cx:pt>
          <cx:pt idx="201">0</cx:pt>
          <cx:pt idx="202">0</cx:pt>
          <cx:pt idx="203">0</cx:pt>
          <cx:pt idx="204">0</cx:pt>
          <cx:pt idx="205">0</cx:pt>
          <cx:pt idx="206">0</cx:pt>
          <cx:pt idx="207">0</cx:pt>
          <cx:pt idx="208">1</cx:pt>
          <cx:pt idx="209">0</cx:pt>
          <cx:pt idx="210">1</cx:pt>
          <cx:pt idx="211">0</cx:pt>
          <cx:pt idx="212">1</cx:pt>
          <cx:pt idx="213">1</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1</cx:pt>
          <cx:pt idx="231">1</cx:pt>
          <cx:pt idx="232">1</cx:pt>
          <cx:pt idx="233">1</cx:pt>
          <cx:pt idx="234">1</cx:pt>
          <cx:pt idx="235">0</cx:pt>
          <cx:pt idx="236">1</cx:pt>
          <cx:pt idx="237">1</cx:pt>
          <cx:pt idx="238">0</cx:pt>
          <cx:pt idx="239">0</cx:pt>
          <cx:pt idx="240">1</cx:pt>
          <cx:pt idx="241">1</cx:pt>
          <cx:pt idx="242">1</cx:pt>
          <cx:pt idx="243">0</cx:pt>
          <cx:pt idx="244">1</cx:pt>
          <cx:pt idx="245">1</cx:pt>
          <cx:pt idx="246">0</cx:pt>
          <cx:pt idx="247">1</cx:pt>
          <cx:pt idx="248">1</cx:pt>
          <cx:pt idx="249">1</cx:pt>
          <cx:pt idx="250">0</cx:pt>
          <cx:pt idx="251">1</cx:pt>
          <cx:pt idx="252">1</cx:pt>
          <cx:pt idx="253">1</cx:pt>
          <cx:pt idx="254">1</cx:pt>
          <cx:pt idx="255">1</cx:pt>
          <cx:pt idx="256">1</cx:pt>
          <cx:pt idx="257">1</cx:pt>
          <cx:pt idx="258">1</cx:pt>
          <cx:pt idx="259">1</cx:pt>
          <cx:pt idx="260">0</cx:pt>
          <cx:pt idx="261">0</cx:pt>
          <cx:pt idx="262">1</cx:pt>
          <cx:pt idx="263">1</cx:pt>
          <cx:pt idx="264">1</cx:pt>
          <cx:pt idx="265">0</cx:pt>
          <cx:pt idx="266">1</cx:pt>
          <cx:pt idx="267">1</cx:pt>
          <cx:pt idx="268">1</cx:pt>
          <cx:pt idx="269">1</cx:pt>
          <cx:pt idx="270">0</cx:pt>
          <cx:pt idx="271">0</cx:pt>
          <cx:pt idx="272">1</cx:pt>
          <cx:pt idx="273">0</cx:pt>
          <cx:pt idx="274">0</cx:pt>
          <cx:pt idx="275">1</cx:pt>
          <cx:pt idx="276">0</cx:pt>
          <cx:pt idx="277">0</cx:pt>
          <cx:pt idx="278">0</cx:pt>
          <cx:pt idx="279">1</cx:pt>
          <cx:pt idx="280">0</cx:pt>
          <cx:pt idx="281">0</cx:pt>
          <cx:pt idx="282">1</cx:pt>
          <cx:pt idx="283">1</cx:pt>
          <cx:pt idx="284">1</cx:pt>
          <cx:pt idx="285">0</cx:pt>
          <cx:pt idx="286">0</cx:pt>
          <cx:pt idx="287">1</cx:pt>
          <cx:pt idx="288">0</cx:pt>
          <cx:pt idx="289">1</cx:pt>
          <cx:pt idx="290">1</cx:pt>
          <cx:pt idx="291">0</cx:pt>
          <cx:pt idx="292">1</cx:pt>
          <cx:pt idx="293">1</cx:pt>
          <cx:pt idx="294">1</cx:pt>
          <cx:pt idx="295">1</cx:pt>
          <cx:pt idx="296">1</cx:pt>
          <cx:pt idx="297">1</cx:pt>
          <cx:pt idx="298">1</cx:pt>
          <cx:pt idx="299">0</cx:pt>
          <cx:pt idx="300">1</cx:pt>
          <cx:pt idx="301">0</cx:pt>
          <cx:pt idx="302">1</cx:pt>
          <cx:pt idx="303">0</cx:pt>
          <cx:pt idx="304">1</cx:pt>
          <cx:pt idx="305">1</cx:pt>
          <cx:pt idx="306">0</cx:pt>
          <cx:pt idx="307">1</cx:pt>
          <cx:pt idx="308">0</cx:pt>
          <cx:pt idx="309">0</cx:pt>
          <cx:pt idx="310">0</cx:pt>
          <cx:pt idx="311">1</cx:pt>
          <cx:pt idx="312">1</cx:pt>
          <cx:pt idx="313">0</cx:pt>
          <cx:pt idx="314">1</cx:pt>
          <cx:pt idx="315">0</cx:pt>
          <cx:pt idx="316">0</cx:pt>
          <cx:pt idx="317">1</cx:pt>
          <cx:pt idx="318">1</cx:pt>
          <cx:pt idx="319">1</cx:pt>
          <cx:pt idx="320">1</cx:pt>
          <cx:pt idx="321">1</cx:pt>
          <cx:pt idx="322">1</cx:pt>
          <cx:pt idx="323">0</cx:pt>
          <cx:pt idx="324">1</cx:pt>
          <cx:pt idx="325">1</cx:pt>
          <cx:pt idx="326">1</cx:pt>
          <cx:pt idx="327">1</cx:pt>
          <cx:pt idx="328">0</cx:pt>
          <cx:pt idx="329">0</cx:pt>
          <cx:pt idx="330">1</cx:pt>
          <cx:pt idx="331">1</cx:pt>
          <cx:pt idx="332">0</cx:pt>
          <cx:pt idx="333">1</cx:pt>
          <cx:pt idx="334">0</cx:pt>
          <cx:pt idx="335">0</cx:pt>
          <cx:pt idx="336">0</cx:pt>
          <cx:pt idx="337">1</cx:pt>
          <cx:pt idx="338">1</cx:pt>
          <cx:pt idx="339">1</cx:pt>
          <cx:pt idx="340">0</cx:pt>
          <cx:pt idx="341">1</cx:pt>
          <cx:pt idx="342">0</cx:pt>
          <cx:pt idx="343">1</cx:pt>
          <cx:pt idx="344">0</cx:pt>
          <cx:pt idx="345">0</cx:pt>
          <cx:pt idx="346">0</cx:pt>
          <cx:pt idx="347">0</cx:pt>
          <cx:pt idx="348">0</cx:pt>
          <cx:pt idx="349">1</cx:pt>
          <cx:pt idx="350">1</cx:pt>
          <cx:pt idx="351">0</cx:pt>
          <cx:pt idx="352">1</cx:pt>
          <cx:pt idx="353">0</cx:pt>
          <cx:pt idx="354">1</cx:pt>
          <cx:pt idx="355">1</cx:pt>
          <cx:pt idx="356">0</cx:pt>
          <cx:pt idx="357">0</cx:pt>
          <cx:pt idx="358">0</cx:pt>
          <cx:pt idx="359">1</cx:pt>
          <cx:pt idx="360">0</cx:pt>
          <cx:pt idx="361">1</cx:pt>
          <cx:pt idx="362">1</cx:pt>
          <cx:pt idx="363">0</cx:pt>
          <cx:pt idx="364">1</cx:pt>
          <cx:pt idx="365">1</cx:pt>
          <cx:pt idx="366">0</cx:pt>
          <cx:pt idx="367">0</cx:pt>
          <cx:pt idx="368">1</cx:pt>
          <cx:pt idx="369">1</cx:pt>
          <cx:pt idx="370">0</cx:pt>
          <cx:pt idx="371">1</cx:pt>
          <cx:pt idx="372">1</cx:pt>
          <cx:pt idx="373">0</cx:pt>
          <cx:pt idx="374">0</cx:pt>
          <cx:pt idx="375">0</cx:pt>
          <cx:pt idx="376">1</cx:pt>
          <cx:pt idx="377">0</cx:pt>
          <cx:pt idx="378">1</cx:pt>
          <cx:pt idx="379">0</cx:pt>
          <cx:pt idx="380">0</cx:pt>
          <cx:pt idx="381">0</cx:pt>
          <cx:pt idx="382">1</cx:pt>
          <cx:pt idx="383">0</cx:pt>
          <cx:pt idx="384">0</cx:pt>
          <cx:pt idx="385">0</cx:pt>
          <cx:pt idx="386">1</cx:pt>
          <cx:pt idx="387">0</cx:pt>
          <cx:pt idx="388">0</cx:pt>
          <cx:pt idx="389">0</cx:pt>
          <cx:pt idx="390">1</cx:pt>
          <cx:pt idx="391">0</cx:pt>
          <cx:pt idx="392">0</cx:pt>
          <cx:pt idx="393">0</cx:pt>
          <cx:pt idx="394">0</cx:pt>
          <cx:pt idx="395">0</cx:pt>
          <cx:pt idx="396">0</cx:pt>
          <cx:pt idx="397">0</cx:pt>
          <cx:pt idx="398">1</cx:pt>
          <cx:pt idx="399">0</cx:pt>
          <cx:pt idx="400">0</cx:pt>
          <cx:pt idx="401">0</cx:pt>
          <cx:pt idx="402">0</cx:pt>
          <cx:pt idx="403">0</cx:pt>
          <cx:pt idx="404">0</cx:pt>
          <cx:pt idx="405">0</cx:pt>
          <cx:pt idx="406">0</cx:pt>
          <cx:pt idx="407">0</cx:pt>
          <cx:pt idx="408">0</cx:pt>
          <cx:pt idx="409">1</cx:pt>
          <cx:pt idx="410">0</cx:pt>
          <cx:pt idx="411">0</cx:pt>
          <cx:pt idx="412">0</cx:pt>
          <cx:pt idx="413">0</cx:pt>
          <cx:pt idx="414">0</cx:pt>
          <cx:pt idx="415">0</cx:pt>
          <cx:pt idx="416">0</cx:pt>
          <cx:pt idx="417">1</cx:pt>
          <cx:pt idx="418">1</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1</cx:pt>
          <cx:pt idx="440">1</cx:pt>
          <cx:pt idx="441">0</cx:pt>
          <cx:pt idx="442">0</cx:pt>
          <cx:pt idx="443">0</cx:pt>
          <cx:pt idx="444">0</cx:pt>
          <cx:pt idx="445">0</cx:pt>
          <cx:pt idx="446">0</cx:pt>
          <cx:pt idx="447">0</cx:pt>
          <cx:pt idx="448">0</cx:pt>
          <cx:pt idx="449">1</cx:pt>
          <cx:pt idx="450">1</cx:pt>
          <cx:pt idx="451">0</cx:pt>
          <cx:pt idx="452">0</cx:pt>
          <cx:pt idx="453">0</cx:pt>
          <cx:pt idx="454">0</cx:pt>
          <cx:pt idx="455">0</cx:pt>
          <cx:pt idx="456">0</cx:pt>
          <cx:pt idx="457">0</cx:pt>
          <cx:pt idx="458">0</cx:pt>
          <cx:pt idx="459">0</cx:pt>
          <cx:pt idx="460">0</cx:pt>
          <cx:pt idx="461">0</cx:pt>
          <cx:pt idx="462">1</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1</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1</cx:pt>
          <cx:pt idx="523">1</cx:pt>
          <cx:pt idx="524">0</cx:pt>
          <cx:pt idx="525">0</cx:pt>
          <cx:pt idx="526">0</cx:pt>
          <cx:pt idx="527">0</cx:pt>
          <cx:pt idx="528">0</cx:pt>
          <cx:pt idx="529">0</cx:pt>
          <cx:pt idx="530">1</cx:pt>
          <cx:pt idx="531">0</cx:pt>
          <cx:pt idx="532">1</cx:pt>
          <cx:pt idx="533">0</cx:pt>
          <cx:pt idx="534">1</cx:pt>
          <cx:pt idx="535">0</cx:pt>
          <cx:pt idx="536">1</cx:pt>
          <cx:pt idx="537">0</cx:pt>
          <cx:pt idx="538">1</cx:pt>
          <cx:pt idx="539">1</cx:pt>
          <cx:pt idx="540">1</cx:pt>
          <cx:pt idx="541">1</cx:pt>
          <cx:pt idx="542">0</cx:pt>
          <cx:pt idx="543">1</cx:pt>
          <cx:pt idx="544">0</cx:pt>
          <cx:pt idx="545">0</cx:pt>
          <cx:pt idx="546">1</cx:pt>
          <cx:pt idx="547">1</cx:pt>
          <cx:pt idx="548">0</cx:pt>
          <cx:pt idx="549">0</cx:pt>
          <cx:pt idx="550">1</cx:pt>
          <cx:pt idx="551">0</cx:pt>
          <cx:pt idx="552">0</cx:pt>
          <cx:pt idx="553">0</cx:pt>
          <cx:pt idx="554">0</cx:pt>
          <cx:pt idx="555">0</cx:pt>
          <cx:pt idx="556">1</cx:pt>
          <cx:pt idx="557">0</cx:pt>
          <cx:pt idx="558">0</cx:pt>
          <cx:pt idx="559">0</cx:pt>
          <cx:pt idx="560">0</cx:pt>
          <cx:pt idx="561">1</cx:pt>
          <cx:pt idx="562">1</cx:pt>
          <cx:pt idx="563">0</cx:pt>
          <cx:pt idx="564">0</cx:pt>
          <cx:pt idx="565">1</cx:pt>
          <cx:pt idx="566">1</cx:pt>
          <cx:pt idx="567">0</cx:pt>
          <cx:pt idx="568">1</cx:pt>
          <cx:pt idx="569">1</cx:pt>
          <cx:pt idx="570">0</cx:pt>
          <cx:pt idx="571">0</cx:pt>
          <cx:pt idx="572">1</cx:pt>
          <cx:pt idx="573">0</cx:pt>
          <cx:pt idx="574">1</cx:pt>
          <cx:pt idx="575">0</cx:pt>
          <cx:pt idx="576">1</cx:pt>
          <cx:pt idx="577">0</cx:pt>
          <cx:pt idx="578">0</cx:pt>
          <cx:pt idx="579">0</cx:pt>
          <cx:pt idx="580">0</cx:pt>
          <cx:pt idx="581">0</cx:pt>
          <cx:pt idx="582">0</cx:pt>
          <cx:pt idx="583">1</cx:pt>
          <cx:pt idx="584">1</cx:pt>
          <cx:pt idx="585">1</cx:pt>
          <cx:pt idx="586">0</cx:pt>
          <cx:pt idx="587">0</cx:pt>
          <cx:pt idx="588">1</cx:pt>
          <cx:pt idx="589">0</cx:pt>
          <cx:pt idx="590">1</cx:pt>
          <cx:pt idx="591">0</cx:pt>
          <cx:pt idx="592">0</cx:pt>
          <cx:pt idx="593">0</cx:pt>
          <cx:pt idx="594">0</cx:pt>
          <cx:pt idx="595">0</cx:pt>
          <cx:pt idx="596">0</cx:pt>
          <cx:pt idx="597">1</cx:pt>
          <cx:pt idx="598">0</cx:pt>
          <cx:pt idx="599">0</cx:pt>
          <cx:pt idx="600">1</cx:pt>
          <cx:pt idx="601">0</cx:pt>
          <cx:pt idx="602">1</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1</cx:pt>
          <cx:pt idx="661">0</cx:pt>
          <cx:pt idx="662">0</cx:pt>
          <cx:pt idx="663">0</cx:pt>
          <cx:pt idx="664">0</cx:pt>
          <cx:pt idx="665">0</cx:pt>
          <cx:pt idx="666">0</cx:pt>
          <cx:pt idx="667">0</cx:pt>
          <cx:pt idx="668">1</cx:pt>
          <cx:pt idx="669">0</cx:pt>
          <cx:pt idx="670">0</cx:pt>
          <cx:pt idx="671">0</cx:pt>
          <cx:pt idx="672">0</cx:pt>
          <cx:pt idx="673">1</cx:pt>
          <cx:pt idx="674">1</cx:pt>
          <cx:pt idx="675">0</cx:pt>
          <cx:pt idx="676">1</cx:pt>
          <cx:pt idx="677">1</cx:pt>
          <cx:pt idx="678">0</cx:pt>
          <cx:pt idx="679">0</cx:pt>
          <cx:pt idx="680">1</cx:pt>
          <cx:pt idx="681">1</cx:pt>
          <cx:pt idx="682">0</cx:pt>
          <cx:pt idx="683">0</cx:pt>
          <cx:pt idx="684">0</cx:pt>
          <cx:pt idx="685">0</cx:pt>
          <cx:pt idx="686">0</cx:pt>
          <cx:pt idx="687">0</cx:pt>
          <cx:pt idx="688">0</cx:pt>
          <cx:pt idx="689">1</cx:pt>
          <cx:pt idx="690">1</cx:pt>
          <cx:pt idx="691">1</cx:pt>
          <cx:pt idx="692">0</cx:pt>
          <cx:pt idx="693">0</cx:pt>
          <cx:pt idx="694">0</cx:pt>
          <cx:pt idx="695">0</cx:pt>
          <cx:pt idx="696">0</cx:pt>
          <cx:pt idx="697">0</cx:pt>
          <cx:pt idx="698">0</cx:pt>
          <cx:pt idx="699">0</cx:pt>
          <cx:pt idx="700">0</cx:pt>
          <cx:pt idx="701">0</cx:pt>
          <cx:pt idx="702">0</cx:pt>
          <cx:pt idx="703">1</cx:pt>
          <cx:pt idx="704">1</cx:pt>
          <cx:pt idx="705">0</cx:pt>
          <cx:pt idx="706">0</cx:pt>
          <cx:pt idx="707">1</cx:pt>
          <cx:pt idx="708">1</cx:pt>
          <cx:pt idx="709">0</cx:pt>
          <cx:pt idx="710">0</cx:pt>
          <cx:pt idx="711">0</cx:pt>
          <cx:pt idx="712">1</cx:pt>
          <cx:pt idx="713">1</cx:pt>
          <cx:pt idx="714">0</cx:pt>
          <cx:pt idx="715">0</cx:pt>
          <cx:pt idx="716">0</cx:pt>
          <cx:pt idx="717">1</cx:pt>
          <cx:pt idx="718">1</cx:pt>
          <cx:pt idx="719">1</cx:pt>
          <cx:pt idx="720">0</cx:pt>
          <cx:pt idx="721">0</cx:pt>
          <cx:pt idx="722">0</cx:pt>
          <cx:pt idx="723">0</cx:pt>
          <cx:pt idx="724">0</cx:pt>
          <cx:pt idx="725">1</cx:pt>
          <cx:pt idx="726">0</cx:pt>
          <cx:pt idx="727">0</cx:pt>
          <cx:pt idx="728">0</cx:pt>
          <cx:pt idx="729">1</cx:pt>
          <cx:pt idx="730">0</cx:pt>
          <cx:pt idx="731">0</cx:pt>
          <cx:pt idx="732">0</cx:pt>
          <cx:pt idx="733">0</cx:pt>
          <cx:pt idx="734">1</cx:pt>
          <cx:pt idx="735">0</cx:pt>
          <cx:pt idx="736">0</cx:pt>
          <cx:pt idx="737">0</cx:pt>
          <cx:pt idx="738">0</cx:pt>
          <cx:pt idx="739">0</cx:pt>
          <cx:pt idx="740">1</cx:pt>
          <cx:pt idx="741">0</cx:pt>
          <cx:pt idx="742">1</cx:pt>
          <cx:pt idx="743">1</cx:pt>
          <cx:pt idx="744">0</cx:pt>
          <cx:pt idx="745">1</cx:pt>
          <cx:pt idx="746">1</cx:pt>
          <cx:pt idx="747">0</cx:pt>
          <cx:pt idx="748">1</cx:pt>
          <cx:pt idx="749">0</cx:pt>
          <cx:pt idx="750">0</cx:pt>
          <cx:pt idx="751">1</cx:pt>
          <cx:pt idx="752">1</cx:pt>
          <cx:pt idx="753">0</cx:pt>
          <cx:pt idx="754">1</cx:pt>
          <cx:pt idx="755">1</cx:pt>
          <cx:pt idx="756">0</cx:pt>
          <cx:pt idx="757">0</cx:pt>
          <cx:pt idx="758">0</cx:pt>
          <cx:pt idx="759">0</cx:pt>
          <cx:pt idx="760">0</cx:pt>
          <cx:pt idx="761">1</cx:pt>
          <cx:pt idx="762">0</cx:pt>
          <cx:pt idx="763">1</cx:pt>
          <cx:pt idx="764">1</cx:pt>
          <cx:pt idx="765">0</cx:pt>
          <cx:pt idx="766">0</cx:pt>
          <cx:pt idx="767">0</cx:pt>
          <cx:pt idx="768">0</cx:pt>
          <cx:pt idx="769">1</cx:pt>
          <cx:pt idx="770">1</cx:pt>
          <cx:pt idx="771">0</cx:pt>
          <cx:pt idx="772">0</cx:pt>
          <cx:pt idx="773">0</cx:pt>
          <cx:pt idx="774">0</cx:pt>
          <cx:pt idx="775">0</cx:pt>
          <cx:pt idx="776">0</cx:pt>
          <cx:pt idx="777">0</cx:pt>
          <cx:pt idx="778">1</cx:pt>
          <cx:pt idx="779">1</cx:pt>
        </cx:lvl>
      </cx:numDim>
    </cx:data>
    <cx:data id="6">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Sheet1!$H$2:$H$781</cx:f>
        <cx:lvl ptCount="780" formatCode="General">
          <cx:pt idx="0">0</cx:pt>
          <cx:pt idx="1">0</cx:pt>
          <cx:pt idx="2">0</cx:pt>
          <cx:pt idx="3">1</cx:pt>
          <cx:pt idx="4">0</cx:pt>
          <cx:pt idx="5">0</cx:pt>
          <cx:pt idx="6">0</cx:pt>
          <cx:pt idx="7">0</cx:pt>
          <cx:pt idx="8">0</cx:pt>
          <cx:pt idx="9">0</cx:pt>
          <cx:pt idx="10">0</cx:pt>
          <cx:pt idx="11">0</cx:pt>
          <cx:pt idx="12">0</cx:pt>
          <cx:pt idx="13">0</cx:pt>
          <cx:pt idx="14">0</cx:pt>
          <cx:pt idx="15">0</cx:pt>
          <cx:pt idx="16">1</cx:pt>
          <cx:pt idx="17">0</cx:pt>
          <cx:pt idx="18">0</cx:pt>
          <cx:pt idx="19">0</cx:pt>
          <cx:pt idx="20">1</cx:pt>
          <cx:pt idx="21">0</cx:pt>
          <cx:pt idx="22">0</cx:pt>
          <cx:pt idx="23">0</cx:pt>
          <cx:pt idx="24">0</cx:pt>
          <cx:pt idx="25">1</cx:pt>
          <cx:pt idx="26">0</cx:pt>
          <cx:pt idx="27">1</cx:pt>
          <cx:pt idx="28">0</cx:pt>
          <cx:pt idx="29">0</cx:pt>
          <cx:pt idx="30">0</cx:pt>
          <cx:pt idx="31">0</cx:pt>
          <cx:pt idx="32">0</cx:pt>
          <cx:pt idx="33">0</cx:pt>
          <cx:pt idx="34">0</cx:pt>
          <cx:pt idx="35">0</cx:pt>
          <cx:pt idx="36">0</cx:pt>
          <cx:pt idx="37">0</cx:pt>
          <cx:pt idx="38">0</cx:pt>
          <cx:pt idx="39">0</cx:pt>
          <cx:pt idx="40">1</cx:pt>
          <cx:pt idx="41">1</cx:pt>
          <cx:pt idx="42">0</cx:pt>
          <cx:pt idx="43">1</cx:pt>
          <cx:pt idx="44">0</cx:pt>
          <cx:pt idx="45">0</cx:pt>
          <cx:pt idx="46">0</cx:pt>
          <cx:pt idx="47">0</cx:pt>
          <cx:pt idx="48">0</cx:pt>
          <cx:pt idx="49">0</cx:pt>
          <cx:pt idx="50">1</cx:pt>
          <cx:pt idx="51">1</cx:pt>
          <cx:pt idx="52">0</cx:pt>
          <cx:pt idx="53">0</cx:pt>
          <cx:pt idx="54">0</cx:pt>
          <cx:pt idx="55">1</cx:pt>
          <cx:pt idx="56">0</cx:pt>
          <cx:pt idx="57">0</cx:pt>
          <cx:pt idx="58">0</cx:pt>
          <cx:pt idx="59">0</cx:pt>
          <cx:pt idx="60">0</cx:pt>
          <cx:pt idx="61">1</cx:pt>
          <cx:pt idx="62">1</cx:pt>
          <cx:pt idx="63">1</cx:pt>
          <cx:pt idx="64">0</cx:pt>
          <cx:pt idx="65">1</cx:pt>
          <cx:pt idx="66">0</cx:pt>
          <cx:pt idx="67">1</cx:pt>
          <cx:pt idx="68">1</cx:pt>
          <cx:pt idx="69">0</cx:pt>
          <cx:pt idx="70">0</cx:pt>
          <cx:pt idx="71">0</cx:pt>
          <cx:pt idx="72">1</cx:pt>
          <cx:pt idx="73">0</cx:pt>
          <cx:pt idx="74">1</cx:pt>
          <cx:pt idx="75">1</cx:pt>
          <cx:pt idx="76">0</cx:pt>
          <cx:pt idx="77">1</cx:pt>
          <cx:pt idx="78">1</cx:pt>
          <cx:pt idx="79">1</cx:pt>
          <cx:pt idx="80">0</cx:pt>
          <cx:pt idx="81">1</cx:pt>
          <cx:pt idx="82">1</cx:pt>
          <cx:pt idx="83">1</cx:pt>
          <cx:pt idx="84">0</cx:pt>
          <cx:pt idx="85">1</cx:pt>
          <cx:pt idx="86">1</cx:pt>
          <cx:pt idx="87">1</cx:pt>
          <cx:pt idx="88">0</cx:pt>
          <cx:pt idx="89">0</cx:pt>
          <cx:pt idx="90">1</cx:pt>
          <cx:pt idx="91">1</cx:pt>
          <cx:pt idx="92">0</cx:pt>
          <cx:pt idx="93">0</cx:pt>
          <cx:pt idx="94">1</cx:pt>
          <cx:pt idx="95">1</cx:pt>
          <cx:pt idx="96">1</cx:pt>
          <cx:pt idx="97">1</cx:pt>
          <cx:pt idx="98">1</cx:pt>
          <cx:pt idx="99">1</cx:pt>
          <cx:pt idx="100">1</cx:pt>
          <cx:pt idx="101">0</cx:pt>
          <cx:pt idx="102">0</cx:pt>
          <cx:pt idx="103">1</cx:pt>
          <cx:pt idx="104">1</cx:pt>
          <cx:pt idx="105">1</cx:pt>
          <cx:pt idx="106">1</cx:pt>
          <cx:pt idx="107">0</cx:pt>
          <cx:pt idx="108">0</cx:pt>
          <cx:pt idx="109">0</cx:pt>
          <cx:pt idx="110">0</cx:pt>
          <cx:pt idx="111">1</cx:pt>
          <cx:pt idx="112">1</cx:pt>
          <cx:pt idx="113">0</cx:pt>
          <cx:pt idx="114">0</cx:pt>
          <cx:pt idx="115">0</cx:pt>
          <cx:pt idx="116">1</cx:pt>
          <cx:pt idx="117">0</cx:pt>
          <cx:pt idx="118">1</cx:pt>
          <cx:pt idx="119">0</cx:pt>
          <cx:pt idx="120">0</cx:pt>
          <cx:pt idx="121">1</cx:pt>
          <cx:pt idx="122">1</cx:pt>
          <cx:pt idx="123">1</cx:pt>
          <cx:pt idx="124">0</cx:pt>
          <cx:pt idx="125">1</cx:pt>
          <cx:pt idx="126">0</cx:pt>
          <cx:pt idx="127">1</cx:pt>
          <cx:pt idx="128">0</cx:pt>
          <cx:pt idx="129">1</cx:pt>
          <cx:pt idx="130">0</cx:pt>
          <cx:pt idx="131">0</cx:pt>
          <cx:pt idx="132">0</cx:pt>
          <cx:pt idx="133">0</cx:pt>
          <cx:pt idx="134">0</cx:pt>
          <cx:pt idx="135">0</cx:pt>
          <cx:pt idx="136">1</cx:pt>
          <cx:pt idx="137">0</cx:pt>
          <cx:pt idx="138">1</cx:pt>
          <cx:pt idx="139">0</cx:pt>
          <cx:pt idx="140">1</cx:pt>
          <cx:pt idx="141">0</cx:pt>
          <cx:pt idx="142">0</cx:pt>
          <cx:pt idx="143">1</cx:pt>
          <cx:pt idx="144">0</cx:pt>
          <cx:pt idx="145">1</cx:pt>
          <cx:pt idx="146">0</cx:pt>
          <cx:pt idx="147">1</cx:pt>
          <cx:pt idx="148">0</cx:pt>
          <cx:pt idx="149">0</cx:pt>
          <cx:pt idx="150">0</cx:pt>
          <cx:pt idx="151">0</cx:pt>
          <cx:pt idx="152">0</cx:pt>
          <cx:pt idx="153">0</cx:pt>
          <cx:pt idx="154">1</cx:pt>
          <cx:pt idx="155">0</cx:pt>
          <cx:pt idx="156">0</cx:pt>
          <cx:pt idx="157">1</cx:pt>
          <cx:pt idx="158">0</cx:pt>
          <cx:pt idx="159">0</cx:pt>
          <cx:pt idx="160">0</cx:pt>
          <cx:pt idx="161">1</cx:pt>
          <cx:pt idx="162">1</cx:pt>
          <cx:pt idx="163">0</cx:pt>
          <cx:pt idx="164">0</cx:pt>
          <cx:pt idx="165">1</cx:pt>
          <cx:pt idx="166">0</cx:pt>
          <cx:pt idx="167">0</cx:pt>
          <cx:pt idx="168">1</cx:pt>
          <cx:pt idx="169">0</cx:pt>
          <cx:pt idx="170">0</cx:pt>
          <cx:pt idx="171">1</cx:pt>
          <cx:pt idx="172">0</cx:pt>
          <cx:pt idx="173">1</cx:pt>
          <cx:pt idx="174">0</cx:pt>
          <cx:pt idx="175">0</cx:pt>
          <cx:pt idx="176">1</cx:pt>
          <cx:pt idx="177">1</cx:pt>
          <cx:pt idx="178">0</cx:pt>
          <cx:pt idx="179">1</cx:pt>
          <cx:pt idx="180">1</cx:pt>
          <cx:pt idx="181">0</cx:pt>
          <cx:pt idx="182">0</cx:pt>
          <cx:pt idx="183">0</cx:pt>
          <cx:pt idx="184">0</cx:pt>
          <cx:pt idx="185">0</cx:pt>
          <cx:pt idx="186">0</cx:pt>
          <cx:pt idx="187">1</cx:pt>
          <cx:pt idx="188">0</cx:pt>
          <cx:pt idx="189">1</cx:pt>
          <cx:pt idx="190">1</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1</cx:pt>
          <cx:pt idx="212">0</cx:pt>
          <cx:pt idx="213">0</cx:pt>
          <cx:pt idx="214">0</cx:pt>
          <cx:pt idx="215">1</cx:pt>
          <cx:pt idx="216">0</cx:pt>
          <cx:pt idx="217">0</cx:pt>
          <cx:pt idx="218">0</cx:pt>
          <cx:pt idx="219">0</cx:pt>
          <cx:pt idx="220">1</cx:pt>
          <cx:pt idx="221">0</cx:pt>
          <cx:pt idx="222">1</cx:pt>
          <cx:pt idx="223">0</cx:pt>
          <cx:pt idx="224">1</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1</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1</cx:pt>
          <cx:pt idx="282">0</cx:pt>
          <cx:pt idx="283">0</cx:pt>
          <cx:pt idx="284">0</cx:pt>
          <cx:pt idx="285">0</cx:pt>
          <cx:pt idx="286">0</cx:pt>
          <cx:pt idx="287">0</cx:pt>
          <cx:pt idx="288">0</cx:pt>
          <cx:pt idx="289">0</cx:pt>
          <cx:pt idx="290">0</cx:pt>
          <cx:pt idx="291">1</cx:pt>
          <cx:pt idx="292">0</cx:pt>
          <cx:pt idx="293">0</cx:pt>
          <cx:pt idx="294">0</cx:pt>
          <cx:pt idx="295">0</cx:pt>
          <cx:pt idx="296">0</cx:pt>
          <cx:pt idx="297">0</cx:pt>
          <cx:pt idx="298">0</cx:pt>
          <cx:pt idx="299">0</cx:pt>
          <cx:pt idx="300">0</cx:pt>
          <cx:pt idx="301">0</cx:pt>
          <cx:pt idx="302">1</cx:pt>
          <cx:pt idx="303">0</cx:pt>
          <cx:pt idx="304">0</cx:pt>
          <cx:pt idx="305">0</cx:pt>
          <cx:pt idx="306">0</cx:pt>
          <cx:pt idx="307">0</cx:pt>
          <cx:pt idx="308">1</cx:pt>
          <cx:pt idx="309">0</cx:pt>
          <cx:pt idx="310">0</cx:pt>
          <cx:pt idx="311">0</cx:pt>
          <cx:pt idx="312">0</cx:pt>
          <cx:pt idx="313">1</cx:pt>
          <cx:pt idx="314">0</cx:pt>
          <cx:pt idx="315">0</cx:pt>
          <cx:pt idx="316">0</cx:pt>
          <cx:pt idx="317">0</cx:pt>
          <cx:pt idx="318">0</cx:pt>
          <cx:pt idx="319">0</cx:pt>
          <cx:pt idx="320">0</cx:pt>
          <cx:pt idx="321">1</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1</cx:pt>
          <cx:pt idx="342">0</cx:pt>
          <cx:pt idx="343">0</cx:pt>
          <cx:pt idx="344">1</cx:pt>
          <cx:pt idx="345">0</cx:pt>
          <cx:pt idx="346">0</cx:pt>
          <cx:pt idx="347">1</cx:pt>
          <cx:pt idx="348">0</cx:pt>
          <cx:pt idx="349">0</cx:pt>
          <cx:pt idx="350">0</cx:pt>
          <cx:pt idx="351">1</cx:pt>
          <cx:pt idx="352">0</cx:pt>
          <cx:pt idx="353">1</cx:pt>
          <cx:pt idx="354">0</cx:pt>
          <cx:pt idx="355">0</cx:pt>
          <cx:pt idx="356">1</cx:pt>
          <cx:pt idx="357">1</cx:pt>
          <cx:pt idx="358">0</cx:pt>
          <cx:pt idx="359">0</cx:pt>
          <cx:pt idx="360">0</cx:pt>
          <cx:pt idx="361">0</cx:pt>
          <cx:pt idx="362">0</cx:pt>
          <cx:pt idx="363">1</cx:pt>
          <cx:pt idx="364">0</cx:pt>
          <cx:pt idx="365">0</cx:pt>
          <cx:pt idx="366">0</cx:pt>
          <cx:pt idx="367">0</cx:pt>
          <cx:pt idx="368">0</cx:pt>
          <cx:pt idx="369">1</cx:pt>
          <cx:pt idx="370">0</cx:pt>
          <cx:pt idx="371">0</cx:pt>
          <cx:pt idx="372">0</cx:pt>
          <cx:pt idx="373">1</cx:pt>
          <cx:pt idx="374">0</cx:pt>
          <cx:pt idx="375">0</cx:pt>
          <cx:pt idx="376">0</cx:pt>
          <cx:pt idx="377">0</cx:pt>
          <cx:pt idx="378">0</cx:pt>
          <cx:pt idx="379">1</cx:pt>
          <cx:pt idx="380">0</cx:pt>
          <cx:pt idx="381">0</cx:pt>
          <cx:pt idx="382">0</cx:pt>
          <cx:pt idx="383">1</cx:pt>
          <cx:pt idx="384">1</cx:pt>
          <cx:pt idx="385">1</cx:pt>
          <cx:pt idx="386">0</cx:pt>
          <cx:pt idx="387">0</cx:pt>
          <cx:pt idx="388">1</cx:pt>
          <cx:pt idx="389">0</cx:pt>
          <cx:pt idx="390">0</cx:pt>
          <cx:pt idx="391">1</cx:pt>
          <cx:pt idx="392">1</cx:pt>
          <cx:pt idx="393">1</cx:pt>
          <cx:pt idx="394">1</cx:pt>
          <cx:pt idx="395">1</cx:pt>
          <cx:pt idx="396">1</cx:pt>
          <cx:pt idx="397">1</cx:pt>
          <cx:pt idx="398">0</cx:pt>
          <cx:pt idx="399">1</cx:pt>
          <cx:pt idx="400">0</cx:pt>
          <cx:pt idx="401">1</cx:pt>
          <cx:pt idx="402">1</cx:pt>
          <cx:pt idx="403">0</cx:pt>
          <cx:pt idx="404">1</cx:pt>
          <cx:pt idx="405">0</cx:pt>
          <cx:pt idx="406">0</cx:pt>
          <cx:pt idx="407">0</cx:pt>
          <cx:pt idx="408">1</cx:pt>
          <cx:pt idx="409">0</cx:pt>
          <cx:pt idx="410">0</cx:pt>
          <cx:pt idx="411">1</cx:pt>
          <cx:pt idx="412">0</cx:pt>
          <cx:pt idx="413">0</cx:pt>
          <cx:pt idx="414">0</cx:pt>
          <cx:pt idx="415">1</cx:pt>
          <cx:pt idx="416">0</cx:pt>
          <cx:pt idx="417">0</cx:pt>
          <cx:pt idx="418">0</cx:pt>
          <cx:pt idx="419">0</cx:pt>
          <cx:pt idx="420">1</cx:pt>
          <cx:pt idx="421">0</cx:pt>
          <cx:pt idx="422">1</cx:pt>
          <cx:pt idx="423">1</cx:pt>
          <cx:pt idx="424">0</cx:pt>
          <cx:pt idx="425">0</cx:pt>
          <cx:pt idx="426">1</cx:pt>
          <cx:pt idx="427">1</cx:pt>
          <cx:pt idx="428">1</cx:pt>
          <cx:pt idx="429">1</cx:pt>
          <cx:pt idx="430">1</cx:pt>
          <cx:pt idx="431">0</cx:pt>
          <cx:pt idx="432">0</cx:pt>
          <cx:pt idx="433">1</cx:pt>
          <cx:pt idx="434">1</cx:pt>
          <cx:pt idx="435">1</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1</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1</cx:pt>
          <cx:pt idx="525">1</cx:pt>
          <cx:pt idx="526">1</cx:pt>
          <cx:pt idx="527">0</cx:pt>
          <cx:pt idx="528">0</cx:pt>
          <cx:pt idx="529">0</cx:pt>
          <cx:pt idx="530">0</cx:pt>
          <cx:pt idx="531">1</cx:pt>
          <cx:pt idx="532">0</cx:pt>
          <cx:pt idx="533">0</cx:pt>
          <cx:pt idx="534">0</cx:pt>
          <cx:pt idx="535">1</cx:pt>
          <cx:pt idx="536">0</cx:pt>
          <cx:pt idx="537">1</cx:pt>
          <cx:pt idx="538">0</cx:pt>
          <cx:pt idx="539">0</cx:pt>
          <cx:pt idx="540">1</cx:pt>
          <cx:pt idx="541">0</cx:pt>
          <cx:pt idx="542">0</cx:pt>
          <cx:pt idx="543">0</cx:pt>
          <cx:pt idx="544">0</cx:pt>
          <cx:pt idx="545">0</cx:pt>
          <cx:pt idx="546">0</cx:pt>
          <cx:pt idx="547">0</cx:pt>
          <cx:pt idx="548">0</cx:pt>
          <cx:pt idx="549">0</cx:pt>
          <cx:pt idx="550">0</cx:pt>
          <cx:pt idx="551">0</cx:pt>
          <cx:pt idx="552">0</cx:pt>
          <cx:pt idx="553">0</cx:pt>
          <cx:pt idx="554">0</cx:pt>
          <cx:pt idx="555">1</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1</cx:pt>
          <cx:pt idx="582">0</cx:pt>
          <cx:pt idx="583">0</cx:pt>
          <cx:pt idx="584">0</cx:pt>
          <cx:pt idx="585">0</cx:pt>
          <cx:pt idx="586">1</cx:pt>
          <cx:pt idx="587">0</cx:pt>
          <cx:pt idx="588">0</cx:pt>
          <cx:pt idx="589">1</cx:pt>
          <cx:pt idx="590">0</cx:pt>
          <cx:pt idx="591">0</cx:pt>
          <cx:pt idx="592">0</cx:pt>
          <cx:pt idx="593">1</cx:pt>
          <cx:pt idx="594">1</cx:pt>
          <cx:pt idx="595">0</cx:pt>
          <cx:pt idx="596">0</cx:pt>
          <cx:pt idx="597">0</cx:pt>
          <cx:pt idx="598">0</cx:pt>
          <cx:pt idx="599">0</cx:pt>
          <cx:pt idx="600">0</cx:pt>
          <cx:pt idx="601">1</cx:pt>
          <cx:pt idx="602">0</cx:pt>
          <cx:pt idx="603">1</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1</cx:pt>
          <cx:pt idx="621">0</cx:pt>
          <cx:pt idx="622">0</cx:pt>
          <cx:pt idx="623">0</cx:pt>
          <cx:pt idx="624">0</cx:pt>
          <cx:pt idx="625">0</cx:pt>
          <cx:pt idx="626">0</cx:pt>
          <cx:pt idx="627">0</cx:pt>
          <cx:pt idx="628">0</cx:pt>
          <cx:pt idx="629">0</cx:pt>
          <cx:pt idx="630">0</cx:pt>
          <cx:pt idx="631">0</cx:pt>
          <cx:pt idx="632">0</cx:pt>
          <cx:pt idx="633">0</cx:pt>
          <cx:pt idx="634">0</cx:pt>
          <cx:pt idx="635">0</cx:pt>
          <cx:pt idx="636">1</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1</cx:pt>
          <cx:pt idx="665">1</cx:pt>
          <cx:pt idx="666">1</cx:pt>
          <cx:pt idx="667">1</cx:pt>
          <cx:pt idx="668">0</cx:pt>
          <cx:pt idx="669">0</cx:pt>
          <cx:pt idx="670">1</cx:pt>
          <cx:pt idx="671">1</cx:pt>
          <cx:pt idx="672">1</cx:pt>
          <cx:pt idx="673">0</cx:pt>
          <cx:pt idx="674">1</cx:pt>
          <cx:pt idx="675">0</cx:pt>
          <cx:pt idx="676">1</cx:pt>
          <cx:pt idx="677">0</cx:pt>
          <cx:pt idx="678">1</cx:pt>
          <cx:pt idx="679">0</cx:pt>
          <cx:pt idx="680">1</cx:pt>
          <cx:pt idx="681">0</cx:pt>
          <cx:pt idx="682">0</cx:pt>
          <cx:pt idx="683">1</cx:pt>
          <cx:pt idx="684">0</cx:pt>
          <cx:pt idx="685">1</cx:pt>
          <cx:pt idx="686">1</cx:pt>
          <cx:pt idx="687">1</cx:pt>
          <cx:pt idx="688">1</cx:pt>
          <cx:pt idx="689">1</cx:pt>
          <cx:pt idx="690">0</cx:pt>
          <cx:pt idx="691">0</cx:pt>
          <cx:pt idx="692">1</cx:pt>
          <cx:pt idx="693">1</cx:pt>
          <cx:pt idx="694">0</cx:pt>
          <cx:pt idx="695">1</cx:pt>
          <cx:pt idx="696">0</cx:pt>
          <cx:pt idx="697">1</cx:pt>
          <cx:pt idx="698">0</cx:pt>
          <cx:pt idx="699">0</cx:pt>
          <cx:pt idx="700">1</cx:pt>
          <cx:pt idx="701">0</cx:pt>
          <cx:pt idx="702">0</cx:pt>
          <cx:pt idx="703">1</cx:pt>
          <cx:pt idx="704">0</cx:pt>
          <cx:pt idx="705">1</cx:pt>
          <cx:pt idx="706">0</cx:pt>
          <cx:pt idx="707">0</cx:pt>
          <cx:pt idx="708">0</cx:pt>
          <cx:pt idx="709">1</cx:pt>
          <cx:pt idx="710">0</cx:pt>
          <cx:pt idx="711">0</cx:pt>
          <cx:pt idx="712">0</cx:pt>
          <cx:pt idx="713">0</cx:pt>
          <cx:pt idx="714">0</cx:pt>
          <cx:pt idx="715">0</cx:pt>
          <cx:pt idx="716">0</cx:pt>
          <cx:pt idx="717">0</cx:pt>
          <cx:pt idx="718">0</cx:pt>
          <cx:pt idx="719">0</cx:pt>
          <cx:pt idx="720">1</cx:pt>
          <cx:pt idx="721">1</cx:pt>
          <cx:pt idx="722">0</cx:pt>
          <cx:pt idx="723">0</cx:pt>
          <cx:pt idx="724">1</cx:pt>
          <cx:pt idx="725">0</cx:pt>
          <cx:pt idx="726">1</cx:pt>
          <cx:pt idx="727">1</cx:pt>
          <cx:pt idx="728">0</cx:pt>
          <cx:pt idx="729">0</cx:pt>
          <cx:pt idx="730">1</cx:pt>
          <cx:pt idx="731">1</cx:pt>
          <cx:pt idx="732">0</cx:pt>
          <cx:pt idx="733">0</cx:pt>
          <cx:pt idx="734">0</cx:pt>
          <cx:pt idx="735">0</cx:pt>
          <cx:pt idx="736">1</cx:pt>
          <cx:pt idx="737">1</cx:pt>
          <cx:pt idx="738">0</cx:pt>
          <cx:pt idx="739">0</cx:pt>
          <cx:pt idx="740">0</cx:pt>
          <cx:pt idx="741">1</cx:pt>
          <cx:pt idx="742">0</cx:pt>
          <cx:pt idx="743">0</cx:pt>
          <cx:pt idx="744">0</cx:pt>
          <cx:pt idx="745">0</cx:pt>
          <cx:pt idx="746">0</cx:pt>
          <cx:pt idx="747">0</cx:pt>
          <cx:pt idx="748">0</cx:pt>
          <cx:pt idx="749">1</cx:pt>
          <cx:pt idx="750">1</cx:pt>
          <cx:pt idx="751">0</cx:pt>
          <cx:pt idx="752">0</cx:pt>
          <cx:pt idx="753">0</cx:pt>
          <cx:pt idx="754">0</cx:pt>
          <cx:pt idx="755">0</cx:pt>
          <cx:pt idx="756">1</cx:pt>
          <cx:pt idx="757">1</cx:pt>
          <cx:pt idx="758">1</cx:pt>
          <cx:pt idx="759">0</cx:pt>
          <cx:pt idx="760">1</cx:pt>
          <cx:pt idx="761">0</cx:pt>
          <cx:pt idx="762">1</cx:pt>
          <cx:pt idx="763">0</cx:pt>
          <cx:pt idx="764">0</cx:pt>
          <cx:pt idx="765">0</cx:pt>
          <cx:pt idx="766">1</cx:pt>
          <cx:pt idx="767">0</cx:pt>
          <cx:pt idx="768">0</cx:pt>
          <cx:pt idx="769">0</cx:pt>
          <cx:pt idx="770">0</cx:pt>
          <cx:pt idx="771">0</cx:pt>
          <cx:pt idx="772">0</cx:pt>
          <cx:pt idx="773">0</cx:pt>
          <cx:pt idx="774">0</cx:pt>
          <cx:pt idx="775">1</cx:pt>
          <cx:pt idx="776">0</cx:pt>
          <cx:pt idx="777">1</cx:pt>
          <cx:pt idx="778">0</cx:pt>
          <cx:pt idx="779">0</cx:pt>
        </cx:lvl>
      </cx:numDim>
    </cx:data>
    <cx:data id="7">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Sheet1!$I$2:$I$781</cx:f>
        <cx:lvl ptCount="780" formatCode="General">
          <cx:pt idx="0">0</cx:pt>
          <cx:pt idx="1">0</cx:pt>
          <cx:pt idx="2">0</cx:pt>
          <cx:pt idx="3">0</cx:pt>
          <cx:pt idx="4">1</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1</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1</cx:pt>
          <cx:pt idx="152">0</cx:pt>
          <cx:pt idx="153">0</cx:pt>
          <cx:pt idx="154">0</cx:pt>
          <cx:pt idx="155">0</cx:pt>
          <cx:pt idx="156">1</cx:pt>
          <cx:pt idx="157">1</cx:pt>
          <cx:pt idx="158">0</cx:pt>
          <cx:pt idx="159">1</cx:pt>
          <cx:pt idx="160">1</cx:pt>
          <cx:pt idx="161">1</cx:pt>
          <cx:pt idx="162">1</cx:pt>
          <cx:pt idx="163">0</cx:pt>
          <cx:pt idx="164">0</cx:pt>
          <cx:pt idx="165">1</cx:pt>
          <cx:pt idx="166">0</cx:pt>
          <cx:pt idx="167">0</cx:pt>
          <cx:pt idx="168">1</cx:pt>
          <cx:pt idx="169">0</cx:pt>
          <cx:pt idx="170">0</cx:pt>
          <cx:pt idx="171">1</cx:pt>
          <cx:pt idx="172">0</cx:pt>
          <cx:pt idx="173">0</cx:pt>
          <cx:pt idx="174">1</cx:pt>
          <cx:pt idx="175">1</cx:pt>
          <cx:pt idx="176">1</cx:pt>
          <cx:pt idx="177">1</cx:pt>
          <cx:pt idx="178">1</cx:pt>
          <cx:pt idx="179">0</cx:pt>
          <cx:pt idx="180">1</cx:pt>
          <cx:pt idx="181">0</cx:pt>
          <cx:pt idx="182">0</cx:pt>
          <cx:pt idx="183">1</cx:pt>
          <cx:pt idx="184">0</cx:pt>
          <cx:pt idx="185">0</cx:pt>
          <cx:pt idx="186">1</cx:pt>
          <cx:pt idx="187">0</cx:pt>
          <cx:pt idx="188">0</cx:pt>
          <cx:pt idx="189">1</cx:pt>
          <cx:pt idx="190">1</cx:pt>
          <cx:pt idx="191">0</cx:pt>
          <cx:pt idx="192">0</cx:pt>
          <cx:pt idx="193">0</cx:pt>
          <cx:pt idx="194">0</cx:pt>
          <cx:pt idx="195">0</cx:pt>
          <cx:pt idx="196">0</cx:pt>
          <cx:pt idx="197">0</cx:pt>
          <cx:pt idx="198">0</cx:pt>
          <cx:pt idx="199">0</cx:pt>
          <cx:pt idx="200">0</cx:pt>
          <cx:pt idx="201">0</cx:pt>
          <cx:pt idx="202">0</cx:pt>
          <cx:pt idx="203">0</cx:pt>
          <cx:pt idx="204">1</cx:pt>
          <cx:pt idx="205">0</cx:pt>
          <cx:pt idx="206">0</cx:pt>
          <cx:pt idx="207">0</cx:pt>
          <cx:pt idx="208">0</cx:pt>
          <cx:pt idx="209">0</cx:pt>
          <cx:pt idx="210">0</cx:pt>
          <cx:pt idx="211">0</cx:pt>
          <cx:pt idx="212">0</cx:pt>
          <cx:pt idx="213">0</cx:pt>
          <cx:pt idx="214">0</cx:pt>
          <cx:pt idx="215">0</cx:pt>
          <cx:pt idx="216">0</cx:pt>
          <cx:pt idx="217">0</cx:pt>
          <cx:pt idx="218">1</cx:pt>
          <cx:pt idx="219">0</cx:pt>
          <cx:pt idx="220">0</cx:pt>
          <cx:pt idx="221">0</cx:pt>
          <cx:pt idx="222">0</cx:pt>
          <cx:pt idx="223">0</cx:pt>
          <cx:pt idx="224">0</cx:pt>
          <cx:pt idx="225">0</cx:pt>
          <cx:pt idx="226">1</cx:pt>
          <cx:pt idx="227">0</cx:pt>
          <cx:pt idx="228">0</cx:pt>
          <cx:pt idx="229">0</cx:pt>
          <cx:pt idx="230">0</cx:pt>
          <cx:pt idx="231">0</cx:pt>
          <cx:pt idx="232">0</cx:pt>
          <cx:pt idx="233">0</cx:pt>
          <cx:pt idx="234">0</cx:pt>
          <cx:pt idx="235">0</cx:pt>
          <cx:pt idx="236">0</cx:pt>
          <cx:pt idx="237">0</cx:pt>
          <cx:pt idx="238">1</cx:pt>
          <cx:pt idx="239">1</cx:pt>
          <cx:pt idx="240">0</cx:pt>
          <cx:pt idx="241">1</cx:pt>
          <cx:pt idx="242">0</cx:pt>
          <cx:pt idx="243">0</cx:pt>
          <cx:pt idx="244">0</cx:pt>
          <cx:pt idx="245">0</cx:pt>
          <cx:pt idx="246">1</cx:pt>
          <cx:pt idx="247">0</cx:pt>
          <cx:pt idx="248">0</cx:pt>
          <cx:pt idx="249">0</cx:pt>
          <cx:pt idx="250">1</cx:pt>
          <cx:pt idx="251">0</cx:pt>
          <cx:pt idx="252">0</cx:pt>
          <cx:pt idx="253">0</cx:pt>
          <cx:pt idx="254">0</cx:pt>
          <cx:pt idx="255">0</cx:pt>
          <cx:pt idx="256">0</cx:pt>
          <cx:pt idx="257">0</cx:pt>
          <cx:pt idx="258">0</cx:pt>
          <cx:pt idx="259">0</cx:pt>
          <cx:pt idx="260">0</cx:pt>
          <cx:pt idx="261">1</cx:pt>
          <cx:pt idx="262">0</cx:pt>
          <cx:pt idx="263">0</cx:pt>
          <cx:pt idx="264">0</cx:pt>
          <cx:pt idx="265">1</cx:pt>
          <cx:pt idx="266">0</cx:pt>
          <cx:pt idx="267">0</cx:pt>
          <cx:pt idx="268">0</cx:pt>
          <cx:pt idx="269">0</cx:pt>
          <cx:pt idx="270">0</cx:pt>
          <cx:pt idx="271">0</cx:pt>
          <cx:pt idx="272">0</cx:pt>
          <cx:pt idx="273">1</cx:pt>
          <cx:pt idx="274">0</cx:pt>
          <cx:pt idx="275">0</cx:pt>
          <cx:pt idx="276">0</cx:pt>
          <cx:pt idx="277">1</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1</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1</cx:pt>
          <cx:pt idx="425">0</cx:pt>
          <cx:pt idx="426">0</cx:pt>
          <cx:pt idx="427">0</cx:pt>
          <cx:pt idx="428">0</cx:pt>
          <cx:pt idx="429">0</cx:pt>
          <cx:pt idx="430">0</cx:pt>
          <cx:pt idx="431">0</cx:pt>
          <cx:pt idx="432">0</cx:pt>
          <cx:pt idx="433">0</cx:pt>
          <cx:pt idx="434">0</cx:pt>
          <cx:pt idx="435">0</cx:pt>
          <cx:pt idx="436">1</cx:pt>
          <cx:pt idx="437">1</cx:pt>
          <cx:pt idx="438">1</cx:pt>
          <cx:pt idx="439">1</cx:pt>
          <cx:pt idx="440">0</cx:pt>
          <cx:pt idx="441">1</cx:pt>
          <cx:pt idx="442">0</cx:pt>
          <cx:pt idx="443">0</cx:pt>
          <cx:pt idx="444">1</cx:pt>
          <cx:pt idx="445">0</cx:pt>
          <cx:pt idx="446">0</cx:pt>
          <cx:pt idx="447">0</cx:pt>
          <cx:pt idx="448">0</cx:pt>
          <cx:pt idx="449">1</cx:pt>
          <cx:pt idx="450">1</cx:pt>
          <cx:pt idx="451">0</cx:pt>
          <cx:pt idx="452">1</cx:pt>
          <cx:pt idx="453">1</cx:pt>
          <cx:pt idx="454">1</cx:pt>
          <cx:pt idx="455">0</cx:pt>
          <cx:pt idx="456">0</cx:pt>
          <cx:pt idx="457">0</cx:pt>
          <cx:pt idx="458">0</cx:pt>
          <cx:pt idx="459">1</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1</cx:pt>
          <cx:pt idx="606">1</cx:pt>
          <cx:pt idx="607">1</cx:pt>
          <cx:pt idx="608">0</cx:pt>
          <cx:pt idx="609">1</cx:pt>
          <cx:pt idx="610">0</cx:pt>
          <cx:pt idx="611">0</cx:pt>
          <cx:pt idx="612">1</cx:pt>
          <cx:pt idx="613">0</cx:pt>
          <cx:pt idx="614">1</cx:pt>
          <cx:pt idx="615">1</cx:pt>
          <cx:pt idx="616">0</cx:pt>
          <cx:pt idx="617">0</cx:pt>
          <cx:pt idx="618">1</cx:pt>
          <cx:pt idx="619">0</cx:pt>
          <cx:pt idx="620">0</cx:pt>
          <cx:pt idx="621">1</cx:pt>
          <cx:pt idx="622">1</cx:pt>
          <cx:pt idx="623">0</cx:pt>
          <cx:pt idx="624">0</cx:pt>
          <cx:pt idx="625">0</cx:pt>
          <cx:pt idx="626">0</cx:pt>
          <cx:pt idx="627">1</cx:pt>
          <cx:pt idx="628">0</cx:pt>
          <cx:pt idx="629">0</cx:pt>
          <cx:pt idx="630">1</cx:pt>
          <cx:pt idx="631">1</cx:pt>
          <cx:pt idx="632">1</cx:pt>
          <cx:pt idx="633">1</cx:pt>
          <cx:pt idx="634">1</cx:pt>
          <cx:pt idx="635">1</cx:pt>
          <cx:pt idx="636">0</cx:pt>
          <cx:pt idx="637">0</cx:pt>
          <cx:pt idx="638">1</cx:pt>
          <cx:pt idx="639">0</cx:pt>
          <cx:pt idx="640">0</cx:pt>
          <cx:pt idx="641">1</cx:pt>
          <cx:pt idx="642">1</cx:pt>
          <cx:pt idx="643">0</cx:pt>
          <cx:pt idx="644">1</cx:pt>
          <cx:pt idx="645">1</cx:pt>
          <cx:pt idx="646">0</cx:pt>
          <cx:pt idx="647">0</cx:pt>
          <cx:pt idx="648">0</cx:pt>
          <cx:pt idx="649">0</cx:pt>
          <cx:pt idx="650">0</cx:pt>
          <cx:pt idx="651">0</cx:pt>
          <cx:pt idx="652">0</cx:pt>
          <cx:pt idx="653">1</cx:pt>
          <cx:pt idx="654">0</cx:pt>
          <cx:pt idx="655">1</cx:pt>
          <cx:pt idx="656">1</cx:pt>
          <cx:pt idx="657">1</cx:pt>
          <cx:pt idx="658">1</cx:pt>
          <cx:pt idx="659">0</cx:pt>
          <cx:pt idx="660">0</cx:pt>
          <cx:pt idx="661">0</cx:pt>
          <cx:pt idx="662">0</cx:pt>
          <cx:pt idx="663">0</cx:pt>
          <cx:pt idx="664">0</cx:pt>
          <cx:pt idx="665">0</cx:pt>
          <cx:pt idx="666">0</cx:pt>
          <cx:pt idx="667">0</cx:pt>
          <cx:pt idx="668">0</cx:pt>
          <cx:pt idx="669">0</cx:pt>
          <cx:pt idx="670">1</cx:pt>
          <cx:pt idx="671">1</cx:pt>
          <cx:pt idx="672">0</cx:pt>
          <cx:pt idx="673">0</cx:pt>
          <cx:pt idx="674">0</cx:pt>
          <cx:pt idx="675">0</cx:pt>
          <cx:pt idx="676">0</cx:pt>
          <cx:pt idx="677">1</cx:pt>
          <cx:pt idx="678">0</cx:pt>
          <cx:pt idx="679">0</cx:pt>
          <cx:pt idx="680">1</cx:pt>
          <cx:pt idx="681">0</cx:pt>
          <cx:pt idx="682">1</cx:pt>
          <cx:pt idx="683">1</cx:pt>
          <cx:pt idx="684">0</cx:pt>
          <cx:pt idx="685">0</cx:pt>
          <cx:pt idx="686">1</cx:pt>
          <cx:pt idx="687">0</cx:pt>
          <cx:pt idx="688">1</cx:pt>
          <cx:pt idx="689">1</cx:pt>
          <cx:pt idx="690">1</cx:pt>
          <cx:pt idx="691">0</cx:pt>
          <cx:pt idx="692">0</cx:pt>
          <cx:pt idx="693">1</cx:pt>
          <cx:pt idx="694">0</cx:pt>
          <cx:pt idx="695">0</cx:pt>
          <cx:pt idx="696">0</cx:pt>
          <cx:pt idx="697">0</cx:pt>
          <cx:pt idx="698">0</cx:pt>
          <cx:pt idx="699">0</cx:pt>
          <cx:pt idx="700">0</cx:pt>
          <cx:pt idx="701">0</cx:pt>
          <cx:pt idx="702">0</cx:pt>
          <cx:pt idx="703">1</cx:pt>
          <cx:pt idx="704">1</cx:pt>
          <cx:pt idx="705">0</cx:pt>
          <cx:pt idx="706">1</cx:pt>
          <cx:pt idx="707">1</cx:pt>
          <cx:pt idx="708">1</cx:pt>
          <cx:pt idx="709">1</cx:pt>
          <cx:pt idx="710">0</cx:pt>
          <cx:pt idx="711">0</cx:pt>
          <cx:pt idx="712">1</cx:pt>
          <cx:pt idx="713">1</cx:pt>
          <cx:pt idx="714">0</cx:pt>
          <cx:pt idx="715">1</cx:pt>
          <cx:pt idx="716">0</cx:pt>
          <cx:pt idx="717">1</cx:pt>
          <cx:pt idx="718">1</cx:pt>
          <cx:pt idx="719">1</cx:pt>
          <cx:pt idx="720">1</cx:pt>
          <cx:pt idx="721">0</cx:pt>
          <cx:pt idx="722">0</cx:pt>
          <cx:pt idx="723">0</cx:pt>
          <cx:pt idx="724">1</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8">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Sheet1!$J$2:$J$781</cx:f>
        <cx:lvl ptCount="780" formatCode="General">
          <cx:pt idx="0">0</cx:pt>
          <cx:pt idx="1">0</cx:pt>
          <cx:pt idx="2">1</cx:pt>
          <cx:pt idx="3">1</cx:pt>
          <cx:pt idx="4">0</cx:pt>
          <cx:pt idx="5">0</cx:pt>
          <cx:pt idx="6">0</cx:pt>
          <cx:pt idx="7">0</cx:pt>
          <cx:pt idx="8">0</cx:pt>
          <cx:pt idx="9">0</cx:pt>
          <cx:pt idx="10">0</cx:pt>
          <cx:pt idx="11">1</cx:pt>
          <cx:pt idx="12">0</cx:pt>
          <cx:pt idx="13">0</cx:pt>
          <cx:pt idx="14">0</cx:pt>
          <cx:pt idx="15">0</cx:pt>
          <cx:pt idx="16">0</cx:pt>
          <cx:pt idx="17">0</cx:pt>
          <cx:pt idx="18">0</cx:pt>
          <cx:pt idx="19">0</cx:pt>
          <cx:pt idx="20">0</cx:pt>
          <cx:pt idx="21">0</cx:pt>
          <cx:pt idx="22">1</cx:pt>
          <cx:pt idx="23">1</cx:pt>
          <cx:pt idx="24">1</cx:pt>
          <cx:pt idx="25">0</cx:pt>
          <cx:pt idx="26">0</cx:pt>
          <cx:pt idx="27">0</cx:pt>
          <cx:pt idx="28">0</cx:pt>
          <cx:pt idx="29">0</cx:pt>
          <cx:pt idx="30">0</cx:pt>
          <cx:pt idx="31">0</cx:pt>
          <cx:pt idx="32">0</cx:pt>
          <cx:pt idx="33">0</cx:pt>
          <cx:pt idx="34">0</cx:pt>
          <cx:pt idx="35">0</cx:pt>
          <cx:pt idx="36">0</cx:pt>
          <cx:pt idx="37">1</cx:pt>
          <cx:pt idx="38">0</cx:pt>
          <cx:pt idx="39">0</cx:pt>
          <cx:pt idx="40">0</cx:pt>
          <cx:pt idx="41">1</cx:pt>
          <cx:pt idx="42">0</cx:pt>
          <cx:pt idx="43">1</cx:pt>
          <cx:pt idx="44">0</cx:pt>
          <cx:pt idx="45">0</cx:pt>
          <cx:pt idx="46">0</cx:pt>
          <cx:pt idx="47">0</cx:pt>
          <cx:pt idx="48">0</cx:pt>
          <cx:pt idx="49">1</cx:pt>
          <cx:pt idx="50">0</cx:pt>
          <cx:pt idx="51">0</cx:pt>
          <cx:pt idx="52">0</cx:pt>
          <cx:pt idx="53">0</cx:pt>
          <cx:pt idx="54">0</cx:pt>
          <cx:pt idx="55">1</cx:pt>
          <cx:pt idx="56">0</cx:pt>
          <cx:pt idx="57">0</cx:pt>
          <cx:pt idx="58">0</cx:pt>
          <cx:pt idx="59">0</cx:pt>
          <cx:pt idx="60">0</cx:pt>
          <cx:pt idx="61">1</cx:pt>
          <cx:pt idx="62">0</cx:pt>
          <cx:pt idx="63">1</cx:pt>
          <cx:pt idx="64">0</cx:pt>
          <cx:pt idx="65">0</cx:pt>
          <cx:pt idx="66">0</cx:pt>
          <cx:pt idx="67">0</cx:pt>
          <cx:pt idx="68">0</cx:pt>
          <cx:pt idx="69">0</cx:pt>
          <cx:pt idx="70">0</cx:pt>
          <cx:pt idx="71">0</cx:pt>
          <cx:pt idx="72">0</cx:pt>
          <cx:pt idx="73">0</cx:pt>
          <cx:pt idx="74">1</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1</cx:pt>
          <cx:pt idx="94">0</cx:pt>
          <cx:pt idx="95">0</cx:pt>
          <cx:pt idx="96">0</cx:pt>
          <cx:pt idx="97">0</cx:pt>
          <cx:pt idx="98">0</cx:pt>
          <cx:pt idx="99">0</cx:pt>
          <cx:pt idx="100">1</cx:pt>
          <cx:pt idx="101">0</cx:pt>
          <cx:pt idx="102">0</cx:pt>
          <cx:pt idx="103">0</cx:pt>
          <cx:pt idx="104">1</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1</cx:pt>
          <cx:pt idx="128">0</cx:pt>
          <cx:pt idx="129">0</cx:pt>
          <cx:pt idx="130">0</cx:pt>
          <cx:pt idx="131">0</cx:pt>
          <cx:pt idx="132">0</cx:pt>
          <cx:pt idx="133">0</cx:pt>
          <cx:pt idx="134">0</cx:pt>
          <cx:pt idx="135">0</cx:pt>
          <cx:pt idx="136">0</cx:pt>
          <cx:pt idx="137">0</cx:pt>
          <cx:pt idx="138">0</cx:pt>
          <cx:pt idx="139">0</cx:pt>
          <cx:pt idx="140">1</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1</cx:pt>
          <cx:pt idx="162">0</cx:pt>
          <cx:pt idx="163">0</cx:pt>
          <cx:pt idx="164">0</cx:pt>
          <cx:pt idx="165">0</cx:pt>
          <cx:pt idx="166">0</cx:pt>
          <cx:pt idx="167">0</cx:pt>
          <cx:pt idx="168">0</cx:pt>
          <cx:pt idx="169">0</cx:pt>
          <cx:pt idx="170">0</cx:pt>
          <cx:pt idx="171">0</cx:pt>
          <cx:pt idx="172">0</cx:pt>
          <cx:pt idx="173">0</cx:pt>
          <cx:pt idx="174">1</cx:pt>
          <cx:pt idx="175">0</cx:pt>
          <cx:pt idx="176">0</cx:pt>
          <cx:pt idx="177">0</cx:pt>
          <cx:pt idx="178">0</cx:pt>
          <cx:pt idx="179">0</cx:pt>
          <cx:pt idx="180">1</cx:pt>
          <cx:pt idx="181">0</cx:pt>
          <cx:pt idx="182">1</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1</cx:pt>
          <cx:pt idx="212">0</cx:pt>
          <cx:pt idx="213">0</cx:pt>
          <cx:pt idx="214">0</cx:pt>
          <cx:pt idx="215">0</cx:pt>
          <cx:pt idx="216">0</cx:pt>
          <cx:pt idx="217">0</cx:pt>
          <cx:pt idx="218">0</cx:pt>
          <cx:pt idx="219">0</cx:pt>
          <cx:pt idx="220">0</cx:pt>
          <cx:pt idx="221">0</cx:pt>
          <cx:pt idx="222">0</cx:pt>
          <cx:pt idx="223">0</cx:pt>
          <cx:pt idx="224">1</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1</cx:pt>
          <cx:pt idx="253">0</cx:pt>
          <cx:pt idx="254">0</cx:pt>
          <cx:pt idx="255">0</cx:pt>
          <cx:pt idx="256">0</cx:pt>
          <cx:pt idx="257">1</cx:pt>
          <cx:pt idx="258">1</cx:pt>
          <cx:pt idx="259">0</cx:pt>
          <cx:pt idx="260">0</cx:pt>
          <cx:pt idx="261">0</cx:pt>
          <cx:pt idx="262">0</cx:pt>
          <cx:pt idx="263">0</cx:pt>
          <cx:pt idx="264">0</cx:pt>
          <cx:pt idx="265">0</cx:pt>
          <cx:pt idx="266">1</cx:pt>
          <cx:pt idx="267">1</cx:pt>
          <cx:pt idx="268">0</cx:pt>
          <cx:pt idx="269">0</cx:pt>
          <cx:pt idx="270">0</cx:pt>
          <cx:pt idx="271">0</cx:pt>
          <cx:pt idx="272">0</cx:pt>
          <cx:pt idx="273">0</cx:pt>
          <cx:pt idx="274">0</cx:pt>
          <cx:pt idx="275">0</cx:pt>
          <cx:pt idx="276">0</cx:pt>
          <cx:pt idx="277">0</cx:pt>
          <cx:pt idx="278">1</cx:pt>
          <cx:pt idx="279">0</cx:pt>
          <cx:pt idx="280">0</cx:pt>
          <cx:pt idx="281">1</cx:pt>
          <cx:pt idx="282">1</cx:pt>
          <cx:pt idx="283">0</cx:pt>
          <cx:pt idx="284">0</cx:pt>
          <cx:pt idx="285">0</cx:pt>
          <cx:pt idx="286">0</cx:pt>
          <cx:pt idx="287">1</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1</cx:pt>
          <cx:pt idx="311">0</cx:pt>
          <cx:pt idx="312">0</cx:pt>
          <cx:pt idx="313">0</cx:pt>
          <cx:pt idx="314">1</cx:pt>
          <cx:pt idx="315">0</cx:pt>
          <cx:pt idx="316">0</cx:pt>
          <cx:pt idx="317">0</cx:pt>
          <cx:pt idx="318">0</cx:pt>
          <cx:pt idx="319">0</cx:pt>
          <cx:pt idx="320">0</cx:pt>
          <cx:pt idx="321">1</cx:pt>
          <cx:pt idx="322">0</cx:pt>
          <cx:pt idx="323">0</cx:pt>
          <cx:pt idx="324">0</cx:pt>
          <cx:pt idx="325">1</cx:pt>
          <cx:pt idx="326">0</cx:pt>
          <cx:pt idx="327">0</cx:pt>
          <cx:pt idx="328">0</cx:pt>
          <cx:pt idx="329">0</cx:pt>
          <cx:pt idx="330">1</cx:pt>
          <cx:pt idx="331">0</cx:pt>
          <cx:pt idx="332">0</cx:pt>
          <cx:pt idx="333">1</cx:pt>
          <cx:pt idx="334">1</cx:pt>
          <cx:pt idx="335">0</cx:pt>
          <cx:pt idx="336">0</cx:pt>
          <cx:pt idx="337">0</cx:pt>
          <cx:pt idx="338">1</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1</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1</cx:pt>
          <cx:pt idx="396">0</cx:pt>
          <cx:pt idx="397">0</cx:pt>
          <cx:pt idx="398">0</cx:pt>
          <cx:pt idx="399">0</cx:pt>
          <cx:pt idx="400">0</cx:pt>
          <cx:pt idx="401">0</cx:pt>
          <cx:pt idx="402">0</cx:pt>
          <cx:pt idx="403">0</cx:pt>
          <cx:pt idx="404">1</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1</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1</cx:pt>
          <cx:pt idx="529">0</cx:pt>
          <cx:pt idx="530">0</cx:pt>
          <cx:pt idx="531">0</cx:pt>
          <cx:pt idx="532">0</cx:pt>
          <cx:pt idx="533">0</cx:pt>
          <cx:pt idx="534">0</cx:pt>
          <cx:pt idx="535">1</cx:pt>
          <cx:pt idx="536">0</cx:pt>
          <cx:pt idx="537">1</cx:pt>
          <cx:pt idx="538">0</cx:pt>
          <cx:pt idx="539">0</cx:pt>
          <cx:pt idx="540">1</cx:pt>
          <cx:pt idx="541">0</cx:pt>
          <cx:pt idx="542">0</cx:pt>
          <cx:pt idx="543">0</cx:pt>
          <cx:pt idx="544">0</cx:pt>
          <cx:pt idx="545">0</cx:pt>
          <cx:pt idx="546">0</cx:pt>
          <cx:pt idx="547">0</cx:pt>
          <cx:pt idx="548">0</cx:pt>
          <cx:pt idx="549">0</cx:pt>
          <cx:pt idx="550">1</cx:pt>
          <cx:pt idx="551">0</cx:pt>
          <cx:pt idx="552">0</cx:pt>
          <cx:pt idx="553">1</cx:pt>
          <cx:pt idx="554">0</cx:pt>
          <cx:pt idx="555">0</cx:pt>
          <cx:pt idx="556">0</cx:pt>
          <cx:pt idx="557">0</cx:pt>
          <cx:pt idx="558">0</cx:pt>
          <cx:pt idx="559">0</cx:pt>
          <cx:pt idx="560">0</cx:pt>
          <cx:pt idx="561">0</cx:pt>
          <cx:pt idx="562">0</cx:pt>
          <cx:pt idx="563">0</cx:pt>
          <cx:pt idx="564">0</cx:pt>
          <cx:pt idx="565">1</cx:pt>
          <cx:pt idx="566">1</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1</cx:pt>
          <cx:pt idx="589">1</cx:pt>
          <cx:pt idx="590">0</cx:pt>
          <cx:pt idx="591">0</cx:pt>
          <cx:pt idx="592">0</cx:pt>
          <cx:pt idx="593">0</cx:pt>
          <cx:pt idx="594">0</cx:pt>
          <cx:pt idx="595">0</cx:pt>
          <cx:pt idx="596">0</cx:pt>
          <cx:pt idx="597">1</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1</cx:pt>
          <cx:pt idx="668">1</cx:pt>
          <cx:pt idx="669">0</cx:pt>
          <cx:pt idx="670">0</cx:pt>
          <cx:pt idx="671">0</cx:pt>
          <cx:pt idx="672">0</cx:pt>
          <cx:pt idx="673">0</cx:pt>
          <cx:pt idx="674">1</cx:pt>
          <cx:pt idx="675">0</cx:pt>
          <cx:pt idx="676">0</cx:pt>
          <cx:pt idx="677">0</cx:pt>
          <cx:pt idx="678">0</cx:pt>
          <cx:pt idx="679">0</cx:pt>
          <cx:pt idx="680">0</cx:pt>
          <cx:pt idx="681">0</cx:pt>
          <cx:pt idx="682">0</cx:pt>
          <cx:pt idx="683">0</cx:pt>
          <cx:pt idx="684">0</cx:pt>
          <cx:pt idx="685">1</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1</cx:pt>
          <cx:pt idx="730">0</cx:pt>
          <cx:pt idx="731">0</cx:pt>
          <cx:pt idx="732">0</cx:pt>
          <cx:pt idx="733">0</cx:pt>
          <cx:pt idx="734">1</cx:pt>
          <cx:pt idx="735">0</cx:pt>
          <cx:pt idx="736">1</cx:pt>
          <cx:pt idx="737">0</cx:pt>
          <cx:pt idx="738">1</cx:pt>
          <cx:pt idx="739">0</cx:pt>
          <cx:pt idx="740">1</cx:pt>
          <cx:pt idx="741">0</cx:pt>
          <cx:pt idx="742">0</cx:pt>
          <cx:pt idx="743">0</cx:pt>
          <cx:pt idx="744">0</cx:pt>
          <cx:pt idx="745">0</cx:pt>
          <cx:pt idx="746">1</cx:pt>
          <cx:pt idx="747">0</cx:pt>
          <cx:pt idx="748">0</cx:pt>
          <cx:pt idx="749">0</cx:pt>
          <cx:pt idx="750">0</cx:pt>
          <cx:pt idx="751">0</cx:pt>
          <cx:pt idx="752">0</cx:pt>
          <cx:pt idx="753">0</cx:pt>
          <cx:pt idx="754">1</cx:pt>
          <cx:pt idx="755">0</cx:pt>
          <cx:pt idx="756">0</cx:pt>
          <cx:pt idx="757">0</cx:pt>
          <cx:pt idx="758">0</cx:pt>
          <cx:pt idx="759">0</cx:pt>
          <cx:pt idx="760">0</cx:pt>
          <cx:pt idx="761">0</cx:pt>
          <cx:pt idx="762">1</cx:pt>
          <cx:pt idx="763">0</cx:pt>
          <cx:pt idx="764">0</cx:pt>
          <cx:pt idx="765">0</cx:pt>
          <cx:pt idx="766">0</cx:pt>
          <cx:pt idx="767">0</cx:pt>
          <cx:pt idx="768">0</cx:pt>
          <cx:pt idx="769">1</cx:pt>
          <cx:pt idx="770">0</cx:pt>
          <cx:pt idx="771">0</cx:pt>
          <cx:pt idx="772">1</cx:pt>
          <cx:pt idx="773">0</cx:pt>
          <cx:pt idx="774">0</cx:pt>
          <cx:pt idx="775">0</cx:pt>
          <cx:pt idx="776">0</cx:pt>
          <cx:pt idx="777">0</cx:pt>
          <cx:pt idx="778">0</cx:pt>
          <cx:pt idx="779">0</cx:pt>
        </cx:lvl>
      </cx:numDim>
    </cx:data>
    <cx:data id="9">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Sheet1!$K$2:$K$781</cx:f>
        <cx:lvl ptCount="780" formatCode="General">
          <cx:pt idx="0">0</cx:pt>
          <cx:pt idx="1">0</cx:pt>
          <cx:pt idx="2">0</cx:pt>
          <cx:pt idx="3">0</cx:pt>
          <cx:pt idx="4">0</cx:pt>
          <cx:pt idx="5">0</cx:pt>
          <cx:pt idx="6">1</cx:pt>
          <cx:pt idx="7">1</cx:pt>
          <cx:pt idx="8">0</cx:pt>
          <cx:pt idx="9">0</cx:pt>
          <cx:pt idx="10">0</cx:pt>
          <cx:pt idx="11">0</cx:pt>
          <cx:pt idx="12">0</cx:pt>
          <cx:pt idx="13">0</cx:pt>
          <cx:pt idx="14">0</cx:pt>
          <cx:pt idx="15">0</cx:pt>
          <cx:pt idx="16">0</cx:pt>
          <cx:pt idx="17">0</cx:pt>
          <cx:pt idx="18">0</cx:pt>
          <cx:pt idx="19">0</cx:pt>
          <cx:pt idx="20">0</cx:pt>
          <cx:pt idx="21">1</cx:pt>
          <cx:pt idx="22">0</cx:pt>
          <cx:pt idx="23">0</cx:pt>
          <cx:pt idx="24">0</cx:pt>
          <cx:pt idx="25">0</cx:pt>
          <cx:pt idx="26">0</cx:pt>
          <cx:pt idx="27">0</cx:pt>
          <cx:pt idx="28">0</cx:pt>
          <cx:pt idx="29">0</cx:pt>
          <cx:pt idx="30">0</cx:pt>
          <cx:pt idx="31">0</cx:pt>
          <cx:pt idx="32">0</cx:pt>
          <cx:pt idx="33">0</cx:pt>
          <cx:pt idx="34">0</cx:pt>
          <cx:pt idx="35">0</cx:pt>
          <cx:pt idx="36">0</cx:pt>
          <cx:pt idx="37">1</cx:pt>
          <cx:pt idx="38">1</cx:pt>
          <cx:pt idx="39">0</cx:pt>
          <cx:pt idx="40">0</cx:pt>
          <cx:pt idx="41">0</cx:pt>
          <cx:pt idx="42">0</cx:pt>
          <cx:pt idx="43">0</cx:pt>
          <cx:pt idx="44">0</cx:pt>
          <cx:pt idx="45">0</cx:pt>
          <cx:pt idx="46">0</cx:pt>
          <cx:pt idx="47">0</cx:pt>
          <cx:pt idx="48">0</cx:pt>
          <cx:pt idx="49">0</cx:pt>
          <cx:pt idx="50">0</cx:pt>
          <cx:pt idx="51">0</cx:pt>
          <cx:pt idx="52">0</cx:pt>
          <cx:pt idx="53">1</cx:pt>
          <cx:pt idx="54">0</cx:pt>
          <cx:pt idx="55">0</cx:pt>
          <cx:pt idx="56">1</cx:pt>
          <cx:pt idx="57">0</cx:pt>
          <cx:pt idx="58">0</cx:pt>
          <cx:pt idx="59">0</cx:pt>
          <cx:pt idx="60">0</cx:pt>
          <cx:pt idx="61">0</cx:pt>
          <cx:pt idx="62">0</cx:pt>
          <cx:pt idx="63">0</cx:pt>
          <cx:pt idx="64">0</cx:pt>
          <cx:pt idx="65">0</cx:pt>
          <cx:pt idx="66">1</cx:pt>
          <cx:pt idx="67">0</cx:pt>
          <cx:pt idx="68">0</cx:pt>
          <cx:pt idx="69">0</cx:pt>
          <cx:pt idx="70">0</cx:pt>
          <cx:pt idx="71">0</cx:pt>
          <cx:pt idx="72">0</cx:pt>
          <cx:pt idx="73">0</cx:pt>
          <cx:pt idx="74">0</cx:pt>
          <cx:pt idx="75">0</cx:pt>
          <cx:pt idx="76">1</cx:pt>
          <cx:pt idx="77">0</cx:pt>
          <cx:pt idx="78">0</cx:pt>
          <cx:pt idx="79">0</cx:pt>
          <cx:pt idx="80">0</cx:pt>
          <cx:pt idx="81">0</cx:pt>
          <cx:pt idx="82">1</cx:pt>
          <cx:pt idx="83">0</cx:pt>
          <cx:pt idx="84">0</cx:pt>
          <cx:pt idx="85">0</cx:pt>
          <cx:pt idx="86">1</cx:pt>
          <cx:pt idx="87">0</cx:pt>
          <cx:pt idx="88">0</cx:pt>
          <cx:pt idx="89">1</cx:pt>
          <cx:pt idx="90">0</cx:pt>
          <cx:pt idx="91">1</cx:pt>
          <cx:pt idx="92">0</cx:pt>
          <cx:pt idx="93">0</cx:pt>
          <cx:pt idx="94">0</cx:pt>
          <cx:pt idx="95">0</cx:pt>
          <cx:pt idx="96">0</cx:pt>
          <cx:pt idx="97">0</cx:pt>
          <cx:pt idx="98">0</cx:pt>
          <cx:pt idx="99">0</cx:pt>
          <cx:pt idx="100">0</cx:pt>
          <cx:pt idx="101">0</cx:pt>
          <cx:pt idx="102">0</cx:pt>
          <cx:pt idx="103">0</cx:pt>
          <cx:pt idx="104">0</cx:pt>
          <cx:pt idx="105">1</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1</cx:pt>
          <cx:pt idx="150">0</cx:pt>
          <cx:pt idx="151">0</cx:pt>
          <cx:pt idx="152">0</cx:pt>
          <cx:pt idx="153">0</cx:pt>
          <cx:pt idx="154">0</cx:pt>
          <cx:pt idx="155">0</cx:pt>
          <cx:pt idx="156">0</cx:pt>
          <cx:pt idx="157">0</cx:pt>
          <cx:pt idx="158">1</cx:pt>
          <cx:pt idx="159">0</cx:pt>
          <cx:pt idx="160">1</cx:pt>
          <cx:pt idx="161">0</cx:pt>
          <cx:pt idx="162">0</cx:pt>
          <cx:pt idx="163">0</cx:pt>
          <cx:pt idx="164">0</cx:pt>
          <cx:pt idx="165">0</cx:pt>
          <cx:pt idx="166">0</cx:pt>
          <cx:pt idx="167">0</cx:pt>
          <cx:pt idx="168">0</cx:pt>
          <cx:pt idx="169">0</cx:pt>
          <cx:pt idx="170">0</cx:pt>
          <cx:pt idx="171">1</cx:pt>
          <cx:pt idx="172">0</cx:pt>
          <cx:pt idx="173">0</cx:pt>
          <cx:pt idx="174">1</cx:pt>
          <cx:pt idx="175">0</cx:pt>
          <cx:pt idx="176">1</cx:pt>
          <cx:pt idx="177">0</cx:pt>
          <cx:pt idx="178">1</cx:pt>
          <cx:pt idx="179">0</cx:pt>
          <cx:pt idx="180">0</cx:pt>
          <cx:pt idx="181">0</cx:pt>
          <cx:pt idx="182">0</cx:pt>
          <cx:pt idx="183">1</cx:pt>
          <cx:pt idx="184">0</cx:pt>
          <cx:pt idx="185">0</cx:pt>
          <cx:pt idx="186">0</cx:pt>
          <cx:pt idx="187">0</cx:pt>
          <cx:pt idx="188">0</cx:pt>
          <cx:pt idx="189">0</cx:pt>
          <cx:pt idx="190">0</cx:pt>
          <cx:pt idx="191">0</cx:pt>
          <cx:pt idx="192">0</cx:pt>
          <cx:pt idx="193">0</cx:pt>
          <cx:pt idx="194">0</cx:pt>
          <cx:pt idx="195">0</cx:pt>
          <cx:pt idx="196">1</cx:pt>
          <cx:pt idx="197">0</cx:pt>
          <cx:pt idx="198">0</cx:pt>
          <cx:pt idx="199">0</cx:pt>
          <cx:pt idx="200">0</cx:pt>
          <cx:pt idx="201">1</cx:pt>
          <cx:pt idx="202">0</cx:pt>
          <cx:pt idx="203">0</cx:pt>
          <cx:pt idx="204">0</cx:pt>
          <cx:pt idx="205">0</cx:pt>
          <cx:pt idx="206">0</cx:pt>
          <cx:pt idx="207">0</cx:pt>
          <cx:pt idx="208">0</cx:pt>
          <cx:pt idx="209">0</cx:pt>
          <cx:pt idx="210">0</cx:pt>
          <cx:pt idx="211">0</cx:pt>
          <cx:pt idx="212">0</cx:pt>
          <cx:pt idx="213">0</cx:pt>
          <cx:pt idx="214">0</cx:pt>
          <cx:pt idx="215">1</cx:pt>
          <cx:pt idx="216">0</cx:pt>
          <cx:pt idx="217">0</cx:pt>
          <cx:pt idx="218">0</cx:pt>
          <cx:pt idx="219">0</cx:pt>
          <cx:pt idx="220">0</cx:pt>
          <cx:pt idx="221">1</cx:pt>
          <cx:pt idx="222">0</cx:pt>
          <cx:pt idx="223">0</cx:pt>
          <cx:pt idx="224">1</cx:pt>
          <cx:pt idx="225">1</cx:pt>
          <cx:pt idx="226">0</cx:pt>
          <cx:pt idx="227">1</cx:pt>
          <cx:pt idx="228">1</cx:pt>
          <cx:pt idx="229">1</cx:pt>
          <cx:pt idx="230">0</cx:pt>
          <cx:pt idx="231">0</cx:pt>
          <cx:pt idx="232">0</cx:pt>
          <cx:pt idx="233">1</cx:pt>
          <cx:pt idx="234">0</cx:pt>
          <cx:pt idx="235">1</cx:pt>
          <cx:pt idx="236">1</cx:pt>
          <cx:pt idx="237">1</cx:pt>
          <cx:pt idx="238">0</cx:pt>
          <cx:pt idx="239">0</cx:pt>
          <cx:pt idx="240">0</cx:pt>
          <cx:pt idx="241">0</cx:pt>
          <cx:pt idx="242">0</cx:pt>
          <cx:pt idx="243">1</cx:pt>
          <cx:pt idx="244">0</cx:pt>
          <cx:pt idx="245">0</cx:pt>
          <cx:pt idx="246">0</cx:pt>
          <cx:pt idx="247">0</cx:pt>
          <cx:pt idx="248">0</cx:pt>
          <cx:pt idx="249">0</cx:pt>
          <cx:pt idx="250">1</cx:pt>
          <cx:pt idx="251">0</cx:pt>
          <cx:pt idx="252">0</cx:pt>
          <cx:pt idx="253">1</cx:pt>
          <cx:pt idx="254">0</cx:pt>
          <cx:pt idx="255">0</cx:pt>
          <cx:pt idx="256">1</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0</cx:pt>
          <cx:pt idx="282">0</cx:pt>
          <cx:pt idx="283">0</cx:pt>
          <cx:pt idx="284">0</cx:pt>
          <cx:pt idx="285">1</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1</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1</cx:pt>
          <cx:pt idx="320">1</cx:pt>
          <cx:pt idx="321">0</cx:pt>
          <cx:pt idx="322">1</cx:pt>
          <cx:pt idx="323">0</cx:pt>
          <cx:pt idx="324">1</cx:pt>
          <cx:pt idx="325">0</cx:pt>
          <cx:pt idx="326">0</cx:pt>
          <cx:pt idx="327">1</cx:pt>
          <cx:pt idx="328">0</cx:pt>
          <cx:pt idx="329">0</cx:pt>
          <cx:pt idx="330">0</cx:pt>
          <cx:pt idx="331">0</cx:pt>
          <cx:pt idx="332">0</cx:pt>
          <cx:pt idx="333">0</cx:pt>
          <cx:pt idx="334">0</cx:pt>
          <cx:pt idx="335">0</cx:pt>
          <cx:pt idx="336">0</cx:pt>
          <cx:pt idx="337">0</cx:pt>
          <cx:pt idx="338">0</cx:pt>
          <cx:pt idx="339">0</cx:pt>
          <cx:pt idx="340">0</cx:pt>
          <cx:pt idx="341">0</cx:pt>
          <cx:pt idx="342">1</cx:pt>
          <cx:pt idx="343">0</cx:pt>
          <cx:pt idx="344">0</cx:pt>
          <cx:pt idx="345">0</cx:pt>
          <cx:pt idx="346">0</cx:pt>
          <cx:pt idx="347">0</cx:pt>
          <cx:pt idx="348">0</cx:pt>
          <cx:pt idx="349">0</cx:pt>
          <cx:pt idx="350">0</cx:pt>
          <cx:pt idx="351">1</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1</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1</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1</cx:pt>
          <cx:pt idx="520">1</cx:pt>
          <cx:pt idx="521">0</cx:pt>
          <cx:pt idx="522">0</cx:pt>
          <cx:pt idx="523">1</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1</cx:pt>
          <cx:pt idx="560">0</cx:pt>
          <cx:pt idx="561">0</cx:pt>
          <cx:pt idx="562">0</cx:pt>
          <cx:pt idx="563">0</cx:pt>
          <cx:pt idx="564">0</cx:pt>
          <cx:pt idx="565">0</cx:pt>
          <cx:pt idx="566">0</cx:pt>
          <cx:pt idx="567">0</cx:pt>
          <cx:pt idx="568">0</cx:pt>
          <cx:pt idx="569">0</cx:pt>
          <cx:pt idx="570">0</cx:pt>
          <cx:pt idx="571">0</cx:pt>
          <cx:pt idx="572">1</cx:pt>
          <cx:pt idx="573">0</cx:pt>
          <cx:pt idx="574">1</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1</cx:pt>
          <cx:pt idx="609">0</cx:pt>
          <cx:pt idx="610">0</cx:pt>
          <cx:pt idx="611">1</cx:pt>
          <cx:pt idx="612">0</cx:pt>
          <cx:pt idx="613">0</cx:pt>
          <cx:pt idx="614">0</cx:pt>
          <cx:pt idx="615">0</cx:pt>
          <cx:pt idx="616">1</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1</cx:pt>
          <cx:pt idx="663">0</cx:pt>
          <cx:pt idx="664">1</cx:pt>
          <cx:pt idx="665">0</cx:pt>
          <cx:pt idx="666">0</cx:pt>
          <cx:pt idx="667">0</cx:pt>
          <cx:pt idx="668">0</cx:pt>
          <cx:pt idx="669">1</cx:pt>
          <cx:pt idx="670">0</cx:pt>
          <cx:pt idx="671">0</cx:pt>
          <cx:pt idx="672">0</cx:pt>
          <cx:pt idx="673">1</cx:pt>
          <cx:pt idx="674">0</cx:pt>
          <cx:pt idx="675">0</cx:pt>
          <cx:pt idx="676">0</cx:pt>
          <cx:pt idx="677">1</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1</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1</cx:pt>
          <cx:pt idx="729">0</cx:pt>
          <cx:pt idx="730">0</cx:pt>
          <cx:pt idx="731">0</cx:pt>
          <cx:pt idx="732">0</cx:pt>
          <cx:pt idx="733">0</cx:pt>
          <cx:pt idx="734">0</cx:pt>
          <cx:pt idx="735">1</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1</cx:pt>
          <cx:pt idx="760">0</cx:pt>
          <cx:pt idx="761">0</cx:pt>
          <cx:pt idx="762">1</cx:pt>
          <cx:pt idx="763">0</cx:pt>
          <cx:pt idx="764">0</cx:pt>
          <cx:pt idx="765">0</cx:pt>
          <cx:pt idx="766">0</cx:pt>
          <cx:pt idx="767">1</cx:pt>
          <cx:pt idx="768">0</cx:pt>
          <cx:pt idx="769">0</cx:pt>
          <cx:pt idx="770">0</cx:pt>
          <cx:pt idx="771">0</cx:pt>
          <cx:pt idx="772">0</cx:pt>
          <cx:pt idx="773">1</cx:pt>
          <cx:pt idx="774">0</cx:pt>
          <cx:pt idx="775">0</cx:pt>
          <cx:pt idx="776">0</cx:pt>
          <cx:pt idx="777">0</cx:pt>
          <cx:pt idx="778">0</cx:pt>
          <cx:pt idx="779">0</cx:pt>
        </cx:lvl>
      </cx:numDim>
    </cx:data>
    <cx:data id="10">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Sheet1!$L$2:$L$781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1</cx:pt>
          <cx:pt idx="17">0</cx:pt>
          <cx:pt idx="18">0</cx:pt>
          <cx:pt idx="19">0</cx:pt>
          <cx:pt idx="20">0</cx:pt>
          <cx:pt idx="21">1</cx:pt>
          <cx:pt idx="22">0</cx:pt>
          <cx:pt idx="23">0</cx:pt>
          <cx:pt idx="24">0</cx:pt>
          <cx:pt idx="25">0</cx:pt>
          <cx:pt idx="26">0</cx:pt>
          <cx:pt idx="27">0</cx:pt>
          <cx:pt idx="28">0</cx:pt>
          <cx:pt idx="29">0</cx:pt>
          <cx:pt idx="30">0</cx:pt>
          <cx:pt idx="31">0</cx:pt>
          <cx:pt idx="32">0</cx:pt>
          <cx:pt idx="33">0</cx:pt>
          <cx:pt idx="34">0</cx:pt>
          <cx:pt idx="35">0</cx:pt>
          <cx:pt idx="36">0</cx:pt>
          <cx:pt idx="37">0</cx:pt>
          <cx:pt idx="38">1</cx:pt>
          <cx:pt idx="39">0</cx:pt>
          <cx:pt idx="40">0</cx:pt>
          <cx:pt idx="41">0</cx:pt>
          <cx:pt idx="42">0</cx:pt>
          <cx:pt idx="43">0</cx:pt>
          <cx:pt idx="44">0</cx:pt>
          <cx:pt idx="45">0</cx:pt>
          <cx:pt idx="46">0</cx:pt>
          <cx:pt idx="47">1</cx:pt>
          <cx:pt idx="48">0</cx:pt>
          <cx:pt idx="49">0</cx:pt>
          <cx:pt idx="50">0</cx:pt>
          <cx:pt idx="51">1</cx:pt>
          <cx:pt idx="52">0</cx:pt>
          <cx:pt idx="53">1</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1</cx:pt>
          <cx:pt idx="92">1</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1</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1</cx:pt>
          <cx:pt idx="162">0</cx:pt>
          <cx:pt idx="163">0</cx:pt>
          <cx:pt idx="164">0</cx:pt>
          <cx:pt idx="165">0</cx:pt>
          <cx:pt idx="166">0</cx:pt>
          <cx:pt idx="167">0</cx:pt>
          <cx:pt idx="168">0</cx:pt>
          <cx:pt idx="169">1</cx:pt>
          <cx:pt idx="170">1</cx:pt>
          <cx:pt idx="171">1</cx:pt>
          <cx:pt idx="172">0</cx:pt>
          <cx:pt idx="173">0</cx:pt>
          <cx:pt idx="174">0</cx:pt>
          <cx:pt idx="175">0</cx:pt>
          <cx:pt idx="176">0</cx:pt>
          <cx:pt idx="177">1</cx:pt>
          <cx:pt idx="178">0</cx:pt>
          <cx:pt idx="179">0</cx:pt>
          <cx:pt idx="180">1</cx:pt>
          <cx:pt idx="181">0</cx:pt>
          <cx:pt idx="182">0</cx:pt>
          <cx:pt idx="183">0</cx:pt>
          <cx:pt idx="184">0</cx:pt>
          <cx:pt idx="185">0</cx:pt>
          <cx:pt idx="186">0</cx:pt>
          <cx:pt idx="187">0</cx:pt>
          <cx:pt idx="188">1</cx:pt>
          <cx:pt idx="189">0</cx:pt>
          <cx:pt idx="190">0</cx:pt>
          <cx:pt idx="191">0</cx:pt>
          <cx:pt idx="192">0</cx:pt>
          <cx:pt idx="193">0</cx:pt>
          <cx:pt idx="194">1</cx:pt>
          <cx:pt idx="195">0</cx:pt>
          <cx:pt idx="196">0</cx:pt>
          <cx:pt idx="197">0</cx:pt>
          <cx:pt idx="198">0</cx:pt>
          <cx:pt idx="199">0</cx:pt>
          <cx:pt idx="200">0</cx:pt>
          <cx:pt idx="201">0</cx:pt>
          <cx:pt idx="202">1</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1</cx:pt>
          <cx:pt idx="234">0</cx:pt>
          <cx:pt idx="235">1</cx:pt>
          <cx:pt idx="236">0</cx:pt>
          <cx:pt idx="237">0</cx:pt>
          <cx:pt idx="238">0</cx:pt>
          <cx:pt idx="239">0</cx:pt>
          <cx:pt idx="240">0</cx:pt>
          <cx:pt idx="241">0</cx:pt>
          <cx:pt idx="242">0</cx:pt>
          <cx:pt idx="243">0</cx:pt>
          <cx:pt idx="244">0</cx:pt>
          <cx:pt idx="245">0</cx:pt>
          <cx:pt idx="246">0</cx:pt>
          <cx:pt idx="247">1</cx:pt>
          <cx:pt idx="248">0</cx:pt>
          <cx:pt idx="249">0</cx:pt>
          <cx:pt idx="250">0</cx:pt>
          <cx:pt idx="251">0</cx:pt>
          <cx:pt idx="252">0</cx:pt>
          <cx:pt idx="253">0</cx:pt>
          <cx:pt idx="254">0</cx:pt>
          <cx:pt idx="255">0</cx:pt>
          <cx:pt idx="256">0</cx:pt>
          <cx:pt idx="257">0</cx:pt>
          <cx:pt idx="258">0</cx:pt>
          <cx:pt idx="259">0</cx:pt>
          <cx:pt idx="260">1</cx:pt>
          <cx:pt idx="261">0</cx:pt>
          <cx:pt idx="262">0</cx:pt>
          <cx:pt idx="263">0</cx:pt>
          <cx:pt idx="264">1</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1</cx:pt>
          <cx:pt idx="288">0</cx:pt>
          <cx:pt idx="289">0</cx:pt>
          <cx:pt idx="290">0</cx:pt>
          <cx:pt idx="291">0</cx:pt>
          <cx:pt idx="292">0</cx:pt>
          <cx:pt idx="293">0</cx:pt>
          <cx:pt idx="294">0</cx:pt>
          <cx:pt idx="295">0</cx:pt>
          <cx:pt idx="296">1</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0</cx:pt>
          <cx:pt idx="320">0</cx:pt>
          <cx:pt idx="321">0</cx:pt>
          <cx:pt idx="322">0</cx:pt>
          <cx:pt idx="323">1</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1</cx:pt>
          <cx:pt idx="348">0</cx:pt>
          <cx:pt idx="349">0</cx:pt>
          <cx:pt idx="350">0</cx:pt>
          <cx:pt idx="351">0</cx:pt>
          <cx:pt idx="352">0</cx:pt>
          <cx:pt idx="353">0</cx:pt>
          <cx:pt idx="354">0</cx:pt>
          <cx:pt idx="355">0</cx:pt>
          <cx:pt idx="356">0</cx:pt>
          <cx:pt idx="357">1</cx:pt>
          <cx:pt idx="358">1</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1</cx:pt>
          <cx:pt idx="519">0</cx:pt>
          <cx:pt idx="520">1</cx:pt>
          <cx:pt idx="521">0</cx:pt>
          <cx:pt idx="522">0</cx:pt>
          <cx:pt idx="523">0</cx:pt>
          <cx:pt idx="524">0</cx:pt>
          <cx:pt idx="525">0</cx:pt>
          <cx:pt idx="526">0</cx:pt>
          <cx:pt idx="527">0</cx:pt>
          <cx:pt idx="528">0</cx:pt>
          <cx:pt idx="529">0</cx:pt>
          <cx:pt idx="530">0</cx:pt>
          <cx:pt idx="531">1</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1</cx:pt>
          <cx:pt idx="551">0</cx:pt>
          <cx:pt idx="552">0</cx:pt>
          <cx:pt idx="553">0</cx:pt>
          <cx:pt idx="554">0</cx:pt>
          <cx:pt idx="555">0</cx:pt>
          <cx:pt idx="556">0</cx:pt>
          <cx:pt idx="557">0</cx:pt>
          <cx:pt idx="558">0</cx:pt>
          <cx:pt idx="559">1</cx:pt>
          <cx:pt idx="560">1</cx:pt>
          <cx:pt idx="561">0</cx:pt>
          <cx:pt idx="562">0</cx:pt>
          <cx:pt idx="563">0</cx:pt>
          <cx:pt idx="564">0</cx:pt>
          <cx:pt idx="565">0</cx:pt>
          <cx:pt idx="566">0</cx:pt>
          <cx:pt idx="567">0</cx:pt>
          <cx:pt idx="568">0</cx:pt>
          <cx:pt idx="569">0</cx:pt>
          <cx:pt idx="570">0</cx:pt>
          <cx:pt idx="571">0</cx:pt>
          <cx:pt idx="572">1</cx:pt>
          <cx:pt idx="573">0</cx:pt>
          <cx:pt idx="574">0</cx:pt>
          <cx:pt idx="575">1</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1</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1</cx:pt>
          <cx:pt idx="662">0</cx:pt>
          <cx:pt idx="663">0</cx:pt>
          <cx:pt idx="664">0</cx:pt>
          <cx:pt idx="665">0</cx:pt>
          <cx:pt idx="666">0</cx:pt>
          <cx:pt idx="667">0</cx:pt>
          <cx:pt idx="668">0</cx:pt>
          <cx:pt idx="669">0</cx:pt>
          <cx:pt idx="670">0</cx:pt>
          <cx:pt idx="671">0</cx:pt>
          <cx:pt idx="672">0</cx:pt>
          <cx:pt idx="673">0</cx:pt>
          <cx:pt idx="674">1</cx:pt>
          <cx:pt idx="675">0</cx:pt>
          <cx:pt idx="676">0</cx:pt>
          <cx:pt idx="677">0</cx:pt>
          <cx:pt idx="678">0</cx:pt>
          <cx:pt idx="679">0</cx:pt>
          <cx:pt idx="680">0</cx:pt>
          <cx:pt idx="681">0</cx:pt>
          <cx:pt idx="682">0</cx:pt>
          <cx:pt idx="683">0</cx:pt>
          <cx:pt idx="684">0</cx:pt>
          <cx:pt idx="685">0</cx:pt>
          <cx:pt idx="686">1</cx:pt>
          <cx:pt idx="687">0</cx:pt>
          <cx:pt idx="688">1</cx:pt>
          <cx:pt idx="689">0</cx:pt>
          <cx:pt idx="690">0</cx:pt>
          <cx:pt idx="691">0</cx:pt>
          <cx:pt idx="692">0</cx:pt>
          <cx:pt idx="693">1</cx:pt>
          <cx:pt idx="694">0</cx:pt>
          <cx:pt idx="695">0</cx:pt>
          <cx:pt idx="696">0</cx:pt>
          <cx:pt idx="697">0</cx:pt>
          <cx:pt idx="698">1</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1</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1</cx:pt>
          <cx:pt idx="768">0</cx:pt>
          <cx:pt idx="769">0</cx:pt>
          <cx:pt idx="770">0</cx:pt>
          <cx:pt idx="771">0</cx:pt>
          <cx:pt idx="772">0</cx:pt>
          <cx:pt idx="773">0</cx:pt>
          <cx:pt idx="774">0</cx:pt>
          <cx:pt idx="775">0</cx:pt>
          <cx:pt idx="776">0</cx:pt>
          <cx:pt idx="777">0</cx:pt>
          <cx:pt idx="778">0</cx:pt>
          <cx:pt idx="779">0</cx:pt>
        </cx:lvl>
      </cx:numDim>
    </cx:data>
    <cx:data id="11">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Sheet1!$M$2:$M$781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1</cx:pt>
          <cx:pt idx="155">0</cx:pt>
          <cx:pt idx="156">1</cx:pt>
          <cx:pt idx="157">1</cx:pt>
          <cx:pt idx="158">0</cx:pt>
          <cx:pt idx="159">1</cx:pt>
          <cx:pt idx="160">0</cx:pt>
          <cx:pt idx="161">1</cx:pt>
          <cx:pt idx="162">1</cx:pt>
          <cx:pt idx="163">0</cx:pt>
          <cx:pt idx="164">0</cx:pt>
          <cx:pt idx="165">0</cx:pt>
          <cx:pt idx="166">0</cx:pt>
          <cx:pt idx="167">0</cx:pt>
          <cx:pt idx="168">1</cx:pt>
          <cx:pt idx="169">0</cx:pt>
          <cx:pt idx="170">0</cx:pt>
          <cx:pt idx="171">1</cx:pt>
          <cx:pt idx="172">0</cx:pt>
          <cx:pt idx="173">0</cx:pt>
          <cx:pt idx="174">1</cx:pt>
          <cx:pt idx="175">1</cx:pt>
          <cx:pt idx="176">1</cx:pt>
          <cx:pt idx="177">1</cx:pt>
          <cx:pt idx="178">1</cx:pt>
          <cx:pt idx="179">0</cx:pt>
          <cx:pt idx="180">0</cx:pt>
          <cx:pt idx="181">0</cx:pt>
          <cx:pt idx="182">0</cx:pt>
          <cx:pt idx="183">1</cx:pt>
          <cx:pt idx="184">1</cx:pt>
          <cx:pt idx="185">0</cx:pt>
          <cx:pt idx="186">0</cx:pt>
          <cx:pt idx="187">0</cx:pt>
          <cx:pt idx="188">0</cx:pt>
          <cx:pt idx="189">1</cx:pt>
          <cx:pt idx="190">1</cx:pt>
          <cx:pt idx="191">0</cx:pt>
          <cx:pt idx="192">0</cx:pt>
          <cx:pt idx="193">0</cx:pt>
          <cx:pt idx="194">0</cx:pt>
          <cx:pt idx="195">0</cx:pt>
          <cx:pt idx="196">0</cx:pt>
          <cx:pt idx="197">0</cx:pt>
          <cx:pt idx="198">0</cx:pt>
          <cx:pt idx="199">0</cx:pt>
          <cx:pt idx="200">0</cx:pt>
          <cx:pt idx="201">0</cx:pt>
          <cx:pt idx="202">1</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1</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1</cx:pt>
          <cx:pt idx="439">0</cx:pt>
          <cx:pt idx="440">0</cx:pt>
          <cx:pt idx="441">1</cx:pt>
          <cx:pt idx="442">0</cx:pt>
          <cx:pt idx="443">0</cx:pt>
          <cx:pt idx="444">0</cx:pt>
          <cx:pt idx="445">0</cx:pt>
          <cx:pt idx="446">0</cx:pt>
          <cx:pt idx="447">0</cx:pt>
          <cx:pt idx="448">0</cx:pt>
          <cx:pt idx="449">0</cx:pt>
          <cx:pt idx="450">0</cx:pt>
          <cx:pt idx="451">0</cx:pt>
          <cx:pt idx="452">1</cx:pt>
          <cx:pt idx="453">1</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1</cx:pt>
          <cx:pt idx="671">1</cx:pt>
          <cx:pt idx="672">0</cx:pt>
          <cx:pt idx="673">0</cx:pt>
          <cx:pt idx="674">0</cx:pt>
          <cx:pt idx="675">0</cx:pt>
          <cx:pt idx="676">0</cx:pt>
          <cx:pt idx="677">1</cx:pt>
          <cx:pt idx="678">0</cx:pt>
          <cx:pt idx="679">0</cx:pt>
          <cx:pt idx="680">1</cx:pt>
          <cx:pt idx="681">0</cx:pt>
          <cx:pt idx="682">1</cx:pt>
          <cx:pt idx="683">1</cx:pt>
          <cx:pt idx="684">0</cx:pt>
          <cx:pt idx="685">0</cx:pt>
          <cx:pt idx="686">1</cx:pt>
          <cx:pt idx="687">0</cx:pt>
          <cx:pt idx="688">1</cx:pt>
          <cx:pt idx="689">1</cx:pt>
          <cx:pt idx="690">1</cx:pt>
          <cx:pt idx="691">0</cx:pt>
          <cx:pt idx="692">0</cx:pt>
          <cx:pt idx="693">1</cx:pt>
          <cx:pt idx="694">0</cx:pt>
          <cx:pt idx="695">0</cx:pt>
          <cx:pt idx="696">0</cx:pt>
          <cx:pt idx="697">0</cx:pt>
          <cx:pt idx="698">0</cx:pt>
          <cx:pt idx="699">0</cx:pt>
          <cx:pt idx="700">0</cx:pt>
          <cx:pt idx="701">0</cx:pt>
          <cx:pt idx="702">0</cx:pt>
          <cx:pt idx="703">0</cx:pt>
          <cx:pt idx="704">1</cx:pt>
          <cx:pt idx="705">1</cx:pt>
          <cx:pt idx="706">0</cx:pt>
          <cx:pt idx="707">1</cx:pt>
          <cx:pt idx="708">0</cx:pt>
          <cx:pt idx="709">1</cx:pt>
          <cx:pt idx="710">0</cx:pt>
          <cx:pt idx="711">0</cx:pt>
          <cx:pt idx="712">1</cx:pt>
          <cx:pt idx="713">1</cx:pt>
          <cx:pt idx="714">0</cx:pt>
          <cx:pt idx="715">1</cx:pt>
          <cx:pt idx="716">0</cx:pt>
          <cx:pt idx="717">0</cx:pt>
          <cx:pt idx="718">0</cx:pt>
          <cx:pt idx="719">0</cx:pt>
          <cx:pt idx="720">1</cx:pt>
          <cx:pt idx="721">0</cx:pt>
          <cx:pt idx="722">0</cx:pt>
          <cx:pt idx="723">0</cx:pt>
          <cx:pt idx="724">1</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12">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Sheet1!$N$2:$N$781</cx:f>
        <cx:lvl ptCount="780" formatCode="General">
          <cx:pt idx="0">0</cx:pt>
          <cx:pt idx="1">0</cx:pt>
          <cx:pt idx="2">0</cx:pt>
          <cx:pt idx="3">1</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1</cx:pt>
          <cx:pt idx="42">0</cx:pt>
          <cx:pt idx="43">1</cx:pt>
          <cx:pt idx="44">0</cx:pt>
          <cx:pt idx="45">0</cx:pt>
          <cx:pt idx="46">0</cx:pt>
          <cx:pt idx="47">0</cx:pt>
          <cx:pt idx="48">0</cx:pt>
          <cx:pt idx="49">0</cx:pt>
          <cx:pt idx="50">0</cx:pt>
          <cx:pt idx="51">0</cx:pt>
          <cx:pt idx="52">0</cx:pt>
          <cx:pt idx="53">0</cx:pt>
          <cx:pt idx="54">0</cx:pt>
          <cx:pt idx="55">0</cx:pt>
          <cx:pt idx="56">0</cx:pt>
          <cx:pt idx="57">0</cx:pt>
          <cx:pt idx="58">0</cx:pt>
          <cx:pt idx="59">0</cx:pt>
          <cx:pt idx="60">1</cx:pt>
          <cx:pt idx="61">0</cx:pt>
          <cx:pt idx="62">0</cx:pt>
          <cx:pt idx="63">1</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1</cx:pt>
          <cx:pt idx="101">0</cx:pt>
          <cx:pt idx="102">0</cx:pt>
          <cx:pt idx="103">1</cx:pt>
          <cx:pt idx="104">1</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1</cx:pt>
          <cx:pt idx="128">0</cx:pt>
          <cx:pt idx="129">0</cx:pt>
          <cx:pt idx="130">0</cx:pt>
          <cx:pt idx="131">0</cx:pt>
          <cx:pt idx="132">0</cx:pt>
          <cx:pt idx="133">0</cx:pt>
          <cx:pt idx="134">0</cx:pt>
          <cx:pt idx="135">0</cx:pt>
          <cx:pt idx="136">0</cx:pt>
          <cx:pt idx="137">0</cx:pt>
          <cx:pt idx="138">0</cx:pt>
          <cx:pt idx="139">0</cx:pt>
          <cx:pt idx="140">1</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1</cx:pt>
          <cx:pt idx="350">0</cx:pt>
          <cx:pt idx="351">0</cx:pt>
          <cx:pt idx="352">0</cx:pt>
          <cx:pt idx="353">0</cx:pt>
          <cx:pt idx="354">0</cx:pt>
          <cx:pt idx="355">0</cx:pt>
          <cx:pt idx="356">0</cx:pt>
          <cx:pt idx="357">1</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1</cx:pt>
          <cx:pt idx="380">0</cx:pt>
          <cx:pt idx="381">0</cx:pt>
          <cx:pt idx="382">0</cx:pt>
          <cx:pt idx="383">1</cx:pt>
          <cx:pt idx="384">0</cx:pt>
          <cx:pt idx="385">0</cx:pt>
          <cx:pt idx="386">0</cx:pt>
          <cx:pt idx="387">0</cx:pt>
          <cx:pt idx="388">0</cx:pt>
          <cx:pt idx="389">0</cx:pt>
          <cx:pt idx="390">0</cx:pt>
          <cx:pt idx="391">0</cx:pt>
          <cx:pt idx="392">0</cx:pt>
          <cx:pt idx="393">0</cx:pt>
          <cx:pt idx="394">0</cx:pt>
          <cx:pt idx="395">1</cx:pt>
          <cx:pt idx="396">0</cx:pt>
          <cx:pt idx="397">0</cx:pt>
          <cx:pt idx="398">0</cx:pt>
          <cx:pt idx="399">0</cx:pt>
          <cx:pt idx="400">0</cx:pt>
          <cx:pt idx="401">0</cx:pt>
          <cx:pt idx="402">0</cx:pt>
          <cx:pt idx="403">0</cx:pt>
          <cx:pt idx="404">1</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1</cx:pt>
          <cx:pt idx="424">0</cx:pt>
          <cx:pt idx="425">0</cx:pt>
          <cx:pt idx="426">0</cx:pt>
          <cx:pt idx="427">0</cx:pt>
          <cx:pt idx="428">0</cx:pt>
          <cx:pt idx="429">0</cx:pt>
          <cx:pt idx="430">1</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1</cx:pt>
          <cx:pt idx="523">0</cx:pt>
          <cx:pt idx="524">0</cx:pt>
          <cx:pt idx="525">0</cx:pt>
          <cx:pt idx="526">0</cx:pt>
          <cx:pt idx="527">0</cx:pt>
          <cx:pt idx="528">0</cx:pt>
          <cx:pt idx="529">0</cx:pt>
          <cx:pt idx="530">0</cx:pt>
          <cx:pt idx="531">0</cx:pt>
          <cx:pt idx="532">0</cx:pt>
          <cx:pt idx="533">0</cx:pt>
          <cx:pt idx="534">0</cx:pt>
          <cx:pt idx="535">0</cx:pt>
          <cx:pt idx="536">0</cx:pt>
          <cx:pt idx="537">1</cx:pt>
          <cx:pt idx="538">1</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1</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1</cx:pt>
          <cx:pt idx="668">0</cx:pt>
          <cx:pt idx="669">0</cx:pt>
          <cx:pt idx="670">0</cx:pt>
          <cx:pt idx="671">0</cx:pt>
          <cx:pt idx="672">0</cx:pt>
          <cx:pt idx="673">0</cx:pt>
          <cx:pt idx="674">1</cx:pt>
          <cx:pt idx="675">0</cx:pt>
          <cx:pt idx="676">0</cx:pt>
          <cx:pt idx="677">0</cx:pt>
          <cx:pt idx="678">0</cx:pt>
          <cx:pt idx="679">0</cx:pt>
          <cx:pt idx="680">0</cx:pt>
          <cx:pt idx="681">1</cx:pt>
          <cx:pt idx="682">0</cx:pt>
          <cx:pt idx="683">0</cx:pt>
          <cx:pt idx="684">0</cx:pt>
          <cx:pt idx="685">1</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1</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13">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Sheet1!$O$2:$O$781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1</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1</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1</cx:pt>
          <cx:pt idx="219">0</cx:pt>
          <cx:pt idx="220">0</cx:pt>
          <cx:pt idx="221">0</cx:pt>
          <cx:pt idx="222">0</cx:pt>
          <cx:pt idx="223">0</cx:pt>
          <cx:pt idx="224">0</cx:pt>
          <cx:pt idx="225">0</cx:pt>
          <cx:pt idx="226">1</cx:pt>
          <cx:pt idx="227">0</cx:pt>
          <cx:pt idx="228">0</cx:pt>
          <cx:pt idx="229">0</cx:pt>
          <cx:pt idx="230">0</cx:pt>
          <cx:pt idx="231">0</cx:pt>
          <cx:pt idx="232">0</cx:pt>
          <cx:pt idx="233">0</cx:pt>
          <cx:pt idx="234">0</cx:pt>
          <cx:pt idx="235">0</cx:pt>
          <cx:pt idx="236">0</cx:pt>
          <cx:pt idx="237">0</cx:pt>
          <cx:pt idx="238">1</cx:pt>
          <cx:pt idx="239">1</cx:pt>
          <cx:pt idx="240">0</cx:pt>
          <cx:pt idx="241">1</cx:pt>
          <cx:pt idx="242">0</cx:pt>
          <cx:pt idx="243">0</cx:pt>
          <cx:pt idx="244">0</cx:pt>
          <cx:pt idx="245">0</cx:pt>
          <cx:pt idx="246">1</cx:pt>
          <cx:pt idx="247">0</cx:pt>
          <cx:pt idx="248">0</cx:pt>
          <cx:pt idx="249">0</cx:pt>
          <cx:pt idx="250">1</cx:pt>
          <cx:pt idx="251">0</cx:pt>
          <cx:pt idx="252">0</cx:pt>
          <cx:pt idx="253">0</cx:pt>
          <cx:pt idx="254">0</cx:pt>
          <cx:pt idx="255">0</cx:pt>
          <cx:pt idx="256">0</cx:pt>
          <cx:pt idx="257">0</cx:pt>
          <cx:pt idx="258">0</cx:pt>
          <cx:pt idx="259">0</cx:pt>
          <cx:pt idx="260">0</cx:pt>
          <cx:pt idx="261">1</cx:pt>
          <cx:pt idx="262">0</cx:pt>
          <cx:pt idx="263">0</cx:pt>
          <cx:pt idx="264">0</cx:pt>
          <cx:pt idx="265">1</cx:pt>
          <cx:pt idx="266">0</cx:pt>
          <cx:pt idx="267">0</cx:pt>
          <cx:pt idx="268">0</cx:pt>
          <cx:pt idx="269">0</cx:pt>
          <cx:pt idx="270">0</cx:pt>
          <cx:pt idx="271">0</cx:pt>
          <cx:pt idx="272">0</cx:pt>
          <cx:pt idx="273">1</cx:pt>
          <cx:pt idx="274">0</cx:pt>
          <cx:pt idx="275">0</cx:pt>
          <cx:pt idx="276">0</cx:pt>
          <cx:pt idx="277">1</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1</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1</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1</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1</cx:pt>
          <cx:pt idx="622">1</cx:pt>
          <cx:pt idx="623">0</cx:pt>
          <cx:pt idx="624">0</cx:pt>
          <cx:pt idx="625">0</cx:pt>
          <cx:pt idx="626">0</cx:pt>
          <cx:pt idx="627">1</cx:pt>
          <cx:pt idx="628">1</cx:pt>
          <cx:pt idx="629">0</cx:pt>
          <cx:pt idx="630">0</cx:pt>
          <cx:pt idx="631">0</cx:pt>
          <cx:pt idx="632">1</cx:pt>
          <cx:pt idx="633">1</cx:pt>
          <cx:pt idx="634">0</cx:pt>
          <cx:pt idx="635">0</cx:pt>
          <cx:pt idx="636">0</cx:pt>
          <cx:pt idx="637">0</cx:pt>
          <cx:pt idx="638">0</cx:pt>
          <cx:pt idx="639">0</cx:pt>
          <cx:pt idx="640">0</cx:pt>
          <cx:pt idx="641">0</cx:pt>
          <cx:pt idx="642">0</cx:pt>
          <cx:pt idx="643">0</cx:pt>
          <cx:pt idx="644">0</cx:pt>
          <cx:pt idx="645">1</cx:pt>
          <cx:pt idx="646">0</cx:pt>
          <cx:pt idx="647">0</cx:pt>
          <cx:pt idx="648">0</cx:pt>
          <cx:pt idx="649">0</cx:pt>
          <cx:pt idx="650">0</cx:pt>
          <cx:pt idx="651">0</cx:pt>
          <cx:pt idx="652">0</cx:pt>
          <cx:pt idx="653">1</cx:pt>
          <cx:pt idx="654">0</cx:pt>
          <cx:pt idx="655">1</cx:pt>
          <cx:pt idx="656">0</cx:pt>
          <cx:pt idx="657">0</cx:pt>
          <cx:pt idx="658">1</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chartData>
  <cx:chart>
    <cx:plotArea>
      <cx:plotAreaRegion>
        <cx:series layoutId="clusteredColumn" uniqueId="{383A6022-B2E9-4A77-B735-D43594A63517}" formatIdx="0">
          <cx:tx>
            <cx:txData>
              <cx:f>Sheet1!$B$1</cx:f>
              <cx:v>PFI.time</cx:v>
            </cx:txData>
          </cx:tx>
          <cx:dataId val="0"/>
          <cx:layoutPr>
            <cx:binning intervalClosed="r"/>
          </cx:layoutPr>
        </cx:series>
        <cx:series layoutId="clusteredColumn" hidden="1" uniqueId="{C2857A84-2B95-401C-A5A3-93530E53AD36}" formatIdx="1">
          <cx:tx>
            <cx:txData>
              <cx:f>Sheet1!$C$1</cx:f>
              <cx:v>Cyclophosphamide</cx:v>
            </cx:txData>
          </cx:tx>
          <cx:dataId val="1"/>
          <cx:layoutPr>
            <cx:binning intervalClosed="r"/>
          </cx:layoutPr>
        </cx:series>
        <cx:series layoutId="clusteredColumn" hidden="1" uniqueId="{D2D133D6-17EB-43B8-9819-9D6F86143C1E}" formatIdx="2">
          <cx:tx>
            <cx:txData>
              <cx:f>Sheet1!$D$1</cx:f>
              <cx:v>Doxorubicin</cx:v>
            </cx:txData>
          </cx:tx>
          <cx:dataId val="2"/>
          <cx:layoutPr>
            <cx:binning intervalClosed="r"/>
          </cx:layoutPr>
        </cx:series>
        <cx:series layoutId="clusteredColumn" hidden="1" uniqueId="{2BD826AF-E551-4DD5-95EF-6B4FE7829351}" formatIdx="3">
          <cx:tx>
            <cx:txData>
              <cx:f>Sheet1!$E$1</cx:f>
              <cx:v>Tamoxifen</cx:v>
            </cx:txData>
          </cx:tx>
          <cx:dataId val="3"/>
          <cx:layoutPr>
            <cx:binning intervalClosed="r"/>
          </cx:layoutPr>
        </cx:series>
        <cx:series layoutId="clusteredColumn" hidden="1" uniqueId="{1912AFAC-71C6-4734-98D9-C70D466243A0}" formatIdx="4">
          <cx:tx>
            <cx:txData>
              <cx:f>Sheet1!$F$1</cx:f>
              <cx:v>Anastrozole</cx:v>
            </cx:txData>
          </cx:tx>
          <cx:dataId val="4"/>
          <cx:layoutPr>
            <cx:binning intervalClosed="r"/>
          </cx:layoutPr>
        </cx:series>
        <cx:series layoutId="clusteredColumn" hidden="1" uniqueId="{184D099C-5EF8-45F7-91CA-4B0CD2E0B407}" formatIdx="5">
          <cx:tx>
            <cx:txData>
              <cx:f>Sheet1!$G$1</cx:f>
              <cx:v>Paclitaxel</cx:v>
            </cx:txData>
          </cx:tx>
          <cx:dataId val="5"/>
          <cx:layoutPr>
            <cx:binning intervalClosed="r"/>
          </cx:layoutPr>
        </cx:series>
        <cx:series layoutId="clusteredColumn" hidden="1" uniqueId="{23AB8FFE-D846-4D90-B7EE-D0CF258FD857}" formatIdx="6">
          <cx:tx>
            <cx:txData>
              <cx:f>Sheet1!$H$1</cx:f>
              <cx:v>Docetaxel</cx:v>
            </cx:txData>
          </cx:tx>
          <cx:dataId val="6"/>
          <cx:layoutPr>
            <cx:binning intervalClosed="r"/>
          </cx:layoutPr>
        </cx:series>
        <cx:series layoutId="clusteredColumn" hidden="1" uniqueId="{5B9A0ED7-92D6-43B9-AB73-769C5FF30D26}" formatIdx="7">
          <cx:tx>
            <cx:txData>
              <cx:f>Sheet1!$I$1</cx:f>
              <cx:v>Fluorouracil</cx:v>
            </cx:txData>
          </cx:tx>
          <cx:dataId val="7"/>
          <cx:layoutPr>
            <cx:binning intervalClosed="r"/>
          </cx:layoutPr>
        </cx:series>
        <cx:series layoutId="clusteredColumn" hidden="1" uniqueId="{E27BE8F8-2B8E-4BDA-B85B-03CD1BE107C9}" formatIdx="8">
          <cx:tx>
            <cx:txData>
              <cx:f>Sheet1!$J$1</cx:f>
              <cx:v>Trastuzumab</cx:v>
            </cx:txData>
          </cx:tx>
          <cx:dataId val="8"/>
          <cx:layoutPr>
            <cx:binning intervalClosed="r"/>
          </cx:layoutPr>
        </cx:series>
        <cx:series layoutId="clusteredColumn" hidden="1" uniqueId="{BDB04C1D-A018-4CED-8EC8-713B352EE791}" formatIdx="9">
          <cx:tx>
            <cx:txData>
              <cx:f>Sheet1!$K$1</cx:f>
              <cx:v>Letrozole</cx:v>
            </cx:txData>
          </cx:tx>
          <cx:dataId val="9"/>
          <cx:layoutPr>
            <cx:binning intervalClosed="r"/>
          </cx:layoutPr>
        </cx:series>
        <cx:series layoutId="clusteredColumn" hidden="1" uniqueId="{D782EDF7-BB96-4F30-A118-F00957E5C53F}" formatIdx="10">
          <cx:tx>
            <cx:txData>
              <cx:f>Sheet1!$L$1</cx:f>
              <cx:v>Exemestane</cx:v>
            </cx:txData>
          </cx:tx>
          <cx:dataId val="10"/>
          <cx:layoutPr>
            <cx:binning intervalClosed="r"/>
          </cx:layoutPr>
        </cx:series>
        <cx:series layoutId="clusteredColumn" hidden="1" uniqueId="{76F54BE8-99E4-4B50-B502-A17BBF503586}" formatIdx="11">
          <cx:tx>
            <cx:txData>
              <cx:f>Sheet1!$M$1</cx:f>
              <cx:v>Epirubicin</cx:v>
            </cx:txData>
          </cx:tx>
          <cx:dataId val="11"/>
          <cx:layoutPr>
            <cx:binning intervalClosed="r"/>
          </cx:layoutPr>
        </cx:series>
        <cx:series layoutId="clusteredColumn" hidden="1" uniqueId="{1D28A517-46D5-4C0A-9B27-9E3A79DB9A25}" formatIdx="12">
          <cx:tx>
            <cx:txData>
              <cx:f>Sheet1!$N$1</cx:f>
              <cx:v>Carboplatin</cx:v>
            </cx:txData>
          </cx:tx>
          <cx:dataId val="12"/>
          <cx:layoutPr>
            <cx:binning intervalClosed="r"/>
          </cx:layoutPr>
        </cx:series>
        <cx:series layoutId="clusteredColumn" hidden="1" uniqueId="{5AA494F5-9F2A-4F59-8349-C1C8AA8EAD2B}" formatIdx="13">
          <cx:tx>
            <cx:txData>
              <cx:f>Sheet1!$O$1</cx:f>
              <cx:v>Methotrexate</cx:v>
            </cx:txData>
          </cx:tx>
          <cx:dataId val="13"/>
          <cx:layoutPr>
            <cx:binning intervalClosed="r"/>
          </cx:layoutPr>
        </cx:series>
      </cx:plotAreaRegion>
      <cx:axis id="0">
        <cx:catScaling gapWidth="0"/>
        <cx:title>
          <cx:tx>
            <cx:txData>
              <cx:v>Progression Free Interval</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Progression Free Interval</a:t>
              </a:r>
            </a:p>
          </cx:txPr>
        </cx:title>
        <cx:tickLabels/>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Frequency</a:t>
              </a:r>
            </a:p>
          </cx:txPr>
        </cx:title>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Sheet1!$B$2:$B$781</cx:f>
        <cx:lvl ptCount="780" formatCode="General">
          <cx:pt idx="0">1808</cx:pt>
          <cx:pt idx="1">4005</cx:pt>
          <cx:pt idx="2">1474</cx:pt>
          <cx:pt idx="3">1448</cx:pt>
          <cx:pt idx="4">348</cx:pt>
          <cx:pt idx="5">1477</cx:pt>
          <cx:pt idx="6">1471</cx:pt>
          <cx:pt idx="7">303</cx:pt>
          <cx:pt idx="8">1463</cx:pt>
          <cx:pt idx="9">434</cx:pt>
          <cx:pt idx="10">1437</cx:pt>
          <cx:pt idx="11">1196</cx:pt>
          <cx:pt idx="12">852</cx:pt>
          <cx:pt idx="13">584</cx:pt>
          <cx:pt idx="14">554</cx:pt>
          <cx:pt idx="15">4354</cx:pt>
          <cx:pt idx="16">102</cx:pt>
          <cx:pt idx="17">2385</cx:pt>
          <cx:pt idx="18">3709</cx:pt>
          <cx:pt idx="19">2246</cx:pt>
          <cx:pt idx="20">2654</cx:pt>
          <cx:pt idx="21">1470</cx:pt>
          <cx:pt idx="22">3102</cx:pt>
          <cx:pt idx="23">1686</cx:pt>
          <cx:pt idx="24">1099</cx:pt>
          <cx:pt idx="25">1364</cx:pt>
          <cx:pt idx="26">3015</cx:pt>
          <cx:pt idx="27">382</cx:pt>
          <cx:pt idx="28">3492</cx:pt>
          <cx:pt idx="29">2813</cx:pt>
          <cx:pt idx="30">2695</cx:pt>
          <cx:pt idx="31">3283</cx:pt>
          <cx:pt idx="32">2348</cx:pt>
          <cx:pt idx="33">2289</cx:pt>
          <cx:pt idx="34">158</cx:pt>
          <cx:pt idx="35">3011</cx:pt>
          <cx:pt idx="36">3283</cx:pt>
          <cx:pt idx="37">1728</cx:pt>
          <cx:pt idx="38">1673</cx:pt>
          <cx:pt idx="39">1616</cx:pt>
          <cx:pt idx="40">2048</cx:pt>
          <cx:pt idx="41">1051</cx:pt>
          <cx:pt idx="42">1027</cx:pt>
          <cx:pt idx="43">1873</cx:pt>
          <cx:pt idx="44">767</cx:pt>
          <cx:pt idx="45">3094</cx:pt>
          <cx:pt idx="46">4088</cx:pt>
          <cx:pt idx="47">2442</cx:pt>
          <cx:pt idx="48">3603</cx:pt>
          <cx:pt idx="49">2426</cx:pt>
          <cx:pt idx="50">2263</cx:pt>
          <cx:pt idx="51">2190</cx:pt>
          <cx:pt idx="52">1066</cx:pt>
          <cx:pt idx="53">1353</cx:pt>
          <cx:pt idx="54">752</cx:pt>
          <cx:pt idx="55">1925</cx:pt>
          <cx:pt idx="56">3017</cx:pt>
          <cx:pt idx="57">1662</cx:pt>
          <cx:pt idx="58">825</cx:pt>
          <cx:pt idx="59">653</cx:pt>
          <cx:pt idx="60">1239</cx:pt>
          <cx:pt idx="61">1347</cx:pt>
          <cx:pt idx="62">533</cx:pt>
          <cx:pt idx="63">521</cx:pt>
          <cx:pt idx="64">255</cx:pt>
          <cx:pt idx="65">1516</cx:pt>
          <cx:pt idx="66">624</cx:pt>
          <cx:pt idx="67">531</cx:pt>
          <cx:pt idx="68">575</cx:pt>
          <cx:pt idx="69">631</cx:pt>
          <cx:pt idx="70">756</cx:pt>
          <cx:pt idx="71">769</cx:pt>
          <cx:pt idx="72">554</cx:pt>
          <cx:pt idx="73">1535</cx:pt>
          <cx:pt idx="74">666</cx:pt>
          <cx:pt idx="75">659</cx:pt>
          <cx:pt idx="76">1505</cx:pt>
          <cx:pt idx="77">559</cx:pt>
          <cx:pt idx="78">588</cx:pt>
          <cx:pt idx="79">1474</cx:pt>
          <cx:pt idx="80">723</cx:pt>
          <cx:pt idx="81">714</cx:pt>
          <cx:pt idx="82">528</cx:pt>
          <cx:pt idx="83">1847</cx:pt>
          <cx:pt idx="84">683</cx:pt>
          <cx:pt idx="85">616</cx:pt>
          <cx:pt idx="86">595</cx:pt>
          <cx:pt idx="87">501</cx:pt>
          <cx:pt idx="88">1596</cx:pt>
          <cx:pt idx="89">3276</cx:pt>
          <cx:pt idx="90">1290</cx:pt>
          <cx:pt idx="91">523</cx:pt>
          <cx:pt idx="92">552</cx:pt>
          <cx:pt idx="93">2989</cx:pt>
          <cx:pt idx="94">322</cx:pt>
          <cx:pt idx="95">1102</cx:pt>
          <cx:pt idx="96">1206</cx:pt>
          <cx:pt idx="97">682</cx:pt>
          <cx:pt idx="98">2770</cx:pt>
          <cx:pt idx="99">574</cx:pt>
          <cx:pt idx="100">996</cx:pt>
          <cx:pt idx="101">1712</cx:pt>
          <cx:pt idx="102">1439</cx:pt>
          <cx:pt idx="103">802</cx:pt>
          <cx:pt idx="104">1532</cx:pt>
          <cx:pt idx="105">1546</cx:pt>
          <cx:pt idx="106">648</cx:pt>
          <cx:pt idx="107">643</cx:pt>
          <cx:pt idx="108">1165</cx:pt>
          <cx:pt idx="109">1074</cx:pt>
          <cx:pt idx="110">1079</cx:pt>
          <cx:pt idx="111">931</cx:pt>
          <cx:pt idx="112">1139</cx:pt>
          <cx:pt idx="113">1085</cx:pt>
          <cx:pt idx="114">1007</cx:pt>
          <cx:pt idx="115">906</cx:pt>
          <cx:pt idx="116">965</cx:pt>
          <cx:pt idx="117">556</cx:pt>
          <cx:pt idx="118">765</cx:pt>
          <cx:pt idx="119">586</cx:pt>
          <cx:pt idx="120">795</cx:pt>
          <cx:pt idx="121">954</cx:pt>
          <cx:pt idx="122">738</cx:pt>
          <cx:pt idx="123">722</cx:pt>
          <cx:pt idx="124">291</cx:pt>
          <cx:pt idx="125">661</cx:pt>
          <cx:pt idx="126">627</cx:pt>
          <cx:pt idx="127">679</cx:pt>
          <cx:pt idx="128">345</cx:pt>
          <cx:pt idx="129">322</cx:pt>
          <cx:pt idx="130">313</cx:pt>
          <cx:pt idx="131">343</cx:pt>
          <cx:pt idx="132">174</cx:pt>
          <cx:pt idx="133">419</cx:pt>
          <cx:pt idx="134">364</cx:pt>
          <cx:pt idx="135">454</cx:pt>
          <cx:pt idx="136">418</cx:pt>
          <cx:pt idx="137">446</cx:pt>
          <cx:pt idx="138">441</cx:pt>
          <cx:pt idx="139">644</cx:pt>
          <cx:pt idx="140">545</cx:pt>
          <cx:pt idx="141">448</cx:pt>
          <cx:pt idx="142">368</cx:pt>
          <cx:pt idx="143">326</cx:pt>
          <cx:pt idx="144">336</cx:pt>
          <cx:pt idx="145">313</cx:pt>
          <cx:pt idx="146">285</cx:pt>
          <cx:pt idx="147">317</cx:pt>
          <cx:pt idx="148">266</cx:pt>
          <cx:pt idx="149">396</cx:pt>
          <cx:pt idx="150">396</cx:pt>
          <cx:pt idx="151">547</cx:pt>
          <cx:pt idx="152">1614</cx:pt>
          <cx:pt idx="153">791</cx:pt>
          <cx:pt idx="154">518</cx:pt>
          <cx:pt idx="155">1642</cx:pt>
          <cx:pt idx="156">274</cx:pt>
          <cx:pt idx="157">1034</cx:pt>
          <cx:pt idx="158">608</cx:pt>
          <cx:pt idx="159">577</cx:pt>
          <cx:pt idx="160">577</cx:pt>
          <cx:pt idx="161">426</cx:pt>
          <cx:pt idx="162">365</cx:pt>
          <cx:pt idx="163">975</cx:pt>
          <cx:pt idx="164">304</cx:pt>
          <cx:pt idx="165">334</cx:pt>
          <cx:pt idx="166">273</cx:pt>
          <cx:pt idx="167">243</cx:pt>
          <cx:pt idx="168">760</cx:pt>
          <cx:pt idx="169">304</cx:pt>
          <cx:pt idx="170">1371</cx:pt>
          <cx:pt idx="171">549</cx:pt>
          <cx:pt idx="172">1124</cx:pt>
          <cx:pt idx="173">396</cx:pt>
          <cx:pt idx="174">1156</cx:pt>
          <cx:pt idx="175">881</cx:pt>
          <cx:pt idx="176">1004</cx:pt>
          <cx:pt idx="177">607</cx:pt>
          <cx:pt idx="178">365</cx:pt>
          <cx:pt idx="179">762</cx:pt>
          <cx:pt idx="180">943</cx:pt>
          <cx:pt idx="181">1004</cx:pt>
          <cx:pt idx="182">366</cx:pt>
          <cx:pt idx="183">243</cx:pt>
          <cx:pt idx="184">942</cx:pt>
          <cx:pt idx="185">546</cx:pt>
          <cx:pt idx="186">1277</cx:pt>
          <cx:pt idx="187">365</cx:pt>
          <cx:pt idx="188">304</cx:pt>
          <cx:pt idx="189">304</cx:pt>
          <cx:pt idx="190">365</cx:pt>
          <cx:pt idx="191">1522</cx:pt>
          <cx:pt idx="192">1492</cx:pt>
          <cx:pt idx="193">1371</cx:pt>
          <cx:pt idx="194">1006</cx:pt>
          <cx:pt idx="195">761</cx:pt>
          <cx:pt idx="196">273</cx:pt>
          <cx:pt idx="197">579</cx:pt>
          <cx:pt idx="198">457</cx:pt>
          <cx:pt idx="199">365</cx:pt>
          <cx:pt idx="200">579</cx:pt>
          <cx:pt idx="201">396</cx:pt>
          <cx:pt idx="202">640</cx:pt>
          <cx:pt idx="203">822</cx:pt>
          <cx:pt idx="204">518</cx:pt>
          <cx:pt idx="205">1157</cx:pt>
          <cx:pt idx="206">585</cx:pt>
          <cx:pt idx="207">698</cx:pt>
          <cx:pt idx="208">2248</cx:pt>
          <cx:pt idx="209">654</cx:pt>
          <cx:pt idx="210">2222</cx:pt>
          <cx:pt idx="211">1234</cx:pt>
          <cx:pt idx="212">766</cx:pt>
          <cx:pt idx="213">2759</cx:pt>
          <cx:pt idx="214">1853</cx:pt>
          <cx:pt idx="215">2650</cx:pt>
          <cx:pt idx="216">2255</cx:pt>
          <cx:pt idx="217">1005</cx:pt>
          <cx:pt idx="218">588</cx:pt>
          <cx:pt idx="219">237</cx:pt>
          <cx:pt idx="220">987</cx:pt>
          <cx:pt idx="221">675</cx:pt>
          <cx:pt idx="222">762</cx:pt>
          <cx:pt idx="223">456</cx:pt>
          <cx:pt idx="224">504</cx:pt>
          <cx:pt idx="225">471</cx:pt>
          <cx:pt idx="226">707</cx:pt>
          <cx:pt idx="227">754</cx:pt>
          <cx:pt idx="228">588</cx:pt>
          <cx:pt idx="229">455</cx:pt>
          <cx:pt idx="230">348</cx:pt>
          <cx:pt idx="231">2442</cx:pt>
          <cx:pt idx="232">1866</cx:pt>
          <cx:pt idx="233">1645</cx:pt>
          <cx:pt idx="234">2483</cx:pt>
          <cx:pt idx="235">1922</cx:pt>
          <cx:pt idx="236">2091</cx:pt>
          <cx:pt idx="237">2124</cx:pt>
          <cx:pt idx="238">1614</cx:pt>
          <cx:pt idx="239">1351</cx:pt>
          <cx:pt idx="240">997</cx:pt>
          <cx:pt idx="241">651</cx:pt>
          <cx:pt idx="242">1587</cx:pt>
          <cx:pt idx="243">792</cx:pt>
          <cx:pt idx="244">1140</cx:pt>
          <cx:pt idx="245">618</cx:pt>
          <cx:pt idx="246">680</cx:pt>
          <cx:pt idx="247">1066</cx:pt>
          <cx:pt idx="248">143</cx:pt>
          <cx:pt idx="249">1542</cx:pt>
          <cx:pt idx="250">1547</cx:pt>
          <cx:pt idx="251">2190</cx:pt>
          <cx:pt idx="252">2335</cx:pt>
          <cx:pt idx="253">1980</cx:pt>
          <cx:pt idx="254">798</cx:pt>
          <cx:pt idx="255">1528</cx:pt>
          <cx:pt idx="256">1887</cx:pt>
          <cx:pt idx="257">1683</cx:pt>
          <cx:pt idx="258">2184</cx:pt>
          <cx:pt idx="259">3506</cx:pt>
          <cx:pt idx="260">3456</cx:pt>
          <cx:pt idx="261">267</cx:pt>
          <cx:pt idx="262">3248</cx:pt>
          <cx:pt idx="263">3286</cx:pt>
          <cx:pt idx="264">3112</cx:pt>
          <cx:pt idx="265">2989</cx:pt>
          <cx:pt idx="266">2372</cx:pt>
          <cx:pt idx="267">2515</cx:pt>
          <cx:pt idx="268">2142</cx:pt>
          <cx:pt idx="269">1842</cx:pt>
          <cx:pt idx="270">1639</cx:pt>
          <cx:pt idx="271">1234</cx:pt>
          <cx:pt idx="272">622</cx:pt>
          <cx:pt idx="273">2953</cx:pt>
          <cx:pt idx="274">1882</cx:pt>
          <cx:pt idx="275">2513</cx:pt>
          <cx:pt idx="276">350</cx:pt>
          <cx:pt idx="277">541</cx:pt>
          <cx:pt idx="278">754</cx:pt>
          <cx:pt idx="279">819</cx:pt>
          <cx:pt idx="280">3957</cx:pt>
          <cx:pt idx="281">172</cx:pt>
          <cx:pt idx="282">475</cx:pt>
          <cx:pt idx="283">989</cx:pt>
          <cx:pt idx="284">1001</cx:pt>
          <cx:pt idx="285">584</cx:pt>
          <cx:pt idx="286">4275</cx:pt>
          <cx:pt idx="287">2991</cx:pt>
          <cx:pt idx="288">160</cx:pt>
          <cx:pt idx="289">2558</cx:pt>
          <cx:pt idx="290">3316</cx:pt>
          <cx:pt idx="291">709</cx:pt>
          <cx:pt idx="292">739</cx:pt>
          <cx:pt idx="293">544</cx:pt>
          <cx:pt idx="294">1313</cx:pt>
          <cx:pt idx="295">4052</cx:pt>
          <cx:pt idx="296">1609</cx:pt>
          <cx:pt idx="297">4080</cx:pt>
          <cx:pt idx="298">3261</cx:pt>
          <cx:pt idx="299">1136</cx:pt>
          <cx:pt idx="300">588</cx:pt>
          <cx:pt idx="301">3159</cx:pt>
          <cx:pt idx="302">2971</cx:pt>
          <cx:pt idx="303">2991</cx:pt>
          <cx:pt idx="304">2920</cx:pt>
          <cx:pt idx="305">2618</cx:pt>
          <cx:pt idx="306">2856</cx:pt>
          <cx:pt idx="307">3021</cx:pt>
          <cx:pt idx="308">268</cx:pt>
          <cx:pt idx="309">1150</cx:pt>
          <cx:pt idx="310">1272</cx:pt>
          <cx:pt idx="311">2868</cx:pt>
          <cx:pt idx="312">1864</cx:pt>
          <cx:pt idx="313">2632</cx:pt>
          <cx:pt idx="314">2629</cx:pt>
          <cx:pt idx="315">1026</cx:pt>
          <cx:pt idx="316">4894</cx:pt>
          <cx:pt idx="317">1548</cx:pt>
          <cx:pt idx="318">1414</cx:pt>
          <cx:pt idx="319">3660</cx:pt>
          <cx:pt idx="320">2561</cx:pt>
          <cx:pt idx="321">3172</cx:pt>
          <cx:pt idx="322">3430</cx:pt>
          <cx:pt idx="323">2976</cx:pt>
          <cx:pt idx="324">3202</cx:pt>
          <cx:pt idx="325">3128</cx:pt>
          <cx:pt idx="326">3203</cx:pt>
          <cx:pt idx="327">1550</cx:pt>
          <cx:pt idx="328">3004</cx:pt>
          <cx:pt idx="329">3001</cx:pt>
          <cx:pt idx="330">2707</cx:pt>
          <cx:pt idx="331">3030</cx:pt>
          <cx:pt idx="332">2838</cx:pt>
          <cx:pt idx="333">2605</cx:pt>
          <cx:pt idx="334">2161</cx:pt>
          <cx:pt idx="335">1640</cx:pt>
          <cx:pt idx="336">4203</cx:pt>
          <cx:pt idx="337">434</cx:pt>
          <cx:pt idx="338">2632</cx:pt>
          <cx:pt idx="339">1304</cx:pt>
          <cx:pt idx="340">2012</cx:pt>
          <cx:pt idx="341">1935</cx:pt>
          <cx:pt idx="342">1161</cx:pt>
          <cx:pt idx="343">1198</cx:pt>
          <cx:pt idx="344">1233</cx:pt>
          <cx:pt idx="345">1742</cx:pt>
          <cx:pt idx="346">968</cx:pt>
          <cx:pt idx="347">1013</cx:pt>
          <cx:pt idx="348">1185</cx:pt>
          <cx:pt idx="349">301</cx:pt>
          <cx:pt idx="350">994</cx:pt>
          <cx:pt idx="351">2596</cx:pt>
          <cx:pt idx="352">1516</cx:pt>
          <cx:pt idx="353">2072</cx:pt>
          <cx:pt idx="354">456</cx:pt>
          <cx:pt idx="355">2164</cx:pt>
          <cx:pt idx="356">1820</cx:pt>
          <cx:pt idx="357">622</cx:pt>
          <cx:pt idx="358">777</cx:pt>
          <cx:pt idx="359">1919</cx:pt>
          <cx:pt idx="360">2477</cx:pt>
          <cx:pt idx="361">1148</cx:pt>
          <cx:pt idx="362">1203</cx:pt>
          <cx:pt idx="363">1191</cx:pt>
          <cx:pt idx="364">2136</cx:pt>
          <cx:pt idx="365">2559</cx:pt>
          <cx:pt idx="366">1569</cx:pt>
          <cx:pt idx="367">1572</cx:pt>
          <cx:pt idx="368">1132</cx:pt>
          <cx:pt idx="369">974</cx:pt>
          <cx:pt idx="370">554</cx:pt>
          <cx:pt idx="371">660</cx:pt>
          <cx:pt idx="372">2278</cx:pt>
          <cx:pt idx="373">1876</cx:pt>
          <cx:pt idx="374">2612</cx:pt>
          <cx:pt idx="375">2365</cx:pt>
          <cx:pt idx="376">1519</cx:pt>
          <cx:pt idx="377">2371</cx:pt>
          <cx:pt idx="378">2255</cx:pt>
          <cx:pt idx="379">1270</cx:pt>
          <cx:pt idx="380">1123</cx:pt>
          <cx:pt idx="381">2674</cx:pt>
          <cx:pt idx="382">2767</cx:pt>
          <cx:pt idx="383">2486</cx:pt>
          <cx:pt idx="384">2041</cx:pt>
          <cx:pt idx="385">1156</cx:pt>
          <cx:pt idx="386">912</cx:pt>
          <cx:pt idx="387">423</cx:pt>
          <cx:pt idx="388">2381</cx:pt>
          <cx:pt idx="389">476</cx:pt>
          <cx:pt idx="390">98</cx:pt>
          <cx:pt idx="391">78</cx:pt>
          <cx:pt idx="392">2403</cx:pt>
          <cx:pt idx="393">2064</cx:pt>
          <cx:pt idx="394">2156</cx:pt>
          <cx:pt idx="395">495</cx:pt>
          <cx:pt idx="396">134</cx:pt>
          <cx:pt idx="397">477</cx:pt>
          <cx:pt idx="398">435</cx:pt>
          <cx:pt idx="399">293</cx:pt>
          <cx:pt idx="400">1363</cx:pt>
          <cx:pt idx="401">2489</cx:pt>
          <cx:pt idx="402">991</cx:pt>
          <cx:pt idx="403">745</cx:pt>
          <cx:pt idx="404">943</cx:pt>
          <cx:pt idx="405">923</cx:pt>
          <cx:pt idx="406">328</cx:pt>
          <cx:pt idx="407">461</cx:pt>
          <cx:pt idx="408">1620</cx:pt>
          <cx:pt idx="409">702</cx:pt>
          <cx:pt idx="410">1247</cx:pt>
          <cx:pt idx="411">806</cx:pt>
          <cx:pt idx="412">727</cx:pt>
          <cx:pt idx="413">620</cx:pt>
          <cx:pt idx="414">178</cx:pt>
          <cx:pt idx="415">72</cx:pt>
          <cx:pt idx="416">516</cx:pt>
          <cx:pt idx="417">76</cx:pt>
          <cx:pt idx="418">414</cx:pt>
          <cx:pt idx="419">1121</cx:pt>
          <cx:pt idx="420">392</cx:pt>
          <cx:pt idx="421">1561</cx:pt>
          <cx:pt idx="422">829</cx:pt>
          <cx:pt idx="423">1545</cx:pt>
          <cx:pt idx="424">170</cx:pt>
          <cx:pt idx="425">1288</cx:pt>
          <cx:pt idx="426">1363</cx:pt>
          <cx:pt idx="427">1001</cx:pt>
          <cx:pt idx="428">652</cx:pt>
          <cx:pt idx="429">1093</cx:pt>
          <cx:pt idx="430">795</cx:pt>
          <cx:pt idx="431">1120</cx:pt>
          <cx:pt idx="432">612</cx:pt>
          <cx:pt idx="433">567</cx:pt>
          <cx:pt idx="434">662</cx:pt>
          <cx:pt idx="435">287</cx:pt>
          <cx:pt idx="436">382</cx:pt>
          <cx:pt idx="437">411</cx:pt>
          <cx:pt idx="438">383</cx:pt>
          <cx:pt idx="439">393</cx:pt>
          <cx:pt idx="440">375</cx:pt>
          <cx:pt idx="441">375</cx:pt>
          <cx:pt idx="442">616</cx:pt>
          <cx:pt idx="443">381</cx:pt>
          <cx:pt idx="444">376</cx:pt>
          <cx:pt idx="445">470</cx:pt>
          <cx:pt idx="446">513</cx:pt>
          <cx:pt idx="447">508</cx:pt>
          <cx:pt idx="448">297</cx:pt>
          <cx:pt idx="449">747</cx:pt>
          <cx:pt idx="450">439</cx:pt>
          <cx:pt idx="451">394</cx:pt>
          <cx:pt idx="452">396</cx:pt>
          <cx:pt idx="453">408</cx:pt>
          <cx:pt idx="454">592</cx:pt>
          <cx:pt idx="455">1728</cx:pt>
          <cx:pt idx="456">635</cx:pt>
          <cx:pt idx="457">403</cx:pt>
          <cx:pt idx="458">626</cx:pt>
          <cx:pt idx="459">425</cx:pt>
          <cx:pt idx="460">431</cx:pt>
          <cx:pt idx="461">410</cx:pt>
          <cx:pt idx="462">584</cx:pt>
          <cx:pt idx="463">431</cx:pt>
          <cx:pt idx="464">431</cx:pt>
          <cx:pt idx="465">1688</cx:pt>
          <cx:pt idx="466">480</cx:pt>
          <cx:pt idx="467">552</cx:pt>
          <cx:pt idx="468">575</cx:pt>
          <cx:pt idx="469">1612</cx:pt>
          <cx:pt idx="470">426</cx:pt>
          <cx:pt idx="471">577</cx:pt>
          <cx:pt idx="472">611</cx:pt>
          <cx:pt idx="473">590</cx:pt>
          <cx:pt idx="474">620</cx:pt>
          <cx:pt idx="475">639</cx:pt>
          <cx:pt idx="476">371</cx:pt>
          <cx:pt idx="477">405</cx:pt>
          <cx:pt idx="478">447</cx:pt>
          <cx:pt idx="479">565</cx:pt>
          <cx:pt idx="480">541</cx:pt>
          <cx:pt idx="481">509</cx:pt>
          <cx:pt idx="482">783</cx:pt>
          <cx:pt idx="483">727</cx:pt>
          <cx:pt idx="484">463</cx:pt>
          <cx:pt idx="485">664</cx:pt>
          <cx:pt idx="486">441</cx:pt>
          <cx:pt idx="487">606</cx:pt>
          <cx:pt idx="488">1682</cx:pt>
          <cx:pt idx="489">482</cx:pt>
          <cx:pt idx="490">496</cx:pt>
          <cx:pt idx="491">506</cx:pt>
          <cx:pt idx="492">1309</cx:pt>
          <cx:pt idx="493">503</cx:pt>
          <cx:pt idx="494">466</cx:pt>
          <cx:pt idx="495">472</cx:pt>
          <cx:pt idx="496">302</cx:pt>
          <cx:pt idx="497">433</cx:pt>
          <cx:pt idx="498">430</cx:pt>
          <cx:pt idx="499">530</cx:pt>
          <cx:pt idx="500">488</cx:pt>
          <cx:pt idx="501">397</cx:pt>
          <cx:pt idx="502">439</cx:pt>
          <cx:pt idx="503">1461</cx:pt>
          <cx:pt idx="504">499</cx:pt>
          <cx:pt idx="505">410</cx:pt>
          <cx:pt idx="506">519</cx:pt>
          <cx:pt idx="507">307</cx:pt>
          <cx:pt idx="508">398</cx:pt>
          <cx:pt idx="509">381</cx:pt>
          <cx:pt idx="510">373</cx:pt>
          <cx:pt idx="511">563</cx:pt>
          <cx:pt idx="512">659</cx:pt>
          <cx:pt idx="513">492</cx:pt>
          <cx:pt idx="514">21</cx:pt>
          <cx:pt idx="515">767</cx:pt>
          <cx:pt idx="516">1308</cx:pt>
          <cx:pt idx="517">2541</cx:pt>
          <cx:pt idx="518">1047</cx:pt>
          <cx:pt idx="519">837</cx:pt>
          <cx:pt idx="520">1417</cx:pt>
          <cx:pt idx="521">75</cx:pt>
          <cx:pt idx="522">195</cx:pt>
          <cx:pt idx="523">1220</cx:pt>
          <cx:pt idx="524">865</cx:pt>
          <cx:pt idx="525">878</cx:pt>
          <cx:pt idx="526">1434</cx:pt>
          <cx:pt idx="527">1359</cx:pt>
          <cx:pt idx="528">1246</cx:pt>
          <cx:pt idx="529">1163</cx:pt>
          <cx:pt idx="530">971</cx:pt>
          <cx:pt idx="531">1009</cx:pt>
          <cx:pt idx="532">2311</cx:pt>
          <cx:pt idx="533">1318</cx:pt>
          <cx:pt idx="534">1042</cx:pt>
          <cx:pt idx="535">974</cx:pt>
          <cx:pt idx="536">972</cx:pt>
          <cx:pt idx="537">2109</cx:pt>
          <cx:pt idx="538">188</cx:pt>
          <cx:pt idx="539">1935</cx:pt>
          <cx:pt idx="540">54</cx:pt>
          <cx:pt idx="541">707</cx:pt>
          <cx:pt idx="542">591</cx:pt>
          <cx:pt idx="543">640</cx:pt>
          <cx:pt idx="544">726</cx:pt>
          <cx:pt idx="545">450</cx:pt>
          <cx:pt idx="546">762</cx:pt>
          <cx:pt idx="547">710</cx:pt>
          <cx:pt idx="548">694</cx:pt>
          <cx:pt idx="549">526</cx:pt>
          <cx:pt idx="550">630</cx:pt>
          <cx:pt idx="551">658</cx:pt>
          <cx:pt idx="552">554</cx:pt>
          <cx:pt idx="553">393</cx:pt>
          <cx:pt idx="554">1692</cx:pt>
          <cx:pt idx="555">1640</cx:pt>
          <cx:pt idx="556">275</cx:pt>
          <cx:pt idx="557">626</cx:pt>
          <cx:pt idx="558">336</cx:pt>
          <cx:pt idx="559">1210</cx:pt>
          <cx:pt idx="560">595</cx:pt>
          <cx:pt idx="561">1732</cx:pt>
          <cx:pt idx="562">428</cx:pt>
          <cx:pt idx="563">1563</cx:pt>
          <cx:pt idx="564">2329</cx:pt>
          <cx:pt idx="565">1631</cx:pt>
          <cx:pt idx="566">2653</cx:pt>
          <cx:pt idx="567">1004</cx:pt>
          <cx:pt idx="568">984</cx:pt>
          <cx:pt idx="569">867</cx:pt>
          <cx:pt idx="570">501</cx:pt>
          <cx:pt idx="571">1133</cx:pt>
          <cx:pt idx="572">1810</cx:pt>
          <cx:pt idx="573">1138</cx:pt>
          <cx:pt idx="574">2140</cx:pt>
          <cx:pt idx="575">1026</cx:pt>
          <cx:pt idx="576">1025</cx:pt>
          <cx:pt idx="577">865</cx:pt>
          <cx:pt idx="578">1800</cx:pt>
          <cx:pt idx="579">118</cx:pt>
          <cx:pt idx="580">675</cx:pt>
          <cx:pt idx="581">1855</cx:pt>
          <cx:pt idx="582">337</cx:pt>
          <cx:pt idx="583">1648</cx:pt>
          <cx:pt idx="584">1619</cx:pt>
          <cx:pt idx="585">2240</cx:pt>
          <cx:pt idx="586">598</cx:pt>
          <cx:pt idx="587">748</cx:pt>
          <cx:pt idx="588">2306</cx:pt>
          <cx:pt idx="589">361</cx:pt>
          <cx:pt idx="590">1523</cx:pt>
          <cx:pt idx="591">3247</cx:pt>
          <cx:pt idx="592">3121</cx:pt>
          <cx:pt idx="593">1303</cx:pt>
          <cx:pt idx="594">1604</cx:pt>
          <cx:pt idx="595">597</cx:pt>
          <cx:pt idx="596">1051</cx:pt>
          <cx:pt idx="597">1325</cx:pt>
          <cx:pt idx="598">252</cx:pt>
          <cx:pt idx="599">931</cx:pt>
          <cx:pt idx="600">1208</cx:pt>
          <cx:pt idx="601">1062</cx:pt>
          <cx:pt idx="602">1179</cx:pt>
          <cx:pt idx="603">1043</cx:pt>
          <cx:pt idx="604">538</cx:pt>
          <cx:pt idx="605">1059</cx:pt>
          <cx:pt idx="606">1000</cx:pt>
          <cx:pt idx="607">1120</cx:pt>
          <cx:pt idx="608">443</cx:pt>
          <cx:pt idx="609">1039</cx:pt>
          <cx:pt idx="610">1101</cx:pt>
          <cx:pt idx="611">1112</cx:pt>
          <cx:pt idx="612">1203</cx:pt>
          <cx:pt idx="613">1266</cx:pt>
          <cx:pt idx="614">1088</cx:pt>
          <cx:pt idx="615">90</cx:pt>
          <cx:pt idx="616">786</cx:pt>
          <cx:pt idx="617">576</cx:pt>
          <cx:pt idx="618">300</cx:pt>
          <cx:pt idx="619">860</cx:pt>
          <cx:pt idx="620">1063</cx:pt>
          <cx:pt idx="621">78</cx:pt>
          <cx:pt idx="622">186</cx:pt>
          <cx:pt idx="623">92</cx:pt>
          <cx:pt idx="624">339</cx:pt>
          <cx:pt idx="625">1467</cx:pt>
          <cx:pt idx="626">1369</cx:pt>
          <cx:pt idx="627">976</cx:pt>
          <cx:pt idx="628">1224</cx:pt>
          <cx:pt idx="629">34</cx:pt>
          <cx:pt idx="630">1419</cx:pt>
          <cx:pt idx="631">200</cx:pt>
          <cx:pt idx="632">647</cx:pt>
          <cx:pt idx="633">1417</cx:pt>
          <cx:pt idx="634">1449</cx:pt>
          <cx:pt idx="635">790</cx:pt>
          <cx:pt idx="636">975</cx:pt>
          <cx:pt idx="637">1285</cx:pt>
          <cx:pt idx="638">1148</cx:pt>
          <cx:pt idx="639">1189</cx:pt>
          <cx:pt idx="640">1167</cx:pt>
          <cx:pt idx="641">1248</cx:pt>
          <cx:pt idx="642">1269</cx:pt>
          <cx:pt idx="643">1239</cx:pt>
          <cx:pt idx="644">1232</cx:pt>
          <cx:pt idx="645">305</cx:pt>
          <cx:pt idx="646">21</cx:pt>
          <cx:pt idx="647">26</cx:pt>
          <cx:pt idx="648">1186</cx:pt>
          <cx:pt idx="649">59</cx:pt>
          <cx:pt idx="650">217</cx:pt>
          <cx:pt idx="651">747</cx:pt>
          <cx:pt idx="652">375</cx:pt>
          <cx:pt idx="653">524</cx:pt>
          <cx:pt idx="654">288</cx:pt>
          <cx:pt idx="655">1158</cx:pt>
          <cx:pt idx="656">1001</cx:pt>
          <cx:pt idx="657">926</cx:pt>
          <cx:pt idx="658">812</cx:pt>
          <cx:pt idx="659">803</cx:pt>
          <cx:pt idx="660">847</cx:pt>
          <cx:pt idx="661">371</cx:pt>
          <cx:pt idx="662">1208</cx:pt>
          <cx:pt idx="663">258</cx:pt>
          <cx:pt idx="664">554</cx:pt>
          <cx:pt idx="665">575</cx:pt>
          <cx:pt idx="666">403</cx:pt>
          <cx:pt idx="667">504</cx:pt>
          <cx:pt idx="668">477</cx:pt>
          <cx:pt idx="669">875</cx:pt>
          <cx:pt idx="670">789</cx:pt>
          <cx:pt idx="671">694</cx:pt>
          <cx:pt idx="672">911</cx:pt>
          <cx:pt idx="673">908</cx:pt>
          <cx:pt idx="674">1229</cx:pt>
          <cx:pt idx="675">1094</cx:pt>
          <cx:pt idx="676">1014</cx:pt>
          <cx:pt idx="677">1611</cx:pt>
          <cx:pt idx="678">907</cx:pt>
          <cx:pt idx="679">703</cx:pt>
          <cx:pt idx="680">562</cx:pt>
          <cx:pt idx="681">729</cx:pt>
          <cx:pt idx="682">207</cx:pt>
          <cx:pt idx="683">575</cx:pt>
          <cx:pt idx="684">187</cx:pt>
          <cx:pt idx="685">424</cx:pt>
          <cx:pt idx="686">320</cx:pt>
          <cx:pt idx="687">439</cx:pt>
          <cx:pt idx="688">1051</cx:pt>
          <cx:pt idx="689">607</cx:pt>
          <cx:pt idx="690">1673</cx:pt>
          <cx:pt idx="691">1604</cx:pt>
          <cx:pt idx="692">788</cx:pt>
          <cx:pt idx="693">672</cx:pt>
          <cx:pt idx="694">1035</cx:pt>
          <cx:pt idx="695">532</cx:pt>
          <cx:pt idx="696">533</cx:pt>
          <cx:pt idx="697">715</cx:pt>
          <cx:pt idx="698">952</cx:pt>
          <cx:pt idx="699">1010</cx:pt>
          <cx:pt idx="700">225</cx:pt>
          <cx:pt idx="701">3342</cx:pt>
          <cx:pt idx="702">536</cx:pt>
          <cx:pt idx="703">3014</cx:pt>
          <cx:pt idx="704">2406</cx:pt>
          <cx:pt idx="705">2535</cx:pt>
          <cx:pt idx="706">2282</cx:pt>
          <cx:pt idx="707">2155</cx:pt>
          <cx:pt idx="708">2193</cx:pt>
          <cx:pt idx="709">2590</cx:pt>
          <cx:pt idx="710">2645</cx:pt>
          <cx:pt idx="711">3519</cx:pt>
          <cx:pt idx="712">3226</cx:pt>
          <cx:pt idx="713">3091</cx:pt>
          <cx:pt idx="714">2596</cx:pt>
          <cx:pt idx="715">3361</cx:pt>
          <cx:pt idx="716">1162</cx:pt>
          <cx:pt idx="717">1330</cx:pt>
          <cx:pt idx="718">2108</cx:pt>
          <cx:pt idx="719">2019</cx:pt>
          <cx:pt idx="720">2191</cx:pt>
          <cx:pt idx="721">412</cx:pt>
          <cx:pt idx="722">551</cx:pt>
          <cx:pt idx="723">79</cx:pt>
          <cx:pt idx="724">1543</cx:pt>
          <cx:pt idx="725">646</cx:pt>
          <cx:pt idx="726">402</cx:pt>
          <cx:pt idx="727">216</cx:pt>
          <cx:pt idx="728">404</cx:pt>
          <cx:pt idx="729">323</cx:pt>
          <cx:pt idx="730">759</cx:pt>
          <cx:pt idx="731">996</cx:pt>
          <cx:pt idx="732">889</cx:pt>
          <cx:pt idx="733">762</cx:pt>
          <cx:pt idx="734">519</cx:pt>
          <cx:pt idx="735">258</cx:pt>
          <cx:pt idx="736">447</cx:pt>
          <cx:pt idx="737">440</cx:pt>
          <cx:pt idx="738">450</cx:pt>
          <cx:pt idx="739">677</cx:pt>
          <cx:pt idx="740">489</cx:pt>
          <cx:pt idx="741">477</cx:pt>
          <cx:pt idx="742">192</cx:pt>
          <cx:pt idx="743">441</cx:pt>
          <cx:pt idx="744">594</cx:pt>
          <cx:pt idx="745">596</cx:pt>
          <cx:pt idx="746">532</cx:pt>
          <cx:pt idx="747">681</cx:pt>
          <cx:pt idx="748">681</cx:pt>
          <cx:pt idx="749">1780</cx:pt>
          <cx:pt idx="750">1219</cx:pt>
          <cx:pt idx="751">1062</cx:pt>
          <cx:pt idx="752">1106</cx:pt>
          <cx:pt idx="753">679</cx:pt>
          <cx:pt idx="754">620</cx:pt>
          <cx:pt idx="755">714</cx:pt>
          <cx:pt idx="756">528</cx:pt>
          <cx:pt idx="757">428</cx:pt>
          <cx:pt idx="758">858</cx:pt>
          <cx:pt idx="759">1953</cx:pt>
          <cx:pt idx="760">2645</cx:pt>
          <cx:pt idx="761">302</cx:pt>
          <cx:pt idx="762">572</cx:pt>
          <cx:pt idx="763">562</cx:pt>
          <cx:pt idx="764">641</cx:pt>
          <cx:pt idx="765">629</cx:pt>
          <cx:pt idx="766">586</cx:pt>
          <cx:pt idx="767">421</cx:pt>
          <cx:pt idx="768">574</cx:pt>
          <cx:pt idx="769">529</cx:pt>
          <cx:pt idx="770">525</cx:pt>
          <cx:pt idx="771">424</cx:pt>
          <cx:pt idx="772">518</cx:pt>
          <cx:pt idx="773">2033</cx:pt>
          <cx:pt idx="774">347</cx:pt>
          <cx:pt idx="775">1611</cx:pt>
          <cx:pt idx="776">883</cx:pt>
          <cx:pt idx="777">467</cx:pt>
          <cx:pt idx="778">181</cx:pt>
          <cx:pt idx="779">3256</cx:pt>
        </cx:lvl>
      </cx:numDim>
    </cx:data>
    <cx:data id="1">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Sheet1!$C$2:$C$781</cx:f>
        <cx:lvl ptCount="780" formatCode="General">
          <cx:pt idx="0">0</cx:pt>
          <cx:pt idx="1">0</cx:pt>
          <cx:pt idx="2">1</cx:pt>
          <cx:pt idx="3">0</cx:pt>
          <cx:pt idx="4">1</cx:pt>
          <cx:pt idx="5">0</cx:pt>
          <cx:pt idx="6">0</cx:pt>
          <cx:pt idx="7">1</cx:pt>
          <cx:pt idx="8">0</cx:pt>
          <cx:pt idx="9">0</cx:pt>
          <cx:pt idx="10">0</cx:pt>
          <cx:pt idx="11">0</cx:pt>
          <cx:pt idx="12">0</cx:pt>
          <cx:pt idx="13">0</cx:pt>
          <cx:pt idx="14">0</cx:pt>
          <cx:pt idx="15">1</cx:pt>
          <cx:pt idx="16">0</cx:pt>
          <cx:pt idx="17">1</cx:pt>
          <cx:pt idx="18">1</cx:pt>
          <cx:pt idx="19">1</cx:pt>
          <cx:pt idx="20">1</cx:pt>
          <cx:pt idx="21">1</cx:pt>
          <cx:pt idx="22">1</cx:pt>
          <cx:pt idx="23">1</cx:pt>
          <cx:pt idx="24">1</cx:pt>
          <cx:pt idx="25">1</cx:pt>
          <cx:pt idx="26">1</cx:pt>
          <cx:pt idx="27">1</cx:pt>
          <cx:pt idx="28">0</cx:pt>
          <cx:pt idx="29">1</cx:pt>
          <cx:pt idx="30">1</cx:pt>
          <cx:pt idx="31">1</cx:pt>
          <cx:pt idx="32">0</cx:pt>
          <cx:pt idx="33">1</cx:pt>
          <cx:pt idx="34">0</cx:pt>
          <cx:pt idx="35">1</cx:pt>
          <cx:pt idx="36">0</cx:pt>
          <cx:pt idx="37">1</cx:pt>
          <cx:pt idx="38">1</cx:pt>
          <cx:pt idx="39">1</cx:pt>
          <cx:pt idx="40">1</cx:pt>
          <cx:pt idx="41">0</cx:pt>
          <cx:pt idx="42">1</cx:pt>
          <cx:pt idx="43">0</cx:pt>
          <cx:pt idx="44">1</cx:pt>
          <cx:pt idx="45">0</cx:pt>
          <cx:pt idx="46">0</cx:pt>
          <cx:pt idx="47">0</cx:pt>
          <cx:pt idx="48">1</cx:pt>
          <cx:pt idx="49">1</cx:pt>
          <cx:pt idx="50">1</cx:pt>
          <cx:pt idx="51">1</cx:pt>
          <cx:pt idx="52">1</cx:pt>
          <cx:pt idx="53">1</cx:pt>
          <cx:pt idx="54">0</cx:pt>
          <cx:pt idx="55">1</cx:pt>
          <cx:pt idx="56">1</cx:pt>
          <cx:pt idx="57">0</cx:pt>
          <cx:pt idx="58">0</cx:pt>
          <cx:pt idx="59">0</cx:pt>
          <cx:pt idx="60">1</cx:pt>
          <cx:pt idx="61">1</cx:pt>
          <cx:pt idx="62">1</cx:pt>
          <cx:pt idx="63">0</cx:pt>
          <cx:pt idx="64">0</cx:pt>
          <cx:pt idx="65">1</cx:pt>
          <cx:pt idx="66">0</cx:pt>
          <cx:pt idx="67">1</cx:pt>
          <cx:pt idx="68">1</cx:pt>
          <cx:pt idx="69">1</cx:pt>
          <cx:pt idx="70">0</cx:pt>
          <cx:pt idx="71">1</cx:pt>
          <cx:pt idx="72">1</cx:pt>
          <cx:pt idx="73">0</cx:pt>
          <cx:pt idx="74">1</cx:pt>
          <cx:pt idx="75">1</cx:pt>
          <cx:pt idx="76">0</cx:pt>
          <cx:pt idx="77">1</cx:pt>
          <cx:pt idx="78">1</cx:pt>
          <cx:pt idx="79">1</cx:pt>
          <cx:pt idx="80">0</cx:pt>
          <cx:pt idx="81">1</cx:pt>
          <cx:pt idx="82">1</cx:pt>
          <cx:pt idx="83">1</cx:pt>
          <cx:pt idx="84">0</cx:pt>
          <cx:pt idx="85">1</cx:pt>
          <cx:pt idx="86">1</cx:pt>
          <cx:pt idx="87">1</cx:pt>
          <cx:pt idx="88">0</cx:pt>
          <cx:pt idx="89">1</cx:pt>
          <cx:pt idx="90">1</cx:pt>
          <cx:pt idx="91">1</cx:pt>
          <cx:pt idx="92">0</cx:pt>
          <cx:pt idx="93">1</cx:pt>
          <cx:pt idx="94">1</cx:pt>
          <cx:pt idx="95">1</cx:pt>
          <cx:pt idx="96">1</cx:pt>
          <cx:pt idx="97">1</cx:pt>
          <cx:pt idx="98">1</cx:pt>
          <cx:pt idx="99">1</cx:pt>
          <cx:pt idx="100">0</cx:pt>
          <cx:pt idx="101">1</cx:pt>
          <cx:pt idx="102">1</cx:pt>
          <cx:pt idx="103">1</cx:pt>
          <cx:pt idx="104">0</cx:pt>
          <cx:pt idx="105">1</cx:pt>
          <cx:pt idx="106">1</cx:pt>
          <cx:pt idx="107">1</cx:pt>
          <cx:pt idx="108">0</cx:pt>
          <cx:pt idx="109">1</cx:pt>
          <cx:pt idx="110">0</cx:pt>
          <cx:pt idx="111">1</cx:pt>
          <cx:pt idx="112">1</cx:pt>
          <cx:pt idx="113">1</cx:pt>
          <cx:pt idx="114">0</cx:pt>
          <cx:pt idx="115">1</cx:pt>
          <cx:pt idx="116">1</cx:pt>
          <cx:pt idx="117">1</cx:pt>
          <cx:pt idx="118">1</cx:pt>
          <cx:pt idx="119">0</cx:pt>
          <cx:pt idx="120">0</cx:pt>
          <cx:pt idx="121">1</cx:pt>
          <cx:pt idx="122">1</cx:pt>
          <cx:pt idx="123">1</cx:pt>
          <cx:pt idx="124">0</cx:pt>
          <cx:pt idx="125">1</cx:pt>
          <cx:pt idx="126">0</cx:pt>
          <cx:pt idx="127">1</cx:pt>
          <cx:pt idx="128">0</cx:pt>
          <cx:pt idx="129">1</cx:pt>
          <cx:pt idx="130">0</cx:pt>
          <cx:pt idx="131">0</cx:pt>
          <cx:pt idx="132">0</cx:pt>
          <cx:pt idx="133">1</cx:pt>
          <cx:pt idx="134">1</cx:pt>
          <cx:pt idx="135">1</cx:pt>
          <cx:pt idx="136">1</cx:pt>
          <cx:pt idx="137">0</cx:pt>
          <cx:pt idx="138">1</cx:pt>
          <cx:pt idx="139">1</cx:pt>
          <cx:pt idx="140">0</cx:pt>
          <cx:pt idx="141">0</cx:pt>
          <cx:pt idx="142">1</cx:pt>
          <cx:pt idx="143">1</cx:pt>
          <cx:pt idx="144">1</cx:pt>
          <cx:pt idx="145">1</cx:pt>
          <cx:pt idx="146">1</cx:pt>
          <cx:pt idx="147">1</cx:pt>
          <cx:pt idx="148">1</cx:pt>
          <cx:pt idx="149">0</cx:pt>
          <cx:pt idx="150">0</cx:pt>
          <cx:pt idx="151">1</cx:pt>
          <cx:pt idx="152">0</cx:pt>
          <cx:pt idx="153">0</cx:pt>
          <cx:pt idx="154">1</cx:pt>
          <cx:pt idx="155">0</cx:pt>
          <cx:pt idx="156">1</cx:pt>
          <cx:pt idx="157">1</cx:pt>
          <cx:pt idx="158">0</cx:pt>
          <cx:pt idx="159">1</cx:pt>
          <cx:pt idx="160">1</cx:pt>
          <cx:pt idx="161">1</cx:pt>
          <cx:pt idx="162">1</cx:pt>
          <cx:pt idx="163">0</cx:pt>
          <cx:pt idx="164">0</cx:pt>
          <cx:pt idx="165">1</cx:pt>
          <cx:pt idx="166">0</cx:pt>
          <cx:pt idx="167">0</cx:pt>
          <cx:pt idx="168">1</cx:pt>
          <cx:pt idx="169">0</cx:pt>
          <cx:pt idx="170">0</cx:pt>
          <cx:pt idx="171">1</cx:pt>
          <cx:pt idx="172">0</cx:pt>
          <cx:pt idx="173">1</cx:pt>
          <cx:pt idx="174">1</cx:pt>
          <cx:pt idx="175">1</cx:pt>
          <cx:pt idx="176">1</cx:pt>
          <cx:pt idx="177">1</cx:pt>
          <cx:pt idx="178">1</cx:pt>
          <cx:pt idx="179">0</cx:pt>
          <cx:pt idx="180">1</cx:pt>
          <cx:pt idx="181">0</cx:pt>
          <cx:pt idx="182">1</cx:pt>
          <cx:pt idx="183">1</cx:pt>
          <cx:pt idx="184">1</cx:pt>
          <cx:pt idx="185">0</cx:pt>
          <cx:pt idx="186">1</cx:pt>
          <cx:pt idx="187">1</cx:pt>
          <cx:pt idx="188">0</cx:pt>
          <cx:pt idx="189">1</cx:pt>
          <cx:pt idx="190">1</cx:pt>
          <cx:pt idx="191">1</cx:pt>
          <cx:pt idx="192">0</cx:pt>
          <cx:pt idx="193">0</cx:pt>
          <cx:pt idx="194">0</cx:pt>
          <cx:pt idx="195">0</cx:pt>
          <cx:pt idx="196">0</cx:pt>
          <cx:pt idx="197">0</cx:pt>
          <cx:pt idx="198">0</cx:pt>
          <cx:pt idx="199">0</cx:pt>
          <cx:pt idx="200">0</cx:pt>
          <cx:pt idx="201">0</cx:pt>
          <cx:pt idx="202">1</cx:pt>
          <cx:pt idx="203">0</cx:pt>
          <cx:pt idx="204">1</cx:pt>
          <cx:pt idx="205">0</cx:pt>
          <cx:pt idx="206">0</cx:pt>
          <cx:pt idx="207">0</cx:pt>
          <cx:pt idx="208">1</cx:pt>
          <cx:pt idx="209">0</cx:pt>
          <cx:pt idx="210">1</cx:pt>
          <cx:pt idx="211">0</cx:pt>
          <cx:pt idx="212">1</cx:pt>
          <cx:pt idx="213">1</cx:pt>
          <cx:pt idx="214">0</cx:pt>
          <cx:pt idx="215">1</cx:pt>
          <cx:pt idx="216">0</cx:pt>
          <cx:pt idx="217">1</cx:pt>
          <cx:pt idx="218">1</cx:pt>
          <cx:pt idx="219">1</cx:pt>
          <cx:pt idx="220">1</cx:pt>
          <cx:pt idx="221">0</cx:pt>
          <cx:pt idx="222">1</cx:pt>
          <cx:pt idx="223">0</cx:pt>
          <cx:pt idx="224">1</cx:pt>
          <cx:pt idx="225">0</cx:pt>
          <cx:pt idx="226">1</cx:pt>
          <cx:pt idx="227">0</cx:pt>
          <cx:pt idx="228">0</cx:pt>
          <cx:pt idx="229">0</cx:pt>
          <cx:pt idx="230">0</cx:pt>
          <cx:pt idx="231">1</cx:pt>
          <cx:pt idx="232">1</cx:pt>
          <cx:pt idx="233">1</cx:pt>
          <cx:pt idx="234">1</cx:pt>
          <cx:pt idx="235">0</cx:pt>
          <cx:pt idx="236">1</cx:pt>
          <cx:pt idx="237">1</cx:pt>
          <cx:pt idx="238">1</cx:pt>
          <cx:pt idx="239">1</cx:pt>
          <cx:pt idx="240">1</cx:pt>
          <cx:pt idx="241">1</cx:pt>
          <cx:pt idx="242">1</cx:pt>
          <cx:pt idx="243">0</cx:pt>
          <cx:pt idx="244">1</cx:pt>
          <cx:pt idx="245">1</cx:pt>
          <cx:pt idx="246">1</cx:pt>
          <cx:pt idx="247">1</cx:pt>
          <cx:pt idx="248">0</cx:pt>
          <cx:pt idx="249">1</cx:pt>
          <cx:pt idx="250">1</cx:pt>
          <cx:pt idx="251">1</cx:pt>
          <cx:pt idx="252">1</cx:pt>
          <cx:pt idx="253">1</cx:pt>
          <cx:pt idx="254">1</cx:pt>
          <cx:pt idx="255">1</cx:pt>
          <cx:pt idx="256">1</cx:pt>
          <cx:pt idx="257">1</cx:pt>
          <cx:pt idx="258">1</cx:pt>
          <cx:pt idx="259">1</cx:pt>
          <cx:pt idx="260">0</cx:pt>
          <cx:pt idx="261">1</cx:pt>
          <cx:pt idx="262">1</cx:pt>
          <cx:pt idx="263">1</cx:pt>
          <cx:pt idx="264">1</cx:pt>
          <cx:pt idx="265">1</cx:pt>
          <cx:pt idx="266">1</cx:pt>
          <cx:pt idx="267">1</cx:pt>
          <cx:pt idx="268">1</cx:pt>
          <cx:pt idx="269">1</cx:pt>
          <cx:pt idx="270">0</cx:pt>
          <cx:pt idx="271">0</cx:pt>
          <cx:pt idx="272">1</cx:pt>
          <cx:pt idx="273">1</cx:pt>
          <cx:pt idx="274">0</cx:pt>
          <cx:pt idx="275">1</cx:pt>
          <cx:pt idx="276">0</cx:pt>
          <cx:pt idx="277">1</cx:pt>
          <cx:pt idx="278">0</cx:pt>
          <cx:pt idx="279">1</cx:pt>
          <cx:pt idx="280">1</cx:pt>
          <cx:pt idx="281">1</cx:pt>
          <cx:pt idx="282">0</cx:pt>
          <cx:pt idx="283">1</cx:pt>
          <cx:pt idx="284">1</cx:pt>
          <cx:pt idx="285">1</cx:pt>
          <cx:pt idx="286">1</cx:pt>
          <cx:pt idx="287">1</cx:pt>
          <cx:pt idx="288">0</cx:pt>
          <cx:pt idx="289">1</cx:pt>
          <cx:pt idx="290">1</cx:pt>
          <cx:pt idx="291">1</cx:pt>
          <cx:pt idx="292">1</cx:pt>
          <cx:pt idx="293">1</cx:pt>
          <cx:pt idx="294">1</cx:pt>
          <cx:pt idx="295">1</cx:pt>
          <cx:pt idx="296">1</cx:pt>
          <cx:pt idx="297">1</cx:pt>
          <cx:pt idx="298">1</cx:pt>
          <cx:pt idx="299">0</cx:pt>
          <cx:pt idx="300">1</cx:pt>
          <cx:pt idx="301">0</cx:pt>
          <cx:pt idx="302">1</cx:pt>
          <cx:pt idx="303">1</cx:pt>
          <cx:pt idx="304">1</cx:pt>
          <cx:pt idx="305">1</cx:pt>
          <cx:pt idx="306">0</cx:pt>
          <cx:pt idx="307">1</cx:pt>
          <cx:pt idx="308">0</cx:pt>
          <cx:pt idx="309">1</cx:pt>
          <cx:pt idx="310">0</cx:pt>
          <cx:pt idx="311">1</cx:pt>
          <cx:pt idx="312">1</cx:pt>
          <cx:pt idx="313">1</cx:pt>
          <cx:pt idx="314">1</cx:pt>
          <cx:pt idx="315">1</cx:pt>
          <cx:pt idx="316">0</cx:pt>
          <cx:pt idx="317">1</cx:pt>
          <cx:pt idx="318">1</cx:pt>
          <cx:pt idx="319">1</cx:pt>
          <cx:pt idx="320">1</cx:pt>
          <cx:pt idx="321">1</cx:pt>
          <cx:pt idx="322">1</cx:pt>
          <cx:pt idx="323">0</cx:pt>
          <cx:pt idx="324">1</cx:pt>
          <cx:pt idx="325">1</cx:pt>
          <cx:pt idx="326">1</cx:pt>
          <cx:pt idx="327">1</cx:pt>
          <cx:pt idx="328">1</cx:pt>
          <cx:pt idx="329">1</cx:pt>
          <cx:pt idx="330">1</cx:pt>
          <cx:pt idx="331">1</cx:pt>
          <cx:pt idx="332">1</cx:pt>
          <cx:pt idx="333">1</cx:pt>
          <cx:pt idx="334">0</cx:pt>
          <cx:pt idx="335">1</cx:pt>
          <cx:pt idx="336">0</cx:pt>
          <cx:pt idx="337">1</cx:pt>
          <cx:pt idx="338">1</cx:pt>
          <cx:pt idx="339">1</cx:pt>
          <cx:pt idx="340">0</cx:pt>
          <cx:pt idx="341">1</cx:pt>
          <cx:pt idx="342">0</cx:pt>
          <cx:pt idx="343">1</cx:pt>
          <cx:pt idx="344">1</cx:pt>
          <cx:pt idx="345">1</cx:pt>
          <cx:pt idx="346">0</cx:pt>
          <cx:pt idx="347">1</cx:pt>
          <cx:pt idx="348">0</cx:pt>
          <cx:pt idx="349">0</cx:pt>
          <cx:pt idx="350">1</cx:pt>
          <cx:pt idx="351">1</cx:pt>
          <cx:pt idx="352">1</cx:pt>
          <cx:pt idx="353">1</cx:pt>
          <cx:pt idx="354">1</cx:pt>
          <cx:pt idx="355">1</cx:pt>
          <cx:pt idx="356">1</cx:pt>
          <cx:pt idx="357">0</cx:pt>
          <cx:pt idx="358">0</cx:pt>
          <cx:pt idx="359">1</cx:pt>
          <cx:pt idx="360">1</cx:pt>
          <cx:pt idx="361">1</cx:pt>
          <cx:pt idx="362">1</cx:pt>
          <cx:pt idx="363">0</cx:pt>
          <cx:pt idx="364">1</cx:pt>
          <cx:pt idx="365">0</cx:pt>
          <cx:pt idx="366">0</cx:pt>
          <cx:pt idx="367">1</cx:pt>
          <cx:pt idx="368">1</cx:pt>
          <cx:pt idx="369">1</cx:pt>
          <cx:pt idx="370">1</cx:pt>
          <cx:pt idx="371">1</cx:pt>
          <cx:pt idx="372">1</cx:pt>
          <cx:pt idx="373">1</cx:pt>
          <cx:pt idx="374">1</cx:pt>
          <cx:pt idx="375">1</cx:pt>
          <cx:pt idx="376">1</cx:pt>
          <cx:pt idx="377">1</cx:pt>
          <cx:pt idx="378">1</cx:pt>
          <cx:pt idx="379">0</cx:pt>
          <cx:pt idx="380">1</cx:pt>
          <cx:pt idx="381">1</cx:pt>
          <cx:pt idx="382">1</cx:pt>
          <cx:pt idx="383">0</cx:pt>
          <cx:pt idx="384">1</cx:pt>
          <cx:pt idx="385">1</cx:pt>
          <cx:pt idx="386">1</cx:pt>
          <cx:pt idx="387">0</cx:pt>
          <cx:pt idx="388">1</cx:pt>
          <cx:pt idx="389">0</cx:pt>
          <cx:pt idx="390">1</cx:pt>
          <cx:pt idx="391">1</cx:pt>
          <cx:pt idx="392">1</cx:pt>
          <cx:pt idx="393">1</cx:pt>
          <cx:pt idx="394">1</cx:pt>
          <cx:pt idx="395">0</cx:pt>
          <cx:pt idx="396">1</cx:pt>
          <cx:pt idx="397">1</cx:pt>
          <cx:pt idx="398">1</cx:pt>
          <cx:pt idx="399">1</cx:pt>
          <cx:pt idx="400">0</cx:pt>
          <cx:pt idx="401">1</cx:pt>
          <cx:pt idx="402">1</cx:pt>
          <cx:pt idx="403">0</cx:pt>
          <cx:pt idx="404">0</cx:pt>
          <cx:pt idx="405">1</cx:pt>
          <cx:pt idx="406">0</cx:pt>
          <cx:pt idx="407">0</cx:pt>
          <cx:pt idx="408">1</cx:pt>
          <cx:pt idx="409">1</cx:pt>
          <cx:pt idx="410">0</cx:pt>
          <cx:pt idx="411">1</cx:pt>
          <cx:pt idx="412">0</cx:pt>
          <cx:pt idx="413">0</cx:pt>
          <cx:pt idx="414">0</cx:pt>
          <cx:pt idx="415">1</cx:pt>
          <cx:pt idx="416">0</cx:pt>
          <cx:pt idx="417">1</cx:pt>
          <cx:pt idx="418">1</cx:pt>
          <cx:pt idx="419">0</cx:pt>
          <cx:pt idx="420">1</cx:pt>
          <cx:pt idx="421">1</cx:pt>
          <cx:pt idx="422">1</cx:pt>
          <cx:pt idx="423">0</cx:pt>
          <cx:pt idx="424">1</cx:pt>
          <cx:pt idx="425">0</cx:pt>
          <cx:pt idx="426">1</cx:pt>
          <cx:pt idx="427">1</cx:pt>
          <cx:pt idx="428">1</cx:pt>
          <cx:pt idx="429">1</cx:pt>
          <cx:pt idx="430">0</cx:pt>
          <cx:pt idx="431">1</cx:pt>
          <cx:pt idx="432">1</cx:pt>
          <cx:pt idx="433">1</cx:pt>
          <cx:pt idx="434">1</cx:pt>
          <cx:pt idx="435">1</cx:pt>
          <cx:pt idx="436">1</cx:pt>
          <cx:pt idx="437">1</cx:pt>
          <cx:pt idx="438">1</cx:pt>
          <cx:pt idx="439">1</cx:pt>
          <cx:pt idx="440">1</cx:pt>
          <cx:pt idx="441">1</cx:pt>
          <cx:pt idx="442">0</cx:pt>
          <cx:pt idx="443">1</cx:pt>
          <cx:pt idx="444">1</cx:pt>
          <cx:pt idx="445">0</cx:pt>
          <cx:pt idx="446">0</cx:pt>
          <cx:pt idx="447">0</cx:pt>
          <cx:pt idx="448">0</cx:pt>
          <cx:pt idx="449">1</cx:pt>
          <cx:pt idx="450">1</cx:pt>
          <cx:pt idx="451">0</cx:pt>
          <cx:pt idx="452">1</cx:pt>
          <cx:pt idx="453">1</cx:pt>
          <cx:pt idx="454">1</cx:pt>
          <cx:pt idx="455">1</cx:pt>
          <cx:pt idx="456">1</cx:pt>
          <cx:pt idx="457">0</cx:pt>
          <cx:pt idx="458">1</cx:pt>
          <cx:pt idx="459">1</cx:pt>
          <cx:pt idx="460">1</cx:pt>
          <cx:pt idx="461">0</cx:pt>
          <cx:pt idx="462">1</cx:pt>
          <cx:pt idx="463">0</cx:pt>
          <cx:pt idx="464">1</cx:pt>
          <cx:pt idx="465">1</cx:pt>
          <cx:pt idx="466">1</cx:pt>
          <cx:pt idx="467">1</cx:pt>
          <cx:pt idx="468">1</cx:pt>
          <cx:pt idx="469">1</cx:pt>
          <cx:pt idx="470">0</cx:pt>
          <cx:pt idx="471">1</cx:pt>
          <cx:pt idx="472">1</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0</cx:pt>
          <cx:pt idx="523">1</cx:pt>
          <cx:pt idx="524">1</cx:pt>
          <cx:pt idx="525">1</cx:pt>
          <cx:pt idx="526">1</cx:pt>
          <cx:pt idx="527">0</cx:pt>
          <cx:pt idx="528">0</cx:pt>
          <cx:pt idx="529">0</cx:pt>
          <cx:pt idx="530">1</cx:pt>
          <cx:pt idx="531">1</cx:pt>
          <cx:pt idx="532">1</cx:pt>
          <cx:pt idx="533">0</cx:pt>
          <cx:pt idx="534">1</cx:pt>
          <cx:pt idx="535">1</cx:pt>
          <cx:pt idx="536">1</cx:pt>
          <cx:pt idx="537">0</cx:pt>
          <cx:pt idx="538">0</cx:pt>
          <cx:pt idx="539">1</cx:pt>
          <cx:pt idx="540">1</cx:pt>
          <cx:pt idx="541">1</cx:pt>
          <cx:pt idx="542">0</cx:pt>
          <cx:pt idx="543">1</cx:pt>
          <cx:pt idx="544">0</cx:pt>
          <cx:pt idx="545">1</cx:pt>
          <cx:pt idx="546">1</cx:pt>
          <cx:pt idx="547">1</cx:pt>
          <cx:pt idx="548">0</cx:pt>
          <cx:pt idx="549">0</cx:pt>
          <cx:pt idx="550">1</cx:pt>
          <cx:pt idx="551">0</cx:pt>
          <cx:pt idx="552">0</cx:pt>
          <cx:pt idx="553">0</cx:pt>
          <cx:pt idx="554">0</cx:pt>
          <cx:pt idx="555">1</cx:pt>
          <cx:pt idx="556">1</cx:pt>
          <cx:pt idx="557">0</cx:pt>
          <cx:pt idx="558">0</cx:pt>
          <cx:pt idx="559">0</cx:pt>
          <cx:pt idx="560">0</cx:pt>
          <cx:pt idx="561">1</cx:pt>
          <cx:pt idx="562">1</cx:pt>
          <cx:pt idx="563">0</cx:pt>
          <cx:pt idx="564">1</cx:pt>
          <cx:pt idx="565">1</cx:pt>
          <cx:pt idx="566">1</cx:pt>
          <cx:pt idx="567">0</cx:pt>
          <cx:pt idx="568">1</cx:pt>
          <cx:pt idx="569">1</cx:pt>
          <cx:pt idx="570">0</cx:pt>
          <cx:pt idx="571">0</cx:pt>
          <cx:pt idx="572">1</cx:pt>
          <cx:pt idx="573">0</cx:pt>
          <cx:pt idx="574">1</cx:pt>
          <cx:pt idx="575">0</cx:pt>
          <cx:pt idx="576">1</cx:pt>
          <cx:pt idx="577">0</cx:pt>
          <cx:pt idx="578">0</cx:pt>
          <cx:pt idx="579">0</cx:pt>
          <cx:pt idx="580">0</cx:pt>
          <cx:pt idx="581">1</cx:pt>
          <cx:pt idx="582">0</cx:pt>
          <cx:pt idx="583">1</cx:pt>
          <cx:pt idx="584">1</cx:pt>
          <cx:pt idx="585">1</cx:pt>
          <cx:pt idx="586">1</cx:pt>
          <cx:pt idx="587">0</cx:pt>
          <cx:pt idx="588">1</cx:pt>
          <cx:pt idx="589">1</cx:pt>
          <cx:pt idx="590">1</cx:pt>
          <cx:pt idx="591">1</cx:pt>
          <cx:pt idx="592">1</cx:pt>
          <cx:pt idx="593">1</cx:pt>
          <cx:pt idx="594">1</cx:pt>
          <cx:pt idx="595">0</cx:pt>
          <cx:pt idx="596">0</cx:pt>
          <cx:pt idx="597">1</cx:pt>
          <cx:pt idx="598">0</cx:pt>
          <cx:pt idx="599">0</cx:pt>
          <cx:pt idx="600">0</cx:pt>
          <cx:pt idx="601">1</cx:pt>
          <cx:pt idx="602">1</cx:pt>
          <cx:pt idx="603">1</cx:pt>
          <cx:pt idx="604">0</cx:pt>
          <cx:pt idx="605">1</cx:pt>
          <cx:pt idx="606">1</cx:pt>
          <cx:pt idx="607">1</cx:pt>
          <cx:pt idx="608">1</cx:pt>
          <cx:pt idx="609">1</cx:pt>
          <cx:pt idx="610">0</cx:pt>
          <cx:pt idx="611">1</cx:pt>
          <cx:pt idx="612">1</cx:pt>
          <cx:pt idx="613">0</cx:pt>
          <cx:pt idx="614">1</cx:pt>
          <cx:pt idx="615">1</cx:pt>
          <cx:pt idx="616">0</cx:pt>
          <cx:pt idx="617">0</cx:pt>
          <cx:pt idx="618">1</cx:pt>
          <cx:pt idx="619">1</cx:pt>
          <cx:pt idx="620">1</cx:pt>
          <cx:pt idx="621">1</cx:pt>
          <cx:pt idx="622">1</cx:pt>
          <cx:pt idx="623">0</cx:pt>
          <cx:pt idx="624">0</cx:pt>
          <cx:pt idx="625">0</cx:pt>
          <cx:pt idx="626">1</cx:pt>
          <cx:pt idx="627">1</cx:pt>
          <cx:pt idx="628">0</cx:pt>
          <cx:pt idx="629">0</cx:pt>
          <cx:pt idx="630">1</cx:pt>
          <cx:pt idx="631">1</cx:pt>
          <cx:pt idx="632">1</cx:pt>
          <cx:pt idx="633">1</cx:pt>
          <cx:pt idx="634">1</cx:pt>
          <cx:pt idx="635">1</cx:pt>
          <cx:pt idx="636">0</cx:pt>
          <cx:pt idx="637">1</cx:pt>
          <cx:pt idx="638">1</cx:pt>
          <cx:pt idx="639">0</cx:pt>
          <cx:pt idx="640">0</cx:pt>
          <cx:pt idx="641">1</cx:pt>
          <cx:pt idx="642">1</cx:pt>
          <cx:pt idx="643">1</cx:pt>
          <cx:pt idx="644">1</cx:pt>
          <cx:pt idx="645">1</cx:pt>
          <cx:pt idx="646">1</cx:pt>
          <cx:pt idx="647">0</cx:pt>
          <cx:pt idx="648">0</cx:pt>
          <cx:pt idx="649">1</cx:pt>
          <cx:pt idx="650">1</cx:pt>
          <cx:pt idx="651">0</cx:pt>
          <cx:pt idx="652">0</cx:pt>
          <cx:pt idx="653">1</cx:pt>
          <cx:pt idx="654">0</cx:pt>
          <cx:pt idx="655">1</cx:pt>
          <cx:pt idx="656">1</cx:pt>
          <cx:pt idx="657">1</cx:pt>
          <cx:pt idx="658">1</cx:pt>
          <cx:pt idx="659">0</cx:pt>
          <cx:pt idx="660">1</cx:pt>
          <cx:pt idx="661">0</cx:pt>
          <cx:pt idx="662">0</cx:pt>
          <cx:pt idx="663">0</cx:pt>
          <cx:pt idx="664">1</cx:pt>
          <cx:pt idx="665">1</cx:pt>
          <cx:pt idx="666">1</cx:pt>
          <cx:pt idx="667">0</cx:pt>
          <cx:pt idx="668">1</cx:pt>
          <cx:pt idx="669">0</cx:pt>
          <cx:pt idx="670">1</cx:pt>
          <cx:pt idx="671">1</cx:pt>
          <cx:pt idx="672">1</cx:pt>
          <cx:pt idx="673">1</cx:pt>
          <cx:pt idx="674">0</cx:pt>
          <cx:pt idx="675">0</cx:pt>
          <cx:pt idx="676">1</cx:pt>
          <cx:pt idx="677">1</cx:pt>
          <cx:pt idx="678">1</cx:pt>
          <cx:pt idx="679">0</cx:pt>
          <cx:pt idx="680">1</cx:pt>
          <cx:pt idx="681">0</cx:pt>
          <cx:pt idx="682">1</cx:pt>
          <cx:pt idx="683">1</cx:pt>
          <cx:pt idx="684">0</cx:pt>
          <cx:pt idx="685">0</cx:pt>
          <cx:pt idx="686">1</cx:pt>
          <cx:pt idx="687">1</cx:pt>
          <cx:pt idx="688">1</cx:pt>
          <cx:pt idx="689">1</cx:pt>
          <cx:pt idx="690">1</cx:pt>
          <cx:pt idx="691">1</cx:pt>
          <cx:pt idx="692">1</cx:pt>
          <cx:pt idx="693">1</cx:pt>
          <cx:pt idx="694">0</cx:pt>
          <cx:pt idx="695">1</cx:pt>
          <cx:pt idx="696">0</cx:pt>
          <cx:pt idx="697">1</cx:pt>
          <cx:pt idx="698">0</cx:pt>
          <cx:pt idx="699">0</cx:pt>
          <cx:pt idx="700">1</cx:pt>
          <cx:pt idx="701">0</cx:pt>
          <cx:pt idx="702">0</cx:pt>
          <cx:pt idx="703">1</cx:pt>
          <cx:pt idx="704">1</cx:pt>
          <cx:pt idx="705">1</cx:pt>
          <cx:pt idx="706">1</cx:pt>
          <cx:pt idx="707">1</cx:pt>
          <cx:pt idx="708">1</cx:pt>
          <cx:pt idx="709">1</cx:pt>
          <cx:pt idx="710">0</cx:pt>
          <cx:pt idx="711">0</cx:pt>
          <cx:pt idx="712">1</cx:pt>
          <cx:pt idx="713">1</cx:pt>
          <cx:pt idx="714">0</cx:pt>
          <cx:pt idx="715">1</cx:pt>
          <cx:pt idx="716">0</cx:pt>
          <cx:pt idx="717">1</cx:pt>
          <cx:pt idx="718">1</cx:pt>
          <cx:pt idx="719">1</cx:pt>
          <cx:pt idx="720">1</cx:pt>
          <cx:pt idx="721">1</cx:pt>
          <cx:pt idx="722">0</cx:pt>
          <cx:pt idx="723">1</cx:pt>
          <cx:pt idx="724">1</cx:pt>
          <cx:pt idx="725">1</cx:pt>
          <cx:pt idx="726">0</cx:pt>
          <cx:pt idx="727">1</cx:pt>
          <cx:pt idx="728">0</cx:pt>
          <cx:pt idx="729">0</cx:pt>
          <cx:pt idx="730">1</cx:pt>
          <cx:pt idx="731">1</cx:pt>
          <cx:pt idx="732">0</cx:pt>
          <cx:pt idx="733">0</cx:pt>
          <cx:pt idx="734">1</cx:pt>
          <cx:pt idx="735">0</cx:pt>
          <cx:pt idx="736">0</cx:pt>
          <cx:pt idx="737">1</cx:pt>
          <cx:pt idx="738">1</cx:pt>
          <cx:pt idx="739">0</cx:pt>
          <cx:pt idx="740">1</cx:pt>
          <cx:pt idx="741">1</cx:pt>
          <cx:pt idx="742">1</cx:pt>
          <cx:pt idx="743">1</cx:pt>
          <cx:pt idx="744">1</cx:pt>
          <cx:pt idx="745">1</cx:pt>
          <cx:pt idx="746">0</cx:pt>
          <cx:pt idx="747">0</cx:pt>
          <cx:pt idx="748">1</cx:pt>
          <cx:pt idx="749">1</cx:pt>
          <cx:pt idx="750">1</cx:pt>
          <cx:pt idx="751">1</cx:pt>
          <cx:pt idx="752">1</cx:pt>
          <cx:pt idx="753">1</cx:pt>
          <cx:pt idx="754">0</cx:pt>
          <cx:pt idx="755">1</cx:pt>
          <cx:pt idx="756">1</cx:pt>
          <cx:pt idx="757">1</cx:pt>
          <cx:pt idx="758">1</cx:pt>
          <cx:pt idx="759">0</cx:pt>
          <cx:pt idx="760">1</cx:pt>
          <cx:pt idx="761">0</cx:pt>
          <cx:pt idx="762">1</cx:pt>
          <cx:pt idx="763">1</cx:pt>
          <cx:pt idx="764">1</cx:pt>
          <cx:pt idx="765">1</cx:pt>
          <cx:pt idx="766">1</cx:pt>
          <cx:pt idx="767">0</cx:pt>
          <cx:pt idx="768">0</cx:pt>
          <cx:pt idx="769">1</cx:pt>
          <cx:pt idx="770">1</cx:pt>
          <cx:pt idx="771">0</cx:pt>
          <cx:pt idx="772">0</cx:pt>
          <cx:pt idx="773">0</cx:pt>
          <cx:pt idx="774">0</cx:pt>
          <cx:pt idx="775">1</cx:pt>
          <cx:pt idx="776">0</cx:pt>
          <cx:pt idx="777">1</cx:pt>
          <cx:pt idx="778">1</cx:pt>
          <cx:pt idx="779">1</cx:pt>
        </cx:lvl>
      </cx:numDim>
    </cx:data>
    <cx:data id="2">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Sheet1!$D$2:$D$781</cx:f>
        <cx:lvl ptCount="780" formatCode="General">
          <cx:pt idx="0">0</cx:pt>
          <cx:pt idx="1">0</cx:pt>
          <cx:pt idx="2">1</cx:pt>
          <cx:pt idx="3">0</cx:pt>
          <cx:pt idx="4">1</cx:pt>
          <cx:pt idx="5">0</cx:pt>
          <cx:pt idx="6">0</cx:pt>
          <cx:pt idx="7">1</cx:pt>
          <cx:pt idx="8">0</cx:pt>
          <cx:pt idx="9">0</cx:pt>
          <cx:pt idx="10">0</cx:pt>
          <cx:pt idx="11">0</cx:pt>
          <cx:pt idx="12">0</cx:pt>
          <cx:pt idx="13">0</cx:pt>
          <cx:pt idx="14">0</cx:pt>
          <cx:pt idx="15">1</cx:pt>
          <cx:pt idx="16">1</cx:pt>
          <cx:pt idx="17">1</cx:pt>
          <cx:pt idx="18">1</cx:pt>
          <cx:pt idx="19">1</cx:pt>
          <cx:pt idx="20">1</cx:pt>
          <cx:pt idx="21">1</cx:pt>
          <cx:pt idx="22">1</cx:pt>
          <cx:pt idx="23">1</cx:pt>
          <cx:pt idx="24">1</cx:pt>
          <cx:pt idx="25">1</cx:pt>
          <cx:pt idx="26">1</cx:pt>
          <cx:pt idx="27">1</cx:pt>
          <cx:pt idx="28">0</cx:pt>
          <cx:pt idx="29">1</cx:pt>
          <cx:pt idx="30">1</cx:pt>
          <cx:pt idx="31">1</cx:pt>
          <cx:pt idx="32">0</cx:pt>
          <cx:pt idx="33">1</cx:pt>
          <cx:pt idx="34">0</cx:pt>
          <cx:pt idx="35">1</cx:pt>
          <cx:pt idx="36">0</cx:pt>
          <cx:pt idx="37">1</cx:pt>
          <cx:pt idx="38">1</cx:pt>
          <cx:pt idx="39">1</cx:pt>
          <cx:pt idx="40">0</cx:pt>
          <cx:pt idx="41">0</cx:pt>
          <cx:pt idx="42">1</cx:pt>
          <cx:pt idx="43">0</cx:pt>
          <cx:pt idx="44">1</cx:pt>
          <cx:pt idx="45">0</cx:pt>
          <cx:pt idx="46">0</cx:pt>
          <cx:pt idx="47">0</cx:pt>
          <cx:pt idx="48">1</cx:pt>
          <cx:pt idx="49">1</cx:pt>
          <cx:pt idx="50">1</cx:pt>
          <cx:pt idx="51">0</cx:pt>
          <cx:pt idx="52">1</cx:pt>
          <cx:pt idx="53">1</cx:pt>
          <cx:pt idx="54">0</cx:pt>
          <cx:pt idx="55">1</cx:pt>
          <cx:pt idx="56">1</cx:pt>
          <cx:pt idx="57">0</cx:pt>
          <cx:pt idx="58">0</cx:pt>
          <cx:pt idx="59">0</cx:pt>
          <cx:pt idx="60">1</cx:pt>
          <cx:pt idx="61">1</cx:pt>
          <cx:pt idx="62">1</cx:pt>
          <cx:pt idx="63">0</cx:pt>
          <cx:pt idx="64">0</cx:pt>
          <cx:pt idx="65">1</cx:pt>
          <cx:pt idx="66">0</cx:pt>
          <cx:pt idx="67">0</cx:pt>
          <cx:pt idx="68">1</cx:pt>
          <cx:pt idx="69">1</cx:pt>
          <cx:pt idx="70">0</cx:pt>
          <cx:pt idx="71">1</cx:pt>
          <cx:pt idx="72">1</cx:pt>
          <cx:pt idx="73">0</cx:pt>
          <cx:pt idx="74">1</cx:pt>
          <cx:pt idx="75">1</cx:pt>
          <cx:pt idx="76">0</cx:pt>
          <cx:pt idx="77">0</cx:pt>
          <cx:pt idx="78">0</cx:pt>
          <cx:pt idx="79">1</cx:pt>
          <cx:pt idx="80">0</cx:pt>
          <cx:pt idx="81">0</cx:pt>
          <cx:pt idx="82">1</cx:pt>
          <cx:pt idx="83">0</cx:pt>
          <cx:pt idx="84">0</cx:pt>
          <cx:pt idx="85">1</cx:pt>
          <cx:pt idx="86">1</cx:pt>
          <cx:pt idx="87">1</cx:pt>
          <cx:pt idx="88">0</cx:pt>
          <cx:pt idx="89">1</cx:pt>
          <cx:pt idx="90">1</cx:pt>
          <cx:pt idx="91">1</cx:pt>
          <cx:pt idx="92">0</cx:pt>
          <cx:pt idx="93">1</cx:pt>
          <cx:pt idx="94">0</cx:pt>
          <cx:pt idx="95">1</cx:pt>
          <cx:pt idx="96">0</cx:pt>
          <cx:pt idx="97">1</cx:pt>
          <cx:pt idx="98">1</cx:pt>
          <cx:pt idx="99">1</cx:pt>
          <cx:pt idx="100">0</cx:pt>
          <cx:pt idx="101">1</cx:pt>
          <cx:pt idx="102">1</cx:pt>
          <cx:pt idx="103">1</cx:pt>
          <cx:pt idx="104">0</cx:pt>
          <cx:pt idx="105">1</cx:pt>
          <cx:pt idx="106">1</cx:pt>
          <cx:pt idx="107">1</cx:pt>
          <cx:pt idx="108">0</cx:pt>
          <cx:pt idx="109">1</cx:pt>
          <cx:pt idx="110">0</cx:pt>
          <cx:pt idx="111">0</cx:pt>
          <cx:pt idx="112">0</cx:pt>
          <cx:pt idx="113">1</cx:pt>
          <cx:pt idx="114">0</cx:pt>
          <cx:pt idx="115">0</cx:pt>
          <cx:pt idx="116">0</cx:pt>
          <cx:pt idx="117">1</cx:pt>
          <cx:pt idx="118">1</cx:pt>
          <cx:pt idx="119">0</cx:pt>
          <cx:pt idx="120">0</cx:pt>
          <cx:pt idx="121">0</cx:pt>
          <cx:pt idx="122">0</cx:pt>
          <cx:pt idx="123">0</cx:pt>
          <cx:pt idx="124">0</cx:pt>
          <cx:pt idx="125">0</cx:pt>
          <cx:pt idx="126">0</cx:pt>
          <cx:pt idx="127">0</cx:pt>
          <cx:pt idx="128">0</cx:pt>
          <cx:pt idx="129">0</cx:pt>
          <cx:pt idx="130">0</cx:pt>
          <cx:pt idx="131">0</cx:pt>
          <cx:pt idx="132">0</cx:pt>
          <cx:pt idx="133">1</cx:pt>
          <cx:pt idx="134">1</cx:pt>
          <cx:pt idx="135">1</cx:pt>
          <cx:pt idx="136">0</cx:pt>
          <cx:pt idx="137">0</cx:pt>
          <cx:pt idx="138">0</cx:pt>
          <cx:pt idx="139">1</cx:pt>
          <cx:pt idx="140">0</cx:pt>
          <cx:pt idx="141">0</cx:pt>
          <cx:pt idx="142">1</cx:pt>
          <cx:pt idx="143">0</cx:pt>
          <cx:pt idx="144">1</cx:pt>
          <cx:pt idx="145">0</cx:pt>
          <cx:pt idx="146">1</cx:pt>
          <cx:pt idx="147">0</cx:pt>
          <cx:pt idx="148">1</cx:pt>
          <cx:pt idx="149">0</cx:pt>
          <cx:pt idx="150">0</cx:pt>
          <cx:pt idx="151">1</cx:pt>
          <cx:pt idx="152">0</cx:pt>
          <cx:pt idx="153">0</cx:pt>
          <cx:pt idx="154">0</cx:pt>
          <cx:pt idx="155">0</cx:pt>
          <cx:pt idx="156">0</cx:pt>
          <cx:pt idx="157">0</cx:pt>
          <cx:pt idx="158">0</cx:pt>
          <cx:pt idx="159">0</cx:pt>
          <cx:pt idx="160">0</cx:pt>
          <cx:pt idx="161">0</cx:pt>
          <cx:pt idx="162">0</cx:pt>
          <cx:pt idx="163">0</cx:pt>
          <cx:pt idx="164">0</cx:pt>
          <cx:pt idx="165">1</cx:pt>
          <cx:pt idx="166">0</cx:pt>
          <cx:pt idx="167">0</cx:pt>
          <cx:pt idx="168">0</cx:pt>
          <cx:pt idx="169">0</cx:pt>
          <cx:pt idx="170">0</cx:pt>
          <cx:pt idx="171">0</cx:pt>
          <cx:pt idx="172">0</cx:pt>
          <cx:pt idx="173">0</cx:pt>
          <cx:pt idx="174">0</cx:pt>
          <cx:pt idx="175">0</cx:pt>
          <cx:pt idx="176">0</cx:pt>
          <cx:pt idx="177">0</cx:pt>
          <cx:pt idx="178">0</cx:pt>
          <cx:pt idx="179">0</cx:pt>
          <cx:pt idx="180">1</cx:pt>
          <cx:pt idx="181">0</cx:pt>
          <cx:pt idx="182">1</cx:pt>
          <cx:pt idx="183">0</cx:pt>
          <cx:pt idx="184">0</cx:pt>
          <cx:pt idx="185">0</cx:pt>
          <cx:pt idx="186">1</cx:pt>
          <cx:pt idx="187">0</cx:pt>
          <cx:pt idx="188">0</cx:pt>
          <cx:pt idx="189">0</cx:pt>
          <cx:pt idx="190">0</cx:pt>
          <cx:pt idx="191">1</cx:pt>
          <cx:pt idx="192">0</cx:pt>
          <cx:pt idx="193">0</cx:pt>
          <cx:pt idx="194">0</cx:pt>
          <cx:pt idx="195">0</cx:pt>
          <cx:pt idx="196">0</cx:pt>
          <cx:pt idx="197">0</cx:pt>
          <cx:pt idx="198">0</cx:pt>
          <cx:pt idx="199">0</cx:pt>
          <cx:pt idx="200">0</cx:pt>
          <cx:pt idx="201">0</cx:pt>
          <cx:pt idx="202">0</cx:pt>
          <cx:pt idx="203">0</cx:pt>
          <cx:pt idx="204">1</cx:pt>
          <cx:pt idx="205">0</cx:pt>
          <cx:pt idx="206">0</cx:pt>
          <cx:pt idx="207">0</cx:pt>
          <cx:pt idx="208">1</cx:pt>
          <cx:pt idx="209">0</cx:pt>
          <cx:pt idx="210">1</cx:pt>
          <cx:pt idx="211">0</cx:pt>
          <cx:pt idx="212">1</cx:pt>
          <cx:pt idx="213">1</cx:pt>
          <cx:pt idx="214">0</cx:pt>
          <cx:pt idx="215">1</cx:pt>
          <cx:pt idx="216">0</cx:pt>
          <cx:pt idx="217">1</cx:pt>
          <cx:pt idx="218">0</cx:pt>
          <cx:pt idx="219">1</cx:pt>
          <cx:pt idx="220">1</cx:pt>
          <cx:pt idx="221">0</cx:pt>
          <cx:pt idx="222">0</cx:pt>
          <cx:pt idx="223">0</cx:pt>
          <cx:pt idx="224">0</cx:pt>
          <cx:pt idx="225">0</cx:pt>
          <cx:pt idx="226">0</cx:pt>
          <cx:pt idx="227">0</cx:pt>
          <cx:pt idx="228">0</cx:pt>
          <cx:pt idx="229">0</cx:pt>
          <cx:pt idx="230">0</cx:pt>
          <cx:pt idx="231">1</cx:pt>
          <cx:pt idx="232">1</cx:pt>
          <cx:pt idx="233">1</cx:pt>
          <cx:pt idx="234">1</cx:pt>
          <cx:pt idx="235">0</cx:pt>
          <cx:pt idx="236">1</cx:pt>
          <cx:pt idx="237">1</cx:pt>
          <cx:pt idx="238">0</cx:pt>
          <cx:pt idx="239">0</cx:pt>
          <cx:pt idx="240">1</cx:pt>
          <cx:pt idx="241">1</cx:pt>
          <cx:pt idx="242">1</cx:pt>
          <cx:pt idx="243">0</cx:pt>
          <cx:pt idx="244">1</cx:pt>
          <cx:pt idx="245">1</cx:pt>
          <cx:pt idx="246">0</cx:pt>
          <cx:pt idx="247">1</cx:pt>
          <cx:pt idx="248">0</cx:pt>
          <cx:pt idx="249">1</cx:pt>
          <cx:pt idx="250">0</cx:pt>
          <cx:pt idx="251">1</cx:pt>
          <cx:pt idx="252">1</cx:pt>
          <cx:pt idx="253">1</cx:pt>
          <cx:pt idx="254">1</cx:pt>
          <cx:pt idx="255">1</cx:pt>
          <cx:pt idx="256">1</cx:pt>
          <cx:pt idx="257">1</cx:pt>
          <cx:pt idx="258">1</cx:pt>
          <cx:pt idx="259">1</cx:pt>
          <cx:pt idx="260">0</cx:pt>
          <cx:pt idx="261">0</cx:pt>
          <cx:pt idx="262">1</cx:pt>
          <cx:pt idx="263">1</cx:pt>
          <cx:pt idx="264">1</cx:pt>
          <cx:pt idx="265">0</cx:pt>
          <cx:pt idx="266">1</cx:pt>
          <cx:pt idx="267">1</cx:pt>
          <cx:pt idx="268">1</cx:pt>
          <cx:pt idx="269">1</cx:pt>
          <cx:pt idx="270">0</cx:pt>
          <cx:pt idx="271">0</cx:pt>
          <cx:pt idx="272">1</cx:pt>
          <cx:pt idx="273">0</cx:pt>
          <cx:pt idx="274">0</cx:pt>
          <cx:pt idx="275">1</cx:pt>
          <cx:pt idx="276">0</cx:pt>
          <cx:pt idx="277">0</cx:pt>
          <cx:pt idx="278">0</cx:pt>
          <cx:pt idx="279">1</cx:pt>
          <cx:pt idx="280">1</cx:pt>
          <cx:pt idx="281">0</cx:pt>
          <cx:pt idx="282">0</cx:pt>
          <cx:pt idx="283">1</cx:pt>
          <cx:pt idx="284">1</cx:pt>
          <cx:pt idx="285">1</cx:pt>
          <cx:pt idx="286">1</cx:pt>
          <cx:pt idx="287">1</cx:pt>
          <cx:pt idx="288">0</cx:pt>
          <cx:pt idx="289">1</cx:pt>
          <cx:pt idx="290">1</cx:pt>
          <cx:pt idx="291">1</cx:pt>
          <cx:pt idx="292">1</cx:pt>
          <cx:pt idx="293">1</cx:pt>
          <cx:pt idx="294">1</cx:pt>
          <cx:pt idx="295">1</cx:pt>
          <cx:pt idx="296">1</cx:pt>
          <cx:pt idx="297">1</cx:pt>
          <cx:pt idx="298">1</cx:pt>
          <cx:pt idx="299">0</cx:pt>
          <cx:pt idx="300">1</cx:pt>
          <cx:pt idx="301">0</cx:pt>
          <cx:pt idx="302">1</cx:pt>
          <cx:pt idx="303">1</cx:pt>
          <cx:pt idx="304">1</cx:pt>
          <cx:pt idx="305">1</cx:pt>
          <cx:pt idx="306">0</cx:pt>
          <cx:pt idx="307">1</cx:pt>
          <cx:pt idx="308">1</cx:pt>
          <cx:pt idx="309">1</cx:pt>
          <cx:pt idx="310">0</cx:pt>
          <cx:pt idx="311">1</cx:pt>
          <cx:pt idx="312">1</cx:pt>
          <cx:pt idx="313">0</cx:pt>
          <cx:pt idx="314">1</cx:pt>
          <cx:pt idx="315">1</cx:pt>
          <cx:pt idx="316">0</cx:pt>
          <cx:pt idx="317">1</cx:pt>
          <cx:pt idx="318">1</cx:pt>
          <cx:pt idx="319">1</cx:pt>
          <cx:pt idx="320">1</cx:pt>
          <cx:pt idx="321">1</cx:pt>
          <cx:pt idx="322">1</cx:pt>
          <cx:pt idx="323">0</cx:pt>
          <cx:pt idx="324">1</cx:pt>
          <cx:pt idx="325">1</cx:pt>
          <cx:pt idx="326">1</cx:pt>
          <cx:pt idx="327">1</cx:pt>
          <cx:pt idx="328">1</cx:pt>
          <cx:pt idx="329">1</cx:pt>
          <cx:pt idx="330">1</cx:pt>
          <cx:pt idx="331">1</cx:pt>
          <cx:pt idx="332">1</cx:pt>
          <cx:pt idx="333">0</cx:pt>
          <cx:pt idx="334">0</cx:pt>
          <cx:pt idx="335">1</cx:pt>
          <cx:pt idx="336">0</cx:pt>
          <cx:pt idx="337">1</cx:pt>
          <cx:pt idx="338">1</cx:pt>
          <cx:pt idx="339">1</cx:pt>
          <cx:pt idx="340">0</cx:pt>
          <cx:pt idx="341">0</cx:pt>
          <cx:pt idx="342">0</cx:pt>
          <cx:pt idx="343">1</cx:pt>
          <cx:pt idx="344">0</cx:pt>
          <cx:pt idx="345">1</cx:pt>
          <cx:pt idx="346">0</cx:pt>
          <cx:pt idx="347">0</cx:pt>
          <cx:pt idx="348">0</cx:pt>
          <cx:pt idx="349">0</cx:pt>
          <cx:pt idx="350">1</cx:pt>
          <cx:pt idx="351">1</cx:pt>
          <cx:pt idx="352">1</cx:pt>
          <cx:pt idx="353">1</cx:pt>
          <cx:pt idx="354">1</cx:pt>
          <cx:pt idx="355">1</cx:pt>
          <cx:pt idx="356">0</cx:pt>
          <cx:pt idx="357">0</cx:pt>
          <cx:pt idx="358">0</cx:pt>
          <cx:pt idx="359">1</cx:pt>
          <cx:pt idx="360">1</cx:pt>
          <cx:pt idx="361">1</cx:pt>
          <cx:pt idx="362">1</cx:pt>
          <cx:pt idx="363">0</cx:pt>
          <cx:pt idx="364">1</cx:pt>
          <cx:pt idx="365">1</cx:pt>
          <cx:pt idx="366">0</cx:pt>
          <cx:pt idx="367">1</cx:pt>
          <cx:pt idx="368">1</cx:pt>
          <cx:pt idx="369">1</cx:pt>
          <cx:pt idx="370">1</cx:pt>
          <cx:pt idx="371">1</cx:pt>
          <cx:pt idx="372">1</cx:pt>
          <cx:pt idx="373">1</cx:pt>
          <cx:pt idx="374">1</cx:pt>
          <cx:pt idx="375">1</cx:pt>
          <cx:pt idx="376">1</cx:pt>
          <cx:pt idx="377">1</cx:pt>
          <cx:pt idx="378">1</cx:pt>
          <cx:pt idx="379">0</cx:pt>
          <cx:pt idx="380">1</cx:pt>
          <cx:pt idx="381">1</cx:pt>
          <cx:pt idx="382">1</cx:pt>
          <cx:pt idx="383">0</cx:pt>
          <cx:pt idx="384">1</cx:pt>
          <cx:pt idx="385">1</cx:pt>
          <cx:pt idx="386">1</cx:pt>
          <cx:pt idx="387">0</cx:pt>
          <cx:pt idx="388">0</cx:pt>
          <cx:pt idx="389">0</cx:pt>
          <cx:pt idx="390">1</cx:pt>
          <cx:pt idx="391">0</cx:pt>
          <cx:pt idx="392">1</cx:pt>
          <cx:pt idx="393">1</cx:pt>
          <cx:pt idx="394">0</cx:pt>
          <cx:pt idx="395">0</cx:pt>
          <cx:pt idx="396">1</cx:pt>
          <cx:pt idx="397">1</cx:pt>
          <cx:pt idx="398">1</cx:pt>
          <cx:pt idx="399">0</cx:pt>
          <cx:pt idx="400">0</cx:pt>
          <cx:pt idx="401">1</cx:pt>
          <cx:pt idx="402">0</cx:pt>
          <cx:pt idx="403">0</cx:pt>
          <cx:pt idx="404">0</cx:pt>
          <cx:pt idx="405">1</cx:pt>
          <cx:pt idx="406">0</cx:pt>
          <cx:pt idx="407">0</cx:pt>
          <cx:pt idx="408">0</cx:pt>
          <cx:pt idx="409">1</cx:pt>
          <cx:pt idx="410">0</cx:pt>
          <cx:pt idx="411">0</cx:pt>
          <cx:pt idx="412">0</cx:pt>
          <cx:pt idx="413">0</cx:pt>
          <cx:pt idx="414">0</cx:pt>
          <cx:pt idx="415">1</cx:pt>
          <cx:pt idx="416">0</cx:pt>
          <cx:pt idx="417">1</cx:pt>
          <cx:pt idx="418">1</cx:pt>
          <cx:pt idx="419">0</cx:pt>
          <cx:pt idx="420">0</cx:pt>
          <cx:pt idx="421">1</cx:pt>
          <cx:pt idx="422">1</cx:pt>
          <cx:pt idx="423">0</cx:pt>
          <cx:pt idx="424">0</cx:pt>
          <cx:pt idx="425">0</cx:pt>
          <cx:pt idx="426">0</cx:pt>
          <cx:pt idx="427">0</cx:pt>
          <cx:pt idx="428">1</cx:pt>
          <cx:pt idx="429">0</cx:pt>
          <cx:pt idx="430">0</cx:pt>
          <cx:pt idx="431">1</cx:pt>
          <cx:pt idx="432">0</cx:pt>
          <cx:pt idx="433">1</cx:pt>
          <cx:pt idx="434">0</cx:pt>
          <cx:pt idx="435">0</cx:pt>
          <cx:pt idx="436">1</cx:pt>
          <cx:pt idx="437">1</cx:pt>
          <cx:pt idx="438">0</cx:pt>
          <cx:pt idx="439">1</cx:pt>
          <cx:pt idx="440">1</cx:pt>
          <cx:pt idx="441">0</cx:pt>
          <cx:pt idx="442">0</cx:pt>
          <cx:pt idx="443">1</cx:pt>
          <cx:pt idx="444">1</cx:pt>
          <cx:pt idx="445">0</cx:pt>
          <cx:pt idx="446">0</cx:pt>
          <cx:pt idx="447">0</cx:pt>
          <cx:pt idx="448">0</cx:pt>
          <cx:pt idx="449">1</cx:pt>
          <cx:pt idx="450">1</cx:pt>
          <cx:pt idx="451">0</cx:pt>
          <cx:pt idx="452">0</cx:pt>
          <cx:pt idx="453">0</cx:pt>
          <cx:pt idx="454">1</cx:pt>
          <cx:pt idx="455">1</cx:pt>
          <cx:pt idx="456">1</cx:pt>
          <cx:pt idx="457">0</cx:pt>
          <cx:pt idx="458">1</cx:pt>
          <cx:pt idx="459">0</cx:pt>
          <cx:pt idx="460">1</cx:pt>
          <cx:pt idx="461">0</cx:pt>
          <cx:pt idx="462">1</cx:pt>
          <cx:pt idx="463">0</cx:pt>
          <cx:pt idx="464">1</cx:pt>
          <cx:pt idx="465">1</cx:pt>
          <cx:pt idx="466">1</cx:pt>
          <cx:pt idx="467">1</cx:pt>
          <cx:pt idx="468">1</cx:pt>
          <cx:pt idx="469">1</cx:pt>
          <cx:pt idx="470">0</cx:pt>
          <cx:pt idx="471">1</cx:pt>
          <cx:pt idx="472">1</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0</cx:pt>
          <cx:pt idx="523">1</cx:pt>
          <cx:pt idx="524">0</cx:pt>
          <cx:pt idx="525">0</cx:pt>
          <cx:pt idx="526">1</cx:pt>
          <cx:pt idx="527">0</cx:pt>
          <cx:pt idx="528">0</cx:pt>
          <cx:pt idx="529">0</cx:pt>
          <cx:pt idx="530">1</cx:pt>
          <cx:pt idx="531">0</cx:pt>
          <cx:pt idx="532">1</cx:pt>
          <cx:pt idx="533">0</cx:pt>
          <cx:pt idx="534">1</cx:pt>
          <cx:pt idx="535">0</cx:pt>
          <cx:pt idx="536">1</cx:pt>
          <cx:pt idx="537">0</cx:pt>
          <cx:pt idx="538">0</cx:pt>
          <cx:pt idx="539">1</cx:pt>
          <cx:pt idx="540">0</cx:pt>
          <cx:pt idx="541">1</cx:pt>
          <cx:pt idx="542">0</cx:pt>
          <cx:pt idx="543">1</cx:pt>
          <cx:pt idx="544">0</cx:pt>
          <cx:pt idx="545">1</cx:pt>
          <cx:pt idx="546">1</cx:pt>
          <cx:pt idx="547">1</cx:pt>
          <cx:pt idx="548">0</cx:pt>
          <cx:pt idx="549">0</cx:pt>
          <cx:pt idx="550">1</cx:pt>
          <cx:pt idx="551">0</cx:pt>
          <cx:pt idx="552">0</cx:pt>
          <cx:pt idx="553">0</cx:pt>
          <cx:pt idx="554">0</cx:pt>
          <cx:pt idx="555">0</cx:pt>
          <cx:pt idx="556">1</cx:pt>
          <cx:pt idx="557">0</cx:pt>
          <cx:pt idx="558">0</cx:pt>
          <cx:pt idx="559">0</cx:pt>
          <cx:pt idx="560">0</cx:pt>
          <cx:pt idx="561">1</cx:pt>
          <cx:pt idx="562">1</cx:pt>
          <cx:pt idx="563">0</cx:pt>
          <cx:pt idx="564">1</cx:pt>
          <cx:pt idx="565">1</cx:pt>
          <cx:pt idx="566">1</cx:pt>
          <cx:pt idx="567">0</cx:pt>
          <cx:pt idx="568">0</cx:pt>
          <cx:pt idx="569">1</cx:pt>
          <cx:pt idx="570">0</cx:pt>
          <cx:pt idx="571">0</cx:pt>
          <cx:pt idx="572">1</cx:pt>
          <cx:pt idx="573">0</cx:pt>
          <cx:pt idx="574">1</cx:pt>
          <cx:pt idx="575">0</cx:pt>
          <cx:pt idx="576">1</cx:pt>
          <cx:pt idx="577">0</cx:pt>
          <cx:pt idx="578">0</cx:pt>
          <cx:pt idx="579">0</cx:pt>
          <cx:pt idx="580">0</cx:pt>
          <cx:pt idx="581">0</cx:pt>
          <cx:pt idx="582">0</cx:pt>
          <cx:pt idx="583">1</cx:pt>
          <cx:pt idx="584">1</cx:pt>
          <cx:pt idx="585">1</cx:pt>
          <cx:pt idx="586">0</cx:pt>
          <cx:pt idx="587">0</cx:pt>
          <cx:pt idx="588">1</cx:pt>
          <cx:pt idx="589">0</cx:pt>
          <cx:pt idx="590">1</cx:pt>
          <cx:pt idx="591">1</cx:pt>
          <cx:pt idx="592">1</cx:pt>
          <cx:pt idx="593">0</cx:pt>
          <cx:pt idx="594">0</cx:pt>
          <cx:pt idx="595">0</cx:pt>
          <cx:pt idx="596">0</cx:pt>
          <cx:pt idx="597">1</cx:pt>
          <cx:pt idx="598">0</cx:pt>
          <cx:pt idx="599">0</cx:pt>
          <cx:pt idx="600">1</cx:pt>
          <cx:pt idx="601">0</cx:pt>
          <cx:pt idx="602">1</cx:pt>
          <cx:pt idx="603">0</cx:pt>
          <cx:pt idx="604">0</cx:pt>
          <cx:pt idx="605">1</cx:pt>
          <cx:pt idx="606">1</cx:pt>
          <cx:pt idx="607">1</cx:pt>
          <cx:pt idx="608">1</cx:pt>
          <cx:pt idx="609">1</cx:pt>
          <cx:pt idx="610">1</cx:pt>
          <cx:pt idx="611">0</cx:pt>
          <cx:pt idx="612">1</cx:pt>
          <cx:pt idx="613">0</cx:pt>
          <cx:pt idx="614">1</cx:pt>
          <cx:pt idx="615">1</cx:pt>
          <cx:pt idx="616">0</cx:pt>
          <cx:pt idx="617">0</cx:pt>
          <cx:pt idx="618">1</cx:pt>
          <cx:pt idx="619">1</cx:pt>
          <cx:pt idx="620">1</cx:pt>
          <cx:pt idx="621">0</cx:pt>
          <cx:pt idx="622">0</cx:pt>
          <cx:pt idx="623">0</cx:pt>
          <cx:pt idx="624">0</cx:pt>
          <cx:pt idx="625">0</cx:pt>
          <cx:pt idx="626">1</cx:pt>
          <cx:pt idx="627">0</cx:pt>
          <cx:pt idx="628">0</cx:pt>
          <cx:pt idx="629">0</cx:pt>
          <cx:pt idx="630">1</cx:pt>
          <cx:pt idx="631">1</cx:pt>
          <cx:pt idx="632">0</cx:pt>
          <cx:pt idx="633">0</cx:pt>
          <cx:pt idx="634">1</cx:pt>
          <cx:pt idx="635">1</cx:pt>
          <cx:pt idx="636">0</cx:pt>
          <cx:pt idx="637">1</cx:pt>
          <cx:pt idx="638">1</cx:pt>
          <cx:pt idx="639">0</cx:pt>
          <cx:pt idx="640">0</cx:pt>
          <cx:pt idx="641">1</cx:pt>
          <cx:pt idx="642">1</cx:pt>
          <cx:pt idx="643">1</cx:pt>
          <cx:pt idx="644">1</cx:pt>
          <cx:pt idx="645">0</cx:pt>
          <cx:pt idx="646">1</cx:pt>
          <cx:pt idx="647">0</cx:pt>
          <cx:pt idx="648">0</cx:pt>
          <cx:pt idx="649">1</cx:pt>
          <cx:pt idx="650">1</cx:pt>
          <cx:pt idx="651">0</cx:pt>
          <cx:pt idx="652">0</cx:pt>
          <cx:pt idx="653">0</cx:pt>
          <cx:pt idx="654">0</cx:pt>
          <cx:pt idx="655">0</cx:pt>
          <cx:pt idx="656">0</cx:pt>
          <cx:pt idx="657">1</cx:pt>
          <cx:pt idx="658">0</cx:pt>
          <cx:pt idx="659">0</cx:pt>
          <cx:pt idx="660">1</cx:pt>
          <cx:pt idx="661">0</cx:pt>
          <cx:pt idx="662">0</cx:pt>
          <cx:pt idx="663">0</cx:pt>
          <cx:pt idx="664">1</cx:pt>
          <cx:pt idx="665">1</cx:pt>
          <cx:pt idx="666">0</cx:pt>
          <cx:pt idx="667">0</cx:pt>
          <cx:pt idx="668">1</cx:pt>
          <cx:pt idx="669">0</cx:pt>
          <cx:pt idx="670">0</cx:pt>
          <cx:pt idx="671">0</cx:pt>
          <cx:pt idx="672">0</cx:pt>
          <cx:pt idx="673">1</cx:pt>
          <cx:pt idx="674">0</cx:pt>
          <cx:pt idx="675">0</cx:pt>
          <cx:pt idx="676">1</cx:pt>
          <cx:pt idx="677">0</cx:pt>
          <cx:pt idx="678">0</cx:pt>
          <cx:pt idx="679">0</cx:pt>
          <cx:pt idx="680">0</cx:pt>
          <cx:pt idx="681">0</cx:pt>
          <cx:pt idx="682">0</cx:pt>
          <cx:pt idx="683">0</cx:pt>
          <cx:pt idx="684">0</cx:pt>
          <cx:pt idx="685">0</cx:pt>
          <cx:pt idx="686">0</cx:pt>
          <cx:pt idx="687">0</cx:pt>
          <cx:pt idx="688">0</cx:pt>
          <cx:pt idx="689">0</cx:pt>
          <cx:pt idx="690">0</cx:pt>
          <cx:pt idx="691">1</cx:pt>
          <cx:pt idx="692">1</cx:pt>
          <cx:pt idx="693">0</cx:pt>
          <cx:pt idx="694">0</cx:pt>
          <cx:pt idx="695">1</cx:pt>
          <cx:pt idx="696">0</cx:pt>
          <cx:pt idx="697">0</cx:pt>
          <cx:pt idx="698">0</cx:pt>
          <cx:pt idx="699">0</cx:pt>
          <cx:pt idx="700">1</cx:pt>
          <cx:pt idx="701">0</cx:pt>
          <cx:pt idx="702">0</cx:pt>
          <cx:pt idx="703">1</cx:pt>
          <cx:pt idx="704">0</cx:pt>
          <cx:pt idx="705">0</cx:pt>
          <cx:pt idx="706">1</cx:pt>
          <cx:pt idx="707">0</cx:pt>
          <cx:pt idx="708">1</cx:pt>
          <cx:pt idx="709">0</cx:pt>
          <cx:pt idx="710">0</cx:pt>
          <cx:pt idx="711">0</cx:pt>
          <cx:pt idx="712">0</cx:pt>
          <cx:pt idx="713">0</cx:pt>
          <cx:pt idx="714">0</cx:pt>
          <cx:pt idx="715">0</cx:pt>
          <cx:pt idx="716">0</cx:pt>
          <cx:pt idx="717">1</cx:pt>
          <cx:pt idx="718">1</cx:pt>
          <cx:pt idx="719">1</cx:pt>
          <cx:pt idx="720">0</cx:pt>
          <cx:pt idx="721">0</cx:pt>
          <cx:pt idx="722">0</cx:pt>
          <cx:pt idx="723">1</cx:pt>
          <cx:pt idx="724">0</cx:pt>
          <cx:pt idx="725">1</cx:pt>
          <cx:pt idx="726">0</cx:pt>
          <cx:pt idx="727">0</cx:pt>
          <cx:pt idx="728">0</cx:pt>
          <cx:pt idx="729">0</cx:pt>
          <cx:pt idx="730">0</cx:pt>
          <cx:pt idx="731">0</cx:pt>
          <cx:pt idx="732">0</cx:pt>
          <cx:pt idx="733">0</cx:pt>
          <cx:pt idx="734">1</cx:pt>
          <cx:pt idx="735">0</cx:pt>
          <cx:pt idx="736">0</cx:pt>
          <cx:pt idx="737">0</cx:pt>
          <cx:pt idx="738">1</cx:pt>
          <cx:pt idx="739">0</cx:pt>
          <cx:pt idx="740">1</cx:pt>
          <cx:pt idx="741">0</cx:pt>
          <cx:pt idx="742">1</cx:pt>
          <cx:pt idx="743">1</cx:pt>
          <cx:pt idx="744">1</cx:pt>
          <cx:pt idx="745">1</cx:pt>
          <cx:pt idx="746">0</cx:pt>
          <cx:pt idx="747">0</cx:pt>
          <cx:pt idx="748">1</cx:pt>
          <cx:pt idx="749">0</cx:pt>
          <cx:pt idx="750">0</cx:pt>
          <cx:pt idx="751">1</cx:pt>
          <cx:pt idx="752">1</cx:pt>
          <cx:pt idx="753">1</cx:pt>
          <cx:pt idx="754">0</cx:pt>
          <cx:pt idx="755">1</cx:pt>
          <cx:pt idx="756">0</cx:pt>
          <cx:pt idx="757">0</cx:pt>
          <cx:pt idx="758">0</cx:pt>
          <cx:pt idx="759">0</cx:pt>
          <cx:pt idx="760">0</cx:pt>
          <cx:pt idx="761">0</cx:pt>
          <cx:pt idx="762">0</cx:pt>
          <cx:pt idx="763">1</cx:pt>
          <cx:pt idx="764">1</cx:pt>
          <cx:pt idx="765">1</cx:pt>
          <cx:pt idx="766">0</cx:pt>
          <cx:pt idx="767">0</cx:pt>
          <cx:pt idx="768">0</cx:pt>
          <cx:pt idx="769">1</cx:pt>
          <cx:pt idx="770">1</cx:pt>
          <cx:pt idx="771">0</cx:pt>
          <cx:pt idx="772">0</cx:pt>
          <cx:pt idx="773">0</cx:pt>
          <cx:pt idx="774">0</cx:pt>
          <cx:pt idx="775">0</cx:pt>
          <cx:pt idx="776">0</cx:pt>
          <cx:pt idx="777">0</cx:pt>
          <cx:pt idx="778">1</cx:pt>
          <cx:pt idx="779">1</cx:pt>
        </cx:lvl>
      </cx:numDim>
    </cx:data>
    <cx:data id="3">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Sheet1!$E$2:$E$781</cx:f>
        <cx:lvl ptCount="780" formatCode="General">
          <cx:pt idx="0">0</cx:pt>
          <cx:pt idx="1">0</cx:pt>
          <cx:pt idx="2">0</cx:pt>
          <cx:pt idx="3">0</cx:pt>
          <cx:pt idx="4">0</cx:pt>
          <cx:pt idx="5">1</cx:pt>
          <cx:pt idx="6">0</cx:pt>
          <cx:pt idx="7">0</cx:pt>
          <cx:pt idx="8">1</cx:pt>
          <cx:pt idx="9">0</cx:pt>
          <cx:pt idx="10">0</cx:pt>
          <cx:pt idx="11">0</cx:pt>
          <cx:pt idx="12">0</cx:pt>
          <cx:pt idx="13">0</cx:pt>
          <cx:pt idx="14">1</cx:pt>
          <cx:pt idx="15">0</cx:pt>
          <cx:pt idx="16">0</cx:pt>
          <cx:pt idx="17">0</cx:pt>
          <cx:pt idx="18">1</cx:pt>
          <cx:pt idx="19">0</cx:pt>
          <cx:pt idx="20">0</cx:pt>
          <cx:pt idx="21">1</cx:pt>
          <cx:pt idx="22">0</cx:pt>
          <cx:pt idx="23">1</cx:pt>
          <cx:pt idx="24">1</cx:pt>
          <cx:pt idx="25">0</cx:pt>
          <cx:pt idx="26">1</cx:pt>
          <cx:pt idx="27">1</cx:pt>
          <cx:pt idx="28">1</cx:pt>
          <cx:pt idx="29">0</cx:pt>
          <cx:pt idx="30">0</cx:pt>
          <cx:pt idx="31">1</cx:pt>
          <cx:pt idx="32">0</cx:pt>
          <cx:pt idx="33">1</cx:pt>
          <cx:pt idx="34">1</cx:pt>
          <cx:pt idx="35">1</cx:pt>
          <cx:pt idx="36">0</cx:pt>
          <cx:pt idx="37">1</cx:pt>
          <cx:pt idx="38">1</cx:pt>
          <cx:pt idx="39">1</cx:pt>
          <cx:pt idx="40">0</cx:pt>
          <cx:pt idx="41">0</cx:pt>
          <cx:pt idx="42">0</cx:pt>
          <cx:pt idx="43">1</cx:pt>
          <cx:pt idx="44">1</cx:pt>
          <cx:pt idx="45">1</cx:pt>
          <cx:pt idx="46">1</cx:pt>
          <cx:pt idx="47">1</cx:pt>
          <cx:pt idx="48">0</cx:pt>
          <cx:pt idx="49">0</cx:pt>
          <cx:pt idx="50">0</cx:pt>
          <cx:pt idx="51">0</cx:pt>
          <cx:pt idx="52">0</cx:pt>
          <cx:pt idx="53">1</cx:pt>
          <cx:pt idx="54">1</cx:pt>
          <cx:pt idx="55">0</cx:pt>
          <cx:pt idx="56">1</cx:pt>
          <cx:pt idx="57">0</cx:pt>
          <cx:pt idx="58">0</cx:pt>
          <cx:pt idx="59">1</cx:pt>
          <cx:pt idx="60">0</cx:pt>
          <cx:pt idx="61">0</cx:pt>
          <cx:pt idx="62">0</cx:pt>
          <cx:pt idx="63">0</cx:pt>
          <cx:pt idx="64">0</cx:pt>
          <cx:pt idx="65">1</cx:pt>
          <cx:pt idx="66">0</cx:pt>
          <cx:pt idx="67">1</cx:pt>
          <cx:pt idx="68">1</cx:pt>
          <cx:pt idx="69">1</cx:pt>
          <cx:pt idx="70">0</cx:pt>
          <cx:pt idx="71">0</cx:pt>
          <cx:pt idx="72">0</cx:pt>
          <cx:pt idx="73">0</cx:pt>
          <cx:pt idx="74">0</cx:pt>
          <cx:pt idx="75">0</cx:pt>
          <cx:pt idx="76">0</cx:pt>
          <cx:pt idx="77">0</cx:pt>
          <cx:pt idx="78">0</cx:pt>
          <cx:pt idx="79">0</cx:pt>
          <cx:pt idx="80">0</cx:pt>
          <cx:pt idx="81">0</cx:pt>
          <cx:pt idx="82">0</cx:pt>
          <cx:pt idx="83">0</cx:pt>
          <cx:pt idx="84">0</cx:pt>
          <cx:pt idx="85">1</cx:pt>
          <cx:pt idx="86">0</cx:pt>
          <cx:pt idx="87">0</cx:pt>
          <cx:pt idx="88">0</cx:pt>
          <cx:pt idx="89">0</cx:pt>
          <cx:pt idx="90">1</cx:pt>
          <cx:pt idx="91">1</cx:pt>
          <cx:pt idx="92">1</cx:pt>
          <cx:pt idx="93">1</cx:pt>
          <cx:pt idx="94">0</cx:pt>
          <cx:pt idx="95">1</cx:pt>
          <cx:pt idx="96">1</cx:pt>
          <cx:pt idx="97">1</cx:pt>
          <cx:pt idx="98">0</cx:pt>
          <cx:pt idx="99">0</cx:pt>
          <cx:pt idx="100">1</cx:pt>
          <cx:pt idx="101">1</cx:pt>
          <cx:pt idx="102">0</cx:pt>
          <cx:pt idx="103">0</cx:pt>
          <cx:pt idx="104">0</cx:pt>
          <cx:pt idx="105">1</cx:pt>
          <cx:pt idx="106">1</cx:pt>
          <cx:pt idx="107">0</cx:pt>
          <cx:pt idx="108">0</cx:pt>
          <cx:pt idx="109">0</cx:pt>
          <cx:pt idx="110">0</cx:pt>
          <cx:pt idx="111">0</cx:pt>
          <cx:pt idx="112">1</cx:pt>
          <cx:pt idx="113">0</cx:pt>
          <cx:pt idx="114">0</cx:pt>
          <cx:pt idx="115">1</cx:pt>
          <cx:pt idx="116">0</cx:pt>
          <cx:pt idx="117">0</cx:pt>
          <cx:pt idx="118">1</cx:pt>
          <cx:pt idx="119">0</cx:pt>
          <cx:pt idx="120">0</cx:pt>
          <cx:pt idx="121">0</cx:pt>
          <cx:pt idx="122">0</cx:pt>
          <cx:pt idx="123">0</cx:pt>
          <cx:pt idx="124">0</cx:pt>
          <cx:pt idx="125">0</cx:pt>
          <cx:pt idx="126">1</cx:pt>
          <cx:pt idx="127">0</cx:pt>
          <cx:pt idx="128">0</cx:pt>
          <cx:pt idx="129">0</cx:pt>
          <cx:pt idx="130">0</cx:pt>
          <cx:pt idx="131">1</cx:pt>
          <cx:pt idx="132">0</cx:pt>
          <cx:pt idx="133">0</cx:pt>
          <cx:pt idx="134">1</cx:pt>
          <cx:pt idx="135">1</cx:pt>
          <cx:pt idx="136">0</cx:pt>
          <cx:pt idx="137">1</cx:pt>
          <cx:pt idx="138">0</cx:pt>
          <cx:pt idx="139">0</cx:pt>
          <cx:pt idx="140">0</cx:pt>
          <cx:pt idx="141">0</cx:pt>
          <cx:pt idx="142">0</cx:pt>
          <cx:pt idx="143">1</cx:pt>
          <cx:pt idx="144">1</cx:pt>
          <cx:pt idx="145">0</cx:pt>
          <cx:pt idx="146">0</cx:pt>
          <cx:pt idx="147">0</cx:pt>
          <cx:pt idx="148">0</cx:pt>
          <cx:pt idx="149">0</cx:pt>
          <cx:pt idx="150">1</cx:pt>
          <cx:pt idx="151">1</cx:pt>
          <cx:pt idx="152">0</cx:pt>
          <cx:pt idx="153">0</cx:pt>
          <cx:pt idx="154">1</cx:pt>
          <cx:pt idx="155">0</cx:pt>
          <cx:pt idx="156">0</cx:pt>
          <cx:pt idx="157">0</cx:pt>
          <cx:pt idx="158">0</cx:pt>
          <cx:pt idx="159">1</cx:pt>
          <cx:pt idx="160">0</cx:pt>
          <cx:pt idx="161">0</cx:pt>
          <cx:pt idx="162">1</cx:pt>
          <cx:pt idx="163">0</cx:pt>
          <cx:pt idx="164">0</cx:pt>
          <cx:pt idx="165">0</cx:pt>
          <cx:pt idx="166">0</cx:pt>
          <cx:pt idx="167">1</cx:pt>
          <cx:pt idx="168">0</cx:pt>
          <cx:pt idx="169">0</cx:pt>
          <cx:pt idx="170">0</cx:pt>
          <cx:pt idx="171">0</cx:pt>
          <cx:pt idx="172">1</cx:pt>
          <cx:pt idx="173">0</cx:pt>
          <cx:pt idx="174">1</cx:pt>
          <cx:pt idx="175">1</cx:pt>
          <cx:pt idx="176">0</cx:pt>
          <cx:pt idx="177">0</cx:pt>
          <cx:pt idx="178">0</cx:pt>
          <cx:pt idx="179">1</cx:pt>
          <cx:pt idx="180">0</cx:pt>
          <cx:pt idx="181">0</cx:pt>
          <cx:pt idx="182">1</cx:pt>
          <cx:pt idx="183">1</cx:pt>
          <cx:pt idx="184">1</cx:pt>
          <cx:pt idx="185">1</cx:pt>
          <cx:pt idx="186">1</cx:pt>
          <cx:pt idx="187">1</cx:pt>
          <cx:pt idx="188">0</cx:pt>
          <cx:pt idx="189">1</cx:pt>
          <cx:pt idx="190">0</cx:pt>
          <cx:pt idx="191">1</cx:pt>
          <cx:pt idx="192">0</cx:pt>
          <cx:pt idx="193">0</cx:pt>
          <cx:pt idx="194">0</cx:pt>
          <cx:pt idx="195">0</cx:pt>
          <cx:pt idx="196">0</cx:pt>
          <cx:pt idx="197">0</cx:pt>
          <cx:pt idx="198">1</cx:pt>
          <cx:pt idx="199">1</cx:pt>
          <cx:pt idx="200">1</cx:pt>
          <cx:pt idx="201">1</cx:pt>
          <cx:pt idx="202">0</cx:pt>
          <cx:pt idx="203">0</cx:pt>
          <cx:pt idx="204">1</cx:pt>
          <cx:pt idx="205">1</cx:pt>
          <cx:pt idx="206">0</cx:pt>
          <cx:pt idx="207">1</cx:pt>
          <cx:pt idx="208">0</cx:pt>
          <cx:pt idx="209">0</cx:pt>
          <cx:pt idx="210">0</cx:pt>
          <cx:pt idx="211">0</cx:pt>
          <cx:pt idx="212">0</cx:pt>
          <cx:pt idx="213">1</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1</cx:pt>
          <cx:pt idx="232">1</cx:pt>
          <cx:pt idx="233">1</cx:pt>
          <cx:pt idx="234">0</cx:pt>
          <cx:pt idx="235">0</cx:pt>
          <cx:pt idx="236">0</cx:pt>
          <cx:pt idx="237">1</cx:pt>
          <cx:pt idx="238">0</cx:pt>
          <cx:pt idx="239">1</cx:pt>
          <cx:pt idx="240">0</cx:pt>
          <cx:pt idx="241">0</cx:pt>
          <cx:pt idx="242">0</cx:pt>
          <cx:pt idx="243">0</cx:pt>
          <cx:pt idx="244">0</cx:pt>
          <cx:pt idx="245">0</cx:pt>
          <cx:pt idx="246">0</cx:pt>
          <cx:pt idx="247">1</cx:pt>
          <cx:pt idx="248">1</cx:pt>
          <cx:pt idx="249">1</cx:pt>
          <cx:pt idx="250">0</cx:pt>
          <cx:pt idx="251">0</cx:pt>
          <cx:pt idx="252">0</cx:pt>
          <cx:pt idx="253">0</cx:pt>
          <cx:pt idx="254">0</cx:pt>
          <cx:pt idx="255">0</cx:pt>
          <cx:pt idx="256">0</cx:pt>
          <cx:pt idx="257">0</cx:pt>
          <cx:pt idx="258">1</cx:pt>
          <cx:pt idx="259">0</cx:pt>
          <cx:pt idx="260">1</cx:pt>
          <cx:pt idx="261">1</cx:pt>
          <cx:pt idx="262">0</cx:pt>
          <cx:pt idx="263">0</cx:pt>
          <cx:pt idx="264">1</cx:pt>
          <cx:pt idx="265">0</cx:pt>
          <cx:pt idx="266">1</cx:pt>
          <cx:pt idx="267">0</cx:pt>
          <cx:pt idx="268">1</cx:pt>
          <cx:pt idx="269">0</cx:pt>
          <cx:pt idx="270">0</cx:pt>
          <cx:pt idx="271">0</cx:pt>
          <cx:pt idx="272">1</cx:pt>
          <cx:pt idx="273">0</cx:pt>
          <cx:pt idx="274">1</cx:pt>
          <cx:pt idx="275">0</cx:pt>
          <cx:pt idx="276">0</cx:pt>
          <cx:pt idx="277">0</cx:pt>
          <cx:pt idx="278">0</cx:pt>
          <cx:pt idx="279">0</cx:pt>
          <cx:pt idx="280">1</cx:pt>
          <cx:pt idx="281">0</cx:pt>
          <cx:pt idx="282">0</cx:pt>
          <cx:pt idx="283">1</cx:pt>
          <cx:pt idx="284">1</cx:pt>
          <cx:pt idx="285">0</cx:pt>
          <cx:pt idx="286">0</cx:pt>
          <cx:pt idx="287">0</cx:pt>
          <cx:pt idx="288">1</cx:pt>
          <cx:pt idx="289">0</cx:pt>
          <cx:pt idx="290">1</cx:pt>
          <cx:pt idx="291">0</cx:pt>
          <cx:pt idx="292">0</cx:pt>
          <cx:pt idx="293">0</cx:pt>
          <cx:pt idx="294">1</cx:pt>
          <cx:pt idx="295">0</cx:pt>
          <cx:pt idx="296">1</cx:pt>
          <cx:pt idx="297">0</cx:pt>
          <cx:pt idx="298">0</cx:pt>
          <cx:pt idx="299">1</cx:pt>
          <cx:pt idx="300">0</cx:pt>
          <cx:pt idx="301">0</cx:pt>
          <cx:pt idx="302">0</cx:pt>
          <cx:pt idx="303">1</cx:pt>
          <cx:pt idx="304">1</cx:pt>
          <cx:pt idx="305">1</cx:pt>
          <cx:pt idx="306">0</cx:pt>
          <cx:pt idx="307">0</cx:pt>
          <cx:pt idx="308">0</cx:pt>
          <cx:pt idx="309">0</cx:pt>
          <cx:pt idx="310">0</cx:pt>
          <cx:pt idx="311">1</cx:pt>
          <cx:pt idx="312">1</cx:pt>
          <cx:pt idx="313">0</cx:pt>
          <cx:pt idx="314">0</cx:pt>
          <cx:pt idx="315">0</cx:pt>
          <cx:pt idx="316">1</cx:pt>
          <cx:pt idx="317">0</cx:pt>
          <cx:pt idx="318">1</cx:pt>
          <cx:pt idx="319">1</cx:pt>
          <cx:pt idx="320">1</cx:pt>
          <cx:pt idx="321">0</cx:pt>
          <cx:pt idx="322">1</cx:pt>
          <cx:pt idx="323">0</cx:pt>
          <cx:pt idx="324">1</cx:pt>
          <cx:pt idx="325">0</cx:pt>
          <cx:pt idx="326">1</cx:pt>
          <cx:pt idx="327">0</cx:pt>
          <cx:pt idx="328">1</cx:pt>
          <cx:pt idx="329">0</cx:pt>
          <cx:pt idx="330">0</cx:pt>
          <cx:pt idx="331">1</cx:pt>
          <cx:pt idx="332">1</cx:pt>
          <cx:pt idx="333">1</cx:pt>
          <cx:pt idx="334">0</cx:pt>
          <cx:pt idx="335">0</cx:pt>
          <cx:pt idx="336">1</cx:pt>
          <cx:pt idx="337">0</cx:pt>
          <cx:pt idx="338">1</cx:pt>
          <cx:pt idx="339">0</cx:pt>
          <cx:pt idx="340">1</cx:pt>
          <cx:pt idx="341">1</cx:pt>
          <cx:pt idx="342">0</cx:pt>
          <cx:pt idx="343">1</cx:pt>
          <cx:pt idx="344">0</cx:pt>
          <cx:pt idx="345">0</cx:pt>
          <cx:pt idx="346">0</cx:pt>
          <cx:pt idx="347">0</cx:pt>
          <cx:pt idx="348">1</cx:pt>
          <cx:pt idx="349">0</cx:pt>
          <cx:pt idx="350">0</cx:pt>
          <cx:pt idx="351">0</cx:pt>
          <cx:pt idx="352">0</cx:pt>
          <cx:pt idx="353">0</cx:pt>
          <cx:pt idx="354">0</cx:pt>
          <cx:pt idx="355">0</cx:pt>
          <cx:pt idx="356">0</cx:pt>
          <cx:pt idx="357">0</cx:pt>
          <cx:pt idx="358">0</cx:pt>
          <cx:pt idx="359">0</cx:pt>
          <cx:pt idx="360">0</cx:pt>
          <cx:pt idx="361">0</cx:pt>
          <cx:pt idx="362">0</cx:pt>
          <cx:pt idx="363">1</cx:pt>
          <cx:pt idx="364">0</cx:pt>
          <cx:pt idx="365">0</cx:pt>
          <cx:pt idx="366">0</cx:pt>
          <cx:pt idx="367">0</cx:pt>
          <cx:pt idx="368">0</cx:pt>
          <cx:pt idx="369">0</cx:pt>
          <cx:pt idx="370">1</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1</cx:pt>
          <cx:pt idx="388">0</cx:pt>
          <cx:pt idx="389">0</cx:pt>
          <cx:pt idx="390">0</cx:pt>
          <cx:pt idx="391">0</cx:pt>
          <cx:pt idx="392">0</cx:pt>
          <cx:pt idx="393">0</cx:pt>
          <cx:pt idx="394">0</cx:pt>
          <cx:pt idx="395">1</cx:pt>
          <cx:pt idx="396">0</cx:pt>
          <cx:pt idx="397">0</cx:pt>
          <cx:pt idx="398">1</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1</cx:pt>
          <cx:pt idx="418">0</cx:pt>
          <cx:pt idx="419">0</cx:pt>
          <cx:pt idx="420">1</cx:pt>
          <cx:pt idx="421">0</cx:pt>
          <cx:pt idx="422">0</cx:pt>
          <cx:pt idx="423">0</cx:pt>
          <cx:pt idx="424">0</cx:pt>
          <cx:pt idx="425">0</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1</cx:pt>
          <cx:pt idx="443">0</cx:pt>
          <cx:pt idx="444">0</cx:pt>
          <cx:pt idx="445">1</cx:pt>
          <cx:pt idx="446">1</cx:pt>
          <cx:pt idx="447">1</cx:pt>
          <cx:pt idx="448">1</cx:pt>
          <cx:pt idx="449">0</cx:pt>
          <cx:pt idx="450">0</cx:pt>
          <cx:pt idx="451">1</cx:pt>
          <cx:pt idx="452">0</cx:pt>
          <cx:pt idx="453">0</cx:pt>
          <cx:pt idx="454">1</cx:pt>
          <cx:pt idx="455">0</cx:pt>
          <cx:pt idx="456">1</cx:pt>
          <cx:pt idx="457">0</cx:pt>
          <cx:pt idx="458">1</cx:pt>
          <cx:pt idx="459">0</cx:pt>
          <cx:pt idx="460">0</cx:pt>
          <cx:pt idx="461">1</cx:pt>
          <cx:pt idx="462">0</cx:pt>
          <cx:pt idx="463">1</cx:pt>
          <cx:pt idx="464">0</cx:pt>
          <cx:pt idx="465">0</cx:pt>
          <cx:pt idx="466">0</cx:pt>
          <cx:pt idx="467">0</cx:pt>
          <cx:pt idx="468">0</cx:pt>
          <cx:pt idx="469">0</cx:pt>
          <cx:pt idx="470">1</cx:pt>
          <cx:pt idx="471">0</cx:pt>
          <cx:pt idx="472">0</cx:pt>
          <cx:pt idx="473">0</cx:pt>
          <cx:pt idx="474">0</cx:pt>
          <cx:pt idx="475">1</cx:pt>
          <cx:pt idx="476">1</cx:pt>
          <cx:pt idx="477">0</cx:pt>
          <cx:pt idx="478">1</cx:pt>
          <cx:pt idx="479">1</cx:pt>
          <cx:pt idx="480">1</cx:pt>
          <cx:pt idx="481">0</cx:pt>
          <cx:pt idx="482">0</cx:pt>
          <cx:pt idx="483">0</cx:pt>
          <cx:pt idx="484">0</cx:pt>
          <cx:pt idx="485">1</cx:pt>
          <cx:pt idx="486">0</cx:pt>
          <cx:pt idx="487">0</cx:pt>
          <cx:pt idx="488">1</cx:pt>
          <cx:pt idx="489">0</cx:pt>
          <cx:pt idx="490">0</cx:pt>
          <cx:pt idx="491">0</cx:pt>
          <cx:pt idx="492">0</cx:pt>
          <cx:pt idx="493">1</cx:pt>
          <cx:pt idx="494">0</cx:pt>
          <cx:pt idx="495">1</cx:pt>
          <cx:pt idx="496">1</cx:pt>
          <cx:pt idx="497">1</cx:pt>
          <cx:pt idx="498">1</cx:pt>
          <cx:pt idx="499">0</cx:pt>
          <cx:pt idx="500">0</cx:pt>
          <cx:pt idx="501">0</cx:pt>
          <cx:pt idx="502">0</cx:pt>
          <cx:pt idx="503">1</cx:pt>
          <cx:pt idx="504">0</cx:pt>
          <cx:pt idx="505">0</cx:pt>
          <cx:pt idx="506">0</cx:pt>
          <cx:pt idx="507">0</cx:pt>
          <cx:pt idx="508">1</cx:pt>
          <cx:pt idx="509">1</cx:pt>
          <cx:pt idx="510">1</cx:pt>
          <cx:pt idx="511">1</cx:pt>
          <cx:pt idx="512">1</cx:pt>
          <cx:pt idx="513">1</cx:pt>
          <cx:pt idx="514">1</cx:pt>
          <cx:pt idx="515">1</cx:pt>
          <cx:pt idx="516">0</cx:pt>
          <cx:pt idx="517">1</cx:pt>
          <cx:pt idx="518">1</cx:pt>
          <cx:pt idx="519">0</cx:pt>
          <cx:pt idx="520">1</cx:pt>
          <cx:pt idx="521">1</cx:pt>
          <cx:pt idx="522">0</cx:pt>
          <cx:pt idx="523">0</cx:pt>
          <cx:pt idx="524">0</cx:pt>
          <cx:pt idx="525">1</cx:pt>
          <cx:pt idx="526">0</cx:pt>
          <cx:pt idx="527">0</cx:pt>
          <cx:pt idx="528">0</cx:pt>
          <cx:pt idx="529">1</cx:pt>
          <cx:pt idx="530">0</cx:pt>
          <cx:pt idx="531">0</cx:pt>
          <cx:pt idx="532">0</cx:pt>
          <cx:pt idx="533">0</cx:pt>
          <cx:pt idx="534">0</cx:pt>
          <cx:pt idx="535">1</cx:pt>
          <cx:pt idx="536">0</cx:pt>
          <cx:pt idx="537">1</cx:pt>
          <cx:pt idx="538">0</cx:pt>
          <cx:pt idx="539">0</cx:pt>
          <cx:pt idx="540">0</cx:pt>
          <cx:pt idx="541">1</cx:pt>
          <cx:pt idx="542">0</cx:pt>
          <cx:pt idx="543">1</cx:pt>
          <cx:pt idx="544">0</cx:pt>
          <cx:pt idx="545">0</cx:pt>
          <cx:pt idx="546">0</cx:pt>
          <cx:pt idx="547">0</cx:pt>
          <cx:pt idx="548">0</cx:pt>
          <cx:pt idx="549">1</cx:pt>
          <cx:pt idx="550">1</cx:pt>
          <cx:pt idx="551">0</cx:pt>
          <cx:pt idx="552">0</cx:pt>
          <cx:pt idx="553">0</cx:pt>
          <cx:pt idx="554">1</cx:pt>
          <cx:pt idx="555">1</cx:pt>
          <cx:pt idx="556">0</cx:pt>
          <cx:pt idx="557">0</cx:pt>
          <cx:pt idx="558">0</cx:pt>
          <cx:pt idx="559">0</cx:pt>
          <cx:pt idx="560">0</cx:pt>
          <cx:pt idx="561">0</cx:pt>
          <cx:pt idx="562">0</cx:pt>
          <cx:pt idx="563">0</cx:pt>
          <cx:pt idx="564">0</cx:pt>
          <cx:pt idx="565">0</cx:pt>
          <cx:pt idx="566">1</cx:pt>
          <cx:pt idx="567">0</cx:pt>
          <cx:pt idx="568">1</cx:pt>
          <cx:pt idx="569">0</cx:pt>
          <cx:pt idx="570">0</cx:pt>
          <cx:pt idx="571">0</cx:pt>
          <cx:pt idx="572">1</cx:pt>
          <cx:pt idx="573">0</cx:pt>
          <cx:pt idx="574">1</cx:pt>
          <cx:pt idx="575">0</cx:pt>
          <cx:pt idx="576">0</cx:pt>
          <cx:pt idx="577">0</cx:pt>
          <cx:pt idx="578">0</cx:pt>
          <cx:pt idx="579">0</cx:pt>
          <cx:pt idx="580">0</cx:pt>
          <cx:pt idx="581">1</cx:pt>
          <cx:pt idx="582">0</cx:pt>
          <cx:pt idx="583">1</cx:pt>
          <cx:pt idx="584">0</cx:pt>
          <cx:pt idx="585">0</cx:pt>
          <cx:pt idx="586">1</cx:pt>
          <cx:pt idx="587">0</cx:pt>
          <cx:pt idx="588">0</cx:pt>
          <cx:pt idx="589">0</cx:pt>
          <cx:pt idx="590">0</cx:pt>
          <cx:pt idx="591">0</cx:pt>
          <cx:pt idx="592">0</cx:pt>
          <cx:pt idx="593">0</cx:pt>
          <cx:pt idx="594">0</cx:pt>
          <cx:pt idx="595">0</cx:pt>
          <cx:pt idx="596">0</cx:pt>
          <cx:pt idx="597">1</cx:pt>
          <cx:pt idx="598">0</cx:pt>
          <cx:pt idx="599">0</cx:pt>
          <cx:pt idx="600">0</cx:pt>
          <cx:pt idx="601">0</cx:pt>
          <cx:pt idx="602">0</cx:pt>
          <cx:pt idx="603">0</cx:pt>
          <cx:pt idx="604">0</cx:pt>
          <cx:pt idx="605">1</cx:pt>
          <cx:pt idx="606">1</cx:pt>
          <cx:pt idx="607">1</cx:pt>
          <cx:pt idx="608">1</cx:pt>
          <cx:pt idx="609">0</cx:pt>
          <cx:pt idx="610">1</cx:pt>
          <cx:pt idx="611">0</cx:pt>
          <cx:pt idx="612">1</cx:pt>
          <cx:pt idx="613">1</cx:pt>
          <cx:pt idx="614">1</cx:pt>
          <cx:pt idx="615">1</cx:pt>
          <cx:pt idx="616">1</cx:pt>
          <cx:pt idx="617">1</cx:pt>
          <cx:pt idx="618">1</cx:pt>
          <cx:pt idx="619">0</cx:pt>
          <cx:pt idx="620">0</cx:pt>
          <cx:pt idx="621">1</cx:pt>
          <cx:pt idx="622">1</cx:pt>
          <cx:pt idx="623">1</cx:pt>
          <cx:pt idx="624">1</cx:pt>
          <cx:pt idx="625">1</cx:pt>
          <cx:pt idx="626">1</cx:pt>
          <cx:pt idx="627">1</cx:pt>
          <cx:pt idx="628">1</cx:pt>
          <cx:pt idx="629">1</cx:pt>
          <cx:pt idx="630">1</cx:pt>
          <cx:pt idx="631">1</cx:pt>
          <cx:pt idx="632">1</cx:pt>
          <cx:pt idx="633">0</cx:pt>
          <cx:pt idx="634">1</cx:pt>
          <cx:pt idx="635">1</cx:pt>
          <cx:pt idx="636">1</cx:pt>
          <cx:pt idx="637">1</cx:pt>
          <cx:pt idx="638">0</cx:pt>
          <cx:pt idx="639">1</cx:pt>
          <cx:pt idx="640">1</cx:pt>
          <cx:pt idx="641">1</cx:pt>
          <cx:pt idx="642">0</cx:pt>
          <cx:pt idx="643">0</cx:pt>
          <cx:pt idx="644">1</cx:pt>
          <cx:pt idx="645">0</cx:pt>
          <cx:pt idx="646">0</cx:pt>
          <cx:pt idx="647">1</cx:pt>
          <cx:pt idx="648">1</cx:pt>
          <cx:pt idx="649">0</cx:pt>
          <cx:pt idx="650">1</cx:pt>
          <cx:pt idx="651">1</cx:pt>
          <cx:pt idx="652">1</cx:pt>
          <cx:pt idx="653">1</cx:pt>
          <cx:pt idx="654">1</cx:pt>
          <cx:pt idx="655">1</cx:pt>
          <cx:pt idx="656">1</cx:pt>
          <cx:pt idx="657">1</cx:pt>
          <cx:pt idx="658">0</cx:pt>
          <cx:pt idx="659">1</cx:pt>
          <cx:pt idx="660">1</cx:pt>
          <cx:pt idx="661">0</cx:pt>
          <cx:pt idx="662">0</cx:pt>
          <cx:pt idx="663">0</cx:pt>
          <cx:pt idx="664">0</cx:pt>
          <cx:pt idx="665">1</cx:pt>
          <cx:pt idx="666">0</cx:pt>
          <cx:pt idx="667">0</cx:pt>
          <cx:pt idx="668">0</cx:pt>
          <cx:pt idx="669">0</cx:pt>
          <cx:pt idx="670">0</cx:pt>
          <cx:pt idx="671">0</cx:pt>
          <cx:pt idx="672">1</cx:pt>
          <cx:pt idx="673">0</cx:pt>
          <cx:pt idx="674">0</cx:pt>
          <cx:pt idx="675">0</cx:pt>
          <cx:pt idx="676">0</cx:pt>
          <cx:pt idx="677">1</cx:pt>
          <cx:pt idx="678">0</cx:pt>
          <cx:pt idx="679">0</cx:pt>
          <cx:pt idx="680">0</cx:pt>
          <cx:pt idx="681">0</cx:pt>
          <cx:pt idx="682">0</cx:pt>
          <cx:pt idx="683">1</cx:pt>
          <cx:pt idx="684">1</cx:pt>
          <cx:pt idx="685">0</cx:pt>
          <cx:pt idx="686">0</cx:pt>
          <cx:pt idx="687">0</cx:pt>
          <cx:pt idx="688">0</cx:pt>
          <cx:pt idx="689">0</cx:pt>
          <cx:pt idx="690">0</cx:pt>
          <cx:pt idx="691">1</cx:pt>
          <cx:pt idx="692">1</cx:pt>
          <cx:pt idx="693">0</cx:pt>
          <cx:pt idx="694">0</cx:pt>
          <cx:pt idx="695">0</cx:pt>
          <cx:pt idx="696">0</cx:pt>
          <cx:pt idx="697">0</cx:pt>
          <cx:pt idx="698">0</cx:pt>
          <cx:pt idx="699">0</cx:pt>
          <cx:pt idx="700">0</cx:pt>
          <cx:pt idx="701">0</cx:pt>
          <cx:pt idx="702">1</cx:pt>
          <cx:pt idx="703">1</cx:pt>
          <cx:pt idx="704">0</cx:pt>
          <cx:pt idx="705">0</cx:pt>
          <cx:pt idx="706">0</cx:pt>
          <cx:pt idx="707">0</cx:pt>
          <cx:pt idx="708">0</cx:pt>
          <cx:pt idx="709">0</cx:pt>
          <cx:pt idx="710">0</cx:pt>
          <cx:pt idx="711">1</cx:pt>
          <cx:pt idx="712">0</cx:pt>
          <cx:pt idx="713">0</cx:pt>
          <cx:pt idx="714">1</cx:pt>
          <cx:pt idx="715">0</cx:pt>
          <cx:pt idx="716">0</cx:pt>
          <cx:pt idx="717">1</cx:pt>
          <cx:pt idx="718">0</cx:pt>
          <cx:pt idx="719">1</cx:pt>
          <cx:pt idx="720">0</cx:pt>
          <cx:pt idx="721">0</cx:pt>
          <cx:pt idx="722">1</cx:pt>
          <cx:pt idx="723">0</cx:pt>
          <cx:pt idx="724">0</cx:pt>
          <cx:pt idx="725">1</cx:pt>
          <cx:pt idx="726">0</cx:pt>
          <cx:pt idx="727">0</cx:pt>
          <cx:pt idx="728">0</cx:pt>
          <cx:pt idx="729">0</cx:pt>
          <cx:pt idx="730">0</cx:pt>
          <cx:pt idx="731">0</cx:pt>
          <cx:pt idx="732">0</cx:pt>
          <cx:pt idx="733">0</cx:pt>
          <cx:pt idx="734">0</cx:pt>
          <cx:pt idx="735">0</cx:pt>
          <cx:pt idx="736">1</cx:pt>
          <cx:pt idx="737">0</cx:pt>
          <cx:pt idx="738">0</cx:pt>
          <cx:pt idx="739">1</cx:pt>
          <cx:pt idx="740">0</cx:pt>
          <cx:pt idx="741">0</cx:pt>
          <cx:pt idx="742">0</cx:pt>
          <cx:pt idx="743">0</cx:pt>
          <cx:pt idx="744">1</cx:pt>
          <cx:pt idx="745">0</cx:pt>
          <cx:pt idx="746">0</cx:pt>
          <cx:pt idx="747">0</cx:pt>
          <cx:pt idx="748">0</cx:pt>
          <cx:pt idx="749">0</cx:pt>
          <cx:pt idx="750">0</cx:pt>
          <cx:pt idx="751">0</cx:pt>
          <cx:pt idx="752">0</cx:pt>
          <cx:pt idx="753">0</cx:pt>
          <cx:pt idx="754">0</cx:pt>
          <cx:pt idx="755">0</cx:pt>
          <cx:pt idx="756">0</cx:pt>
          <cx:pt idx="757">0</cx:pt>
          <cx:pt idx="758">0</cx:pt>
          <cx:pt idx="759">0</cx:pt>
          <cx:pt idx="760">1</cx:pt>
          <cx:pt idx="761">0</cx:pt>
          <cx:pt idx="762">0</cx:pt>
          <cx:pt idx="763">0</cx:pt>
          <cx:pt idx="764">1</cx:pt>
          <cx:pt idx="765">0</cx:pt>
          <cx:pt idx="766">0</cx:pt>
          <cx:pt idx="767">0</cx:pt>
          <cx:pt idx="768">0</cx:pt>
          <cx:pt idx="769">0</cx:pt>
          <cx:pt idx="770">0</cx:pt>
          <cx:pt idx="771">0</cx:pt>
          <cx:pt idx="772">0</cx:pt>
          <cx:pt idx="773">0</cx:pt>
          <cx:pt idx="774">0</cx:pt>
          <cx:pt idx="775">1</cx:pt>
          <cx:pt idx="776">0</cx:pt>
          <cx:pt idx="777">0</cx:pt>
          <cx:pt idx="778">0</cx:pt>
          <cx:pt idx="779">0</cx:pt>
        </cx:lvl>
      </cx:numDim>
    </cx:data>
    <cx:data id="4">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Sheet1!$F$2:$F$781</cx:f>
        <cx:lvl ptCount="780" formatCode="General">
          <cx:pt idx="0">0</cx:pt>
          <cx:pt idx="1">0</cx:pt>
          <cx:pt idx="2">0</cx:pt>
          <cx:pt idx="3">0</cx:pt>
          <cx:pt idx="4">0</cx:pt>
          <cx:pt idx="5">0</cx:pt>
          <cx:pt idx="6">0</cx:pt>
          <cx:pt idx="7">0</cx:pt>
          <cx:pt idx="8">1</cx:pt>
          <cx:pt idx="9">0</cx:pt>
          <cx:pt idx="10">0</cx:pt>
          <cx:pt idx="11">0</cx:pt>
          <cx:pt idx="12">0</cx:pt>
          <cx:pt idx="13">0</cx:pt>
          <cx:pt idx="14">0</cx:pt>
          <cx:pt idx="15">1</cx:pt>
          <cx:pt idx="16">0</cx:pt>
          <cx:pt idx="17">0</cx:pt>
          <cx:pt idx="18">1</cx:pt>
          <cx:pt idx="19">0</cx:pt>
          <cx:pt idx="20">0</cx:pt>
          <cx:pt idx="21">0</cx:pt>
          <cx:pt idx="22">0</cx:pt>
          <cx:pt idx="23">0</cx:pt>
          <cx:pt idx="24">1</cx:pt>
          <cx:pt idx="25">1</cx:pt>
          <cx:pt idx="26">1</cx:pt>
          <cx:pt idx="27">0</cx:pt>
          <cx:pt idx="28">1</cx:pt>
          <cx:pt idx="29">1</cx:pt>
          <cx:pt idx="30">1</cx:pt>
          <cx:pt idx="31">1</cx:pt>
          <cx:pt idx="32">1</cx:pt>
          <cx:pt idx="33">1</cx:pt>
          <cx:pt idx="34">0</cx:pt>
          <cx:pt idx="35">0</cx:pt>
          <cx:pt idx="36">1</cx:pt>
          <cx:pt idx="37">0</cx:pt>
          <cx:pt idx="38">1</cx:pt>
          <cx:pt idx="39">0</cx:pt>
          <cx:pt idx="40">0</cx:pt>
          <cx:pt idx="41">0</cx:pt>
          <cx:pt idx="42">0</cx:pt>
          <cx:pt idx="43">0</cx:pt>
          <cx:pt idx="44">0</cx:pt>
          <cx:pt idx="45">0</cx:pt>
          <cx:pt idx="46">1</cx:pt>
          <cx:pt idx="47">0</cx:pt>
          <cx:pt idx="48">1</cx:pt>
          <cx:pt idx="49">0</cx:pt>
          <cx:pt idx="50">1</cx:pt>
          <cx:pt idx="51">1</cx:pt>
          <cx:pt idx="52">1</cx:pt>
          <cx:pt idx="53">1</cx:pt>
          <cx:pt idx="54">0</cx:pt>
          <cx:pt idx="55">1</cx:pt>
          <cx:pt idx="56">1</cx:pt>
          <cx:pt idx="57">1</cx:pt>
          <cx:pt idx="58">1</cx:pt>
          <cx:pt idx="59">1</cx:pt>
          <cx:pt idx="60">0</cx:pt>
          <cx:pt idx="61">1</cx:pt>
          <cx:pt idx="62">0</cx:pt>
          <cx:pt idx="63">0</cx:pt>
          <cx:pt idx="64">0</cx:pt>
          <cx:pt idx="65">0</cx:pt>
          <cx:pt idx="66">0</cx:pt>
          <cx:pt idx="67">0</cx:pt>
          <cx:pt idx="68">0</cx:pt>
          <cx:pt idx="69">0</cx:pt>
          <cx:pt idx="70">1</cx:pt>
          <cx:pt idx="71">1</cx:pt>
          <cx:pt idx="72">0</cx:pt>
          <cx:pt idx="73">1</cx:pt>
          <cx:pt idx="74">1</cx:pt>
          <cx:pt idx="75">1</cx:pt>
          <cx:pt idx="76">0</cx:pt>
          <cx:pt idx="77">0</cx:pt>
          <cx:pt idx="78">1</cx:pt>
          <cx:pt idx="79">1</cx:pt>
          <cx:pt idx="80">1</cx:pt>
          <cx:pt idx="81">1</cx:pt>
          <cx:pt idx="82">0</cx:pt>
          <cx:pt idx="83">1</cx:pt>
          <cx:pt idx="84">1</cx:pt>
          <cx:pt idx="85">0</cx:pt>
          <cx:pt idx="86">0</cx:pt>
          <cx:pt idx="87">0</cx:pt>
          <cx:pt idx="88">1</cx:pt>
          <cx:pt idx="89">0</cx:pt>
          <cx:pt idx="90">0</cx:pt>
          <cx:pt idx="91">0</cx:pt>
          <cx:pt idx="92">1</cx:pt>
          <cx:pt idx="93">1</cx:pt>
          <cx:pt idx="94">0</cx:pt>
          <cx:pt idx="95">1</cx:pt>
          <cx:pt idx="96">0</cx:pt>
          <cx:pt idx="97">0</cx:pt>
          <cx:pt idx="98">0</cx:pt>
          <cx:pt idx="99">1</cx:pt>
          <cx:pt idx="100">0</cx:pt>
          <cx:pt idx="101">0</cx:pt>
          <cx:pt idx="102">0</cx:pt>
          <cx:pt idx="103">0</cx:pt>
          <cx:pt idx="104">0</cx:pt>
          <cx:pt idx="105">1</cx:pt>
          <cx:pt idx="106">0</cx:pt>
          <cx:pt idx="107">1</cx:pt>
          <cx:pt idx="108">1</cx:pt>
          <cx:pt idx="109">0</cx:pt>
          <cx:pt idx="110">1</cx:pt>
          <cx:pt idx="111">1</cx:pt>
          <cx:pt idx="112">0</cx:pt>
          <cx:pt idx="113">0</cx:pt>
          <cx:pt idx="114">1</cx:pt>
          <cx:pt idx="115">1</cx:pt>
          <cx:pt idx="116">0</cx:pt>
          <cx:pt idx="117">1</cx:pt>
          <cx:pt idx="118">1</cx:pt>
          <cx:pt idx="119">1</cx:pt>
          <cx:pt idx="120">1</cx:pt>
          <cx:pt idx="121">1</cx:pt>
          <cx:pt idx="122">0</cx:pt>
          <cx:pt idx="123">0</cx:pt>
          <cx:pt idx="124">1</cx:pt>
          <cx:pt idx="125">0</cx:pt>
          <cx:pt idx="126">0</cx:pt>
          <cx:pt idx="127">0</cx:pt>
          <cx:pt idx="128">1</cx:pt>
          <cx:pt idx="129">1</cx:pt>
          <cx:pt idx="130">1</cx:pt>
          <cx:pt idx="131">1</cx:pt>
          <cx:pt idx="132">1</cx:pt>
          <cx:pt idx="133">1</cx:pt>
          <cx:pt idx="134">0</cx:pt>
          <cx:pt idx="135">0</cx:pt>
          <cx:pt idx="136">1</cx:pt>
          <cx:pt idx="137">0</cx:pt>
          <cx:pt idx="138">0</cx:pt>
          <cx:pt idx="139">0</cx:pt>
          <cx:pt idx="140">1</cx:pt>
          <cx:pt idx="141">1</cx:pt>
          <cx:pt idx="142">0</cx:pt>
          <cx:pt idx="143">0</cx:pt>
          <cx:pt idx="144">0</cx:pt>
          <cx:pt idx="145">0</cx:pt>
          <cx:pt idx="146">0</cx:pt>
          <cx:pt idx="147">1</cx:pt>
          <cx:pt idx="148">0</cx:pt>
          <cx:pt idx="149">0</cx:pt>
          <cx:pt idx="150">0</cx:pt>
          <cx:pt idx="151">0</cx:pt>
          <cx:pt idx="152">1</cx:pt>
          <cx:pt idx="153">1</cx:pt>
          <cx:pt idx="154">0</cx:pt>
          <cx:pt idx="155">1</cx:pt>
          <cx:pt idx="156">0</cx:pt>
          <cx:pt idx="157">0</cx:pt>
          <cx:pt idx="158">0</cx:pt>
          <cx:pt idx="159">0</cx:pt>
          <cx:pt idx="160">0</cx:pt>
          <cx:pt idx="161">0</cx:pt>
          <cx:pt idx="162">0</cx:pt>
          <cx:pt idx="163">1</cx:pt>
          <cx:pt idx="164">0</cx:pt>
          <cx:pt idx="165">1</cx:pt>
          <cx:pt idx="166">0</cx:pt>
          <cx:pt idx="167">0</cx:pt>
          <cx:pt idx="168">0</cx:pt>
          <cx:pt idx="169">0</cx:pt>
          <cx:pt idx="170">0</cx:pt>
          <cx:pt idx="171">0</cx:pt>
          <cx:pt idx="172">0</cx:pt>
          <cx:pt idx="173">0</cx:pt>
          <cx:pt idx="174">0</cx:pt>
          <cx:pt idx="175">0</cx:pt>
          <cx:pt idx="176">0</cx:pt>
          <cx:pt idx="177">0</cx:pt>
          <cx:pt idx="178">0</cx:pt>
          <cx:pt idx="179">1</cx:pt>
          <cx:pt idx="180">0</cx:pt>
          <cx:pt idx="181">1</cx:pt>
          <cx:pt idx="182">0</cx:pt>
          <cx:pt idx="183">0</cx:pt>
          <cx:pt idx="184">0</cx:pt>
          <cx:pt idx="185">0</cx:pt>
          <cx:pt idx="186">0</cx:pt>
          <cx:pt idx="187">0</cx:pt>
          <cx:pt idx="188">0</cx:pt>
          <cx:pt idx="189">0</cx:pt>
          <cx:pt idx="190">1</cx:pt>
          <cx:pt idx="191">1</cx:pt>
          <cx:pt idx="192">1</cx:pt>
          <cx:pt idx="193">1</cx:pt>
          <cx:pt idx="194">0</cx:pt>
          <cx:pt idx="195">1</cx:pt>
          <cx:pt idx="196">0</cx:pt>
          <cx:pt idx="197">1</cx:pt>
          <cx:pt idx="198">0</cx:pt>
          <cx:pt idx="199">0</cx:pt>
          <cx:pt idx="200">0</cx:pt>
          <cx:pt idx="201">0</cx:pt>
          <cx:pt idx="202">1</cx:pt>
          <cx:pt idx="203">1</cx:pt>
          <cx:pt idx="204">0</cx:pt>
          <cx:pt idx="205">0</cx:pt>
          <cx:pt idx="206">0</cx:pt>
          <cx:pt idx="207">0</cx:pt>
          <cx:pt idx="208">1</cx:pt>
          <cx:pt idx="209">1</cx:pt>
          <cx:pt idx="210">0</cx:pt>
          <cx:pt idx="211">1</cx:pt>
          <cx:pt idx="212">1</cx:pt>
          <cx:pt idx="213">0</cx:pt>
          <cx:pt idx="214">1</cx:pt>
          <cx:pt idx="215">0</cx:pt>
          <cx:pt idx="216">0</cx:pt>
          <cx:pt idx="217">0</cx:pt>
          <cx:pt idx="218">0</cx:pt>
          <cx:pt idx="219">0</cx:pt>
          <cx:pt idx="220">0</cx:pt>
          <cx:pt idx="221">0</cx:pt>
          <cx:pt idx="222">1</cx:pt>
          <cx:pt idx="223">1</cx:pt>
          <cx:pt idx="224">0</cx:pt>
          <cx:pt idx="225">0</cx:pt>
          <cx:pt idx="226">0</cx:pt>
          <cx:pt idx="227">1</cx:pt>
          <cx:pt idx="228">0</cx:pt>
          <cx:pt idx="229">0</cx:pt>
          <cx:pt idx="230">0</cx:pt>
          <cx:pt idx="231">0</cx:pt>
          <cx:pt idx="232">0</cx:pt>
          <cx:pt idx="233">1</cx:pt>
          <cx:pt idx="234">1</cx:pt>
          <cx:pt idx="235">0</cx:pt>
          <cx:pt idx="236">0</cx:pt>
          <cx:pt idx="237">0</cx:pt>
          <cx:pt idx="238">0</cx:pt>
          <cx:pt idx="239">1</cx:pt>
          <cx:pt idx="240">0</cx:pt>
          <cx:pt idx="241">1</cx:pt>
          <cx:pt idx="242">0</cx:pt>
          <cx:pt idx="243">0</cx:pt>
          <cx:pt idx="244">0</cx:pt>
          <cx:pt idx="245">1</cx:pt>
          <cx:pt idx="246">1</cx:pt>
          <cx:pt idx="247">1</cx:pt>
          <cx:pt idx="248">0</cx:pt>
          <cx:pt idx="249">0</cx:pt>
          <cx:pt idx="250">0</cx:pt>
          <cx:pt idx="251">1</cx:pt>
          <cx:pt idx="252">0</cx:pt>
          <cx:pt idx="253">1</cx:pt>
          <cx:pt idx="254">1</cx:pt>
          <cx:pt idx="255">1</cx:pt>
          <cx:pt idx="256">0</cx:pt>
          <cx:pt idx="257">0</cx:pt>
          <cx:pt idx="258">0</cx:pt>
          <cx:pt idx="259">0</cx:pt>
          <cx:pt idx="260">0</cx:pt>
          <cx:pt idx="261">0</cx:pt>
          <cx:pt idx="262">0</cx:pt>
          <cx:pt idx="263">0</cx:pt>
          <cx:pt idx="264">0</cx:pt>
          <cx:pt idx="265">1</cx:pt>
          <cx:pt idx="266">0</cx:pt>
          <cx:pt idx="267">0</cx:pt>
          <cx:pt idx="268">0</cx:pt>
          <cx:pt idx="269">0</cx:pt>
          <cx:pt idx="270">1</cx:pt>
          <cx:pt idx="271">1</cx:pt>
          <cx:pt idx="272">0</cx:pt>
          <cx:pt idx="273">1</cx:pt>
          <cx:pt idx="274">0</cx:pt>
          <cx:pt idx="275">0</cx:pt>
          <cx:pt idx="276">1</cx:pt>
          <cx:pt idx="277">1</cx:pt>
          <cx:pt idx="278">0</cx:pt>
          <cx:pt idx="279">0</cx:pt>
          <cx:pt idx="280">0</cx:pt>
          <cx:pt idx="281">0</cx:pt>
          <cx:pt idx="282">1</cx:pt>
          <cx:pt idx="283">0</cx:pt>
          <cx:pt idx="284">0</cx:pt>
          <cx:pt idx="285">0</cx:pt>
          <cx:pt idx="286">0</cx:pt>
          <cx:pt idx="287">0</cx:pt>
          <cx:pt idx="288">0</cx:pt>
          <cx:pt idx="289">0</cx:pt>
          <cx:pt idx="290">1</cx:pt>
          <cx:pt idx="291">0</cx:pt>
          <cx:pt idx="292">0</cx:pt>
          <cx:pt idx="293">1</cx:pt>
          <cx:pt idx="294">0</cx:pt>
          <cx:pt idx="295">0</cx:pt>
          <cx:pt idx="296">0</cx:pt>
          <cx:pt idx="297">1</cx:pt>
          <cx:pt idx="298">0</cx:pt>
          <cx:pt idx="299">0</cx:pt>
          <cx:pt idx="300">0</cx:pt>
          <cx:pt idx="301">1</cx:pt>
          <cx:pt idx="302">1</cx:pt>
          <cx:pt idx="303">1</cx:pt>
          <cx:pt idx="304">1</cx:pt>
          <cx:pt idx="305">0</cx:pt>
          <cx:pt idx="306">1</cx:pt>
          <cx:pt idx="307">0</cx:pt>
          <cx:pt idx="308">0</cx:pt>
          <cx:pt idx="309">1</cx:pt>
          <cx:pt idx="310">1</cx:pt>
          <cx:pt idx="311">0</cx:pt>
          <cx:pt idx="312">0</cx:pt>
          <cx:pt idx="313">1</cx:pt>
          <cx:pt idx="314">0</cx:pt>
          <cx:pt idx="315">0</cx:pt>
          <cx:pt idx="316">1</cx:pt>
          <cx:pt idx="317">0</cx:pt>
          <cx:pt idx="318">0</cx:pt>
          <cx:pt idx="319">0</cx:pt>
          <cx:pt idx="320">0</cx:pt>
          <cx:pt idx="321">1</cx:pt>
          <cx:pt idx="322">0</cx:pt>
          <cx:pt idx="323">1</cx:pt>
          <cx:pt idx="324">0</cx:pt>
          <cx:pt idx="325">0</cx:pt>
          <cx:pt idx="326">1</cx:pt>
          <cx:pt idx="327">1</cx:pt>
          <cx:pt idx="328">0</cx:pt>
          <cx:pt idx="329">1</cx:pt>
          <cx:pt idx="330">1</cx:pt>
          <cx:pt idx="331">0</cx:pt>
          <cx:pt idx="332">0</cx:pt>
          <cx:pt idx="333">0</cx:pt>
          <cx:pt idx="334">1</cx:pt>
          <cx:pt idx="335">0</cx:pt>
          <cx:pt idx="336">0</cx:pt>
          <cx:pt idx="337">0</cx:pt>
          <cx:pt idx="338">0</cx:pt>
          <cx:pt idx="339">1</cx:pt>
          <cx:pt idx="340">0</cx:pt>
          <cx:pt idx="341">0</cx:pt>
          <cx:pt idx="342">0</cx:pt>
          <cx:pt idx="343">1</cx:pt>
          <cx:pt idx="344">1</cx:pt>
          <cx:pt idx="345">0</cx:pt>
          <cx:pt idx="346">1</cx:pt>
          <cx:pt idx="347">1</cx:pt>
          <cx:pt idx="348">0</cx:pt>
          <cx:pt idx="349">0</cx:pt>
          <cx:pt idx="350">0</cx:pt>
          <cx:pt idx="351">0</cx:pt>
          <cx:pt idx="352">0</cx:pt>
          <cx:pt idx="353">0</cx:pt>
          <cx:pt idx="354">0</cx:pt>
          <cx:pt idx="355">0</cx:pt>
          <cx:pt idx="356">0</cx:pt>
          <cx:pt idx="357">1</cx:pt>
          <cx:pt idx="358">0</cx:pt>
          <cx:pt idx="359">0</cx:pt>
          <cx:pt idx="360">0</cx:pt>
          <cx:pt idx="361">1</cx:pt>
          <cx:pt idx="362">0</cx:pt>
          <cx:pt idx="363">0</cx:pt>
          <cx:pt idx="364">0</cx:pt>
          <cx:pt idx="365">0</cx:pt>
          <cx:pt idx="366">1</cx:pt>
          <cx:pt idx="367">0</cx:pt>
          <cx:pt idx="368">0</cx:pt>
          <cx:pt idx="369">1</cx:pt>
          <cx:pt idx="370">0</cx:pt>
          <cx:pt idx="371">1</cx:pt>
          <cx:pt idx="372">0</cx:pt>
          <cx:pt idx="373">0</cx:pt>
          <cx:pt idx="374">0</cx:pt>
          <cx:pt idx="375">0</cx:pt>
          <cx:pt idx="376">1</cx:pt>
          <cx:pt idx="377">0</cx:pt>
          <cx:pt idx="378">0</cx:pt>
          <cx:pt idx="379">1</cx:pt>
          <cx:pt idx="380">0</cx:pt>
          <cx:pt idx="381">0</cx:pt>
          <cx:pt idx="382">0</cx:pt>
          <cx:pt idx="383">0</cx:pt>
          <cx:pt idx="384">0</cx:pt>
          <cx:pt idx="385">0</cx:pt>
          <cx:pt idx="386">0</cx:pt>
          <cx:pt idx="387">0</cx:pt>
          <cx:pt idx="388">0</cx:pt>
          <cx:pt idx="389">1</cx:pt>
          <cx:pt idx="390">0</cx:pt>
          <cx:pt idx="391">0</cx:pt>
          <cx:pt idx="392">0</cx:pt>
          <cx:pt idx="393">0</cx:pt>
          <cx:pt idx="394">0</cx:pt>
          <cx:pt idx="395">0</cx:pt>
          <cx:pt idx="396">0</cx:pt>
          <cx:pt idx="397">1</cx:pt>
          <cx:pt idx="398">0</cx:pt>
          <cx:pt idx="399">0</cx:pt>
          <cx:pt idx="400">1</cx:pt>
          <cx:pt idx="401">0</cx:pt>
          <cx:pt idx="402">0</cx:pt>
          <cx:pt idx="403">1</cx:pt>
          <cx:pt idx="404">0</cx:pt>
          <cx:pt idx="405">1</cx:pt>
          <cx:pt idx="406">1</cx:pt>
          <cx:pt idx="407">1</cx:pt>
          <cx:pt idx="408">0</cx:pt>
          <cx:pt idx="409">1</cx:pt>
          <cx:pt idx="410">1</cx:pt>
          <cx:pt idx="411">1</cx:pt>
          <cx:pt idx="412">1</cx:pt>
          <cx:pt idx="413">1</cx:pt>
          <cx:pt idx="414">1</cx:pt>
          <cx:pt idx="415">1</cx:pt>
          <cx:pt idx="416">1</cx:pt>
          <cx:pt idx="417">0</cx:pt>
          <cx:pt idx="418">1</cx:pt>
          <cx:pt idx="419">1</cx:pt>
          <cx:pt idx="420">0</cx:pt>
          <cx:pt idx="421">1</cx:pt>
          <cx:pt idx="422">1</cx:pt>
          <cx:pt idx="423">0</cx:pt>
          <cx:pt idx="424">0</cx:pt>
          <cx:pt idx="425">1</cx:pt>
          <cx:pt idx="426">1</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1</cx:pt>
          <cx:pt idx="475">0</cx:pt>
          <cx:pt idx="476">0</cx:pt>
          <cx:pt idx="477">1</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1</cx:pt>
          <cx:pt idx="517">0</cx:pt>
          <cx:pt idx="518">1</cx:pt>
          <cx:pt idx="519">0</cx:pt>
          <cx:pt idx="520">1</cx:pt>
          <cx:pt idx="521">0</cx:pt>
          <cx:pt idx="522">1</cx:pt>
          <cx:pt idx="523">1</cx:pt>
          <cx:pt idx="524">1</cx:pt>
          <cx:pt idx="525">0</cx:pt>
          <cx:pt idx="526">0</cx:pt>
          <cx:pt idx="527">1</cx:pt>
          <cx:pt idx="528">0</cx:pt>
          <cx:pt idx="529">0</cx:pt>
          <cx:pt idx="530">0</cx:pt>
          <cx:pt idx="531">0</cx:pt>
          <cx:pt idx="532">1</cx:pt>
          <cx:pt idx="533">1</cx:pt>
          <cx:pt idx="534">1</cx:pt>
          <cx:pt idx="535">0</cx:pt>
          <cx:pt idx="536">0</cx:pt>
          <cx:pt idx="537">0</cx:pt>
          <cx:pt idx="538">1</cx:pt>
          <cx:pt idx="539">0</cx:pt>
          <cx:pt idx="540">1</cx:pt>
          <cx:pt idx="541">0</cx:pt>
          <cx:pt idx="542">1</cx:pt>
          <cx:pt idx="543">1</cx:pt>
          <cx:pt idx="544">1</cx:pt>
          <cx:pt idx="545">1</cx:pt>
          <cx:pt idx="546">0</cx:pt>
          <cx:pt idx="547">0</cx:pt>
          <cx:pt idx="548">1</cx:pt>
          <cx:pt idx="549">0</cx:pt>
          <cx:pt idx="550">0</cx:pt>
          <cx:pt idx="551">1</cx:pt>
          <cx:pt idx="552">1</cx:pt>
          <cx:pt idx="553">0</cx:pt>
          <cx:pt idx="554">0</cx:pt>
          <cx:pt idx="555">0</cx:pt>
          <cx:pt idx="556">0</cx:pt>
          <cx:pt idx="557">1</cx:pt>
          <cx:pt idx="558">1</cx:pt>
          <cx:pt idx="559">1</cx:pt>
          <cx:pt idx="560">1</cx:pt>
          <cx:pt idx="561">1</cx:pt>
          <cx:pt idx="562">1</cx:pt>
          <cx:pt idx="563">1</cx:pt>
          <cx:pt idx="564">0</cx:pt>
          <cx:pt idx="565">0</cx:pt>
          <cx:pt idx="566">0</cx:pt>
          <cx:pt idx="567">1</cx:pt>
          <cx:pt idx="568">0</cx:pt>
          <cx:pt idx="569">0</cx:pt>
          <cx:pt idx="570">1</cx:pt>
          <cx:pt idx="571">1</cx:pt>
          <cx:pt idx="572">1</cx:pt>
          <cx:pt idx="573">1</cx:pt>
          <cx:pt idx="574">0</cx:pt>
          <cx:pt idx="575">0</cx:pt>
          <cx:pt idx="576">0</cx:pt>
          <cx:pt idx="577">1</cx:pt>
          <cx:pt idx="578">1</cx:pt>
          <cx:pt idx="579">1</cx:pt>
          <cx:pt idx="580">1</cx:pt>
          <cx:pt idx="581">0</cx:pt>
          <cx:pt idx="582">1</cx:pt>
          <cx:pt idx="583">0</cx:pt>
          <cx:pt idx="584">1</cx:pt>
          <cx:pt idx="585">1</cx:pt>
          <cx:pt idx="586">0</cx:pt>
          <cx:pt idx="587">1</cx:pt>
          <cx:pt idx="588">0</cx:pt>
          <cx:pt idx="589">0</cx:pt>
          <cx:pt idx="590">0</cx:pt>
          <cx:pt idx="591">0</cx:pt>
          <cx:pt idx="592">0</cx:pt>
          <cx:pt idx="593">0</cx:pt>
          <cx:pt idx="594">0</cx:pt>
          <cx:pt idx="595">1</cx:pt>
          <cx:pt idx="596">1</cx:pt>
          <cx:pt idx="597">0</cx:pt>
          <cx:pt idx="598">1</cx:pt>
          <cx:pt idx="599">1</cx:pt>
          <cx:pt idx="600">1</cx:pt>
          <cx:pt idx="601">0</cx:pt>
          <cx:pt idx="602">0</cx:pt>
          <cx:pt idx="603">1</cx:pt>
          <cx:pt idx="604">1</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1</cx:pt>
          <cx:pt idx="667">1</cx:pt>
          <cx:pt idx="668">0</cx:pt>
          <cx:pt idx="669">0</cx:pt>
          <cx:pt idx="670">0</cx:pt>
          <cx:pt idx="671">0</cx:pt>
          <cx:pt idx="672">0</cx:pt>
          <cx:pt idx="673">0</cx:pt>
          <cx:pt idx="674">0</cx:pt>
          <cx:pt idx="675">1</cx:pt>
          <cx:pt idx="676">0</cx:pt>
          <cx:pt idx="677">0</cx:pt>
          <cx:pt idx="678">0</cx:pt>
          <cx:pt idx="679">1</cx:pt>
          <cx:pt idx="680">1</cx:pt>
          <cx:pt idx="681">0</cx:pt>
          <cx:pt idx="682">0</cx:pt>
          <cx:pt idx="683">0</cx:pt>
          <cx:pt idx="684">0</cx:pt>
          <cx:pt idx="685">0</cx:pt>
          <cx:pt idx="686">0</cx:pt>
          <cx:pt idx="687">1</cx:pt>
          <cx:pt idx="688">0</cx:pt>
          <cx:pt idx="689">0</cx:pt>
          <cx:pt idx="690">0</cx:pt>
          <cx:pt idx="691">0</cx:pt>
          <cx:pt idx="692">0</cx:pt>
          <cx:pt idx="693">0</cx:pt>
          <cx:pt idx="694">1</cx:pt>
          <cx:pt idx="695">0</cx:pt>
          <cx:pt idx="696">1</cx:pt>
          <cx:pt idx="697">1</cx:pt>
          <cx:pt idx="698">0</cx:pt>
          <cx:pt idx="699">0</cx:pt>
          <cx:pt idx="700">0</cx:pt>
          <cx:pt idx="701">0</cx:pt>
          <cx:pt idx="702">1</cx:pt>
          <cx:pt idx="703">0</cx:pt>
          <cx:pt idx="704">0</cx:pt>
          <cx:pt idx="705">1</cx:pt>
          <cx:pt idx="706">0</cx:pt>
          <cx:pt idx="707">0</cx:pt>
          <cx:pt idx="708">0</cx:pt>
          <cx:pt idx="709">0</cx:pt>
          <cx:pt idx="710">1</cx:pt>
          <cx:pt idx="711">1</cx:pt>
          <cx:pt idx="712">1</cx:pt>
          <cx:pt idx="713">1</cx:pt>
          <cx:pt idx="714">0</cx:pt>
          <cx:pt idx="715">1</cx:pt>
          <cx:pt idx="716">1</cx:pt>
          <cx:pt idx="717">1</cx:pt>
          <cx:pt idx="718">0</cx:pt>
          <cx:pt idx="719">1</cx:pt>
          <cx:pt idx="720">1</cx:pt>
          <cx:pt idx="721">0</cx:pt>
          <cx:pt idx="722">1</cx:pt>
          <cx:pt idx="723">0</cx:pt>
          <cx:pt idx="724">0</cx:pt>
          <cx:pt idx="725">0</cx:pt>
          <cx:pt idx="726">0</cx:pt>
          <cx:pt idx="727">0</cx:pt>
          <cx:pt idx="728">0</cx:pt>
          <cx:pt idx="729">0</cx:pt>
          <cx:pt idx="730">1</cx:pt>
          <cx:pt idx="731">0</cx:pt>
          <cx:pt idx="732">1</cx:pt>
          <cx:pt idx="733">1</cx:pt>
          <cx:pt idx="734">1</cx:pt>
          <cx:pt idx="735">0</cx:pt>
          <cx:pt idx="736">0</cx:pt>
          <cx:pt idx="737">0</cx:pt>
          <cx:pt idx="738">1</cx:pt>
          <cx:pt idx="739">1</cx:pt>
          <cx:pt idx="740">0</cx:pt>
          <cx:pt idx="741">0</cx:pt>
          <cx:pt idx="742">0</cx:pt>
          <cx:pt idx="743">0</cx:pt>
          <cx:pt idx="744">0</cx:pt>
          <cx:pt idx="745">1</cx:pt>
          <cx:pt idx="746">1</cx:pt>
          <cx:pt idx="747">1</cx:pt>
          <cx:pt idx="748">0</cx:pt>
          <cx:pt idx="749">0</cx:pt>
          <cx:pt idx="750">0</cx:pt>
          <cx:pt idx="751">0</cx:pt>
          <cx:pt idx="752">0</cx:pt>
          <cx:pt idx="753">0</cx:pt>
          <cx:pt idx="754">0</cx:pt>
          <cx:pt idx="755">0</cx:pt>
          <cx:pt idx="756">0</cx:pt>
          <cx:pt idx="757">0</cx:pt>
          <cx:pt idx="758">0</cx:pt>
          <cx:pt idx="759">0</cx:pt>
          <cx:pt idx="760">0</cx:pt>
          <cx:pt idx="761">0</cx:pt>
          <cx:pt idx="762">1</cx:pt>
          <cx:pt idx="763">1</cx:pt>
          <cx:pt idx="764">0</cx:pt>
          <cx:pt idx="765">1</cx:pt>
          <cx:pt idx="766">1</cx:pt>
          <cx:pt idx="767">1</cx:pt>
          <cx:pt idx="768">1</cx:pt>
          <cx:pt idx="769">0</cx:pt>
          <cx:pt idx="770">0</cx:pt>
          <cx:pt idx="771">1</cx:pt>
          <cx:pt idx="772">0</cx:pt>
          <cx:pt idx="773">0</cx:pt>
          <cx:pt idx="774">1</cx:pt>
          <cx:pt idx="775">1</cx:pt>
          <cx:pt idx="776">1</cx:pt>
          <cx:pt idx="777">0</cx:pt>
          <cx:pt idx="778">0</cx:pt>
          <cx:pt idx="779">0</cx:pt>
        </cx:lvl>
      </cx:numDim>
    </cx:data>
    <cx:data id="5">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Sheet1!$G$2:$G$781</cx:f>
        <cx:lvl ptCount="780" formatCode="General">
          <cx:pt idx="0">0</cx:pt>
          <cx:pt idx="1">0</cx:pt>
          <cx:pt idx="2">0</cx:pt>
          <cx:pt idx="3">0</cx:pt>
          <cx:pt idx="4">0</cx:pt>
          <cx:pt idx="5">0</cx:pt>
          <cx:pt idx="6">0</cx:pt>
          <cx:pt idx="7">1</cx:pt>
          <cx:pt idx="8">0</cx:pt>
          <cx:pt idx="9">0</cx:pt>
          <cx:pt idx="10">0</cx:pt>
          <cx:pt idx="11">1</cx:pt>
          <cx:pt idx="12">0</cx:pt>
          <cx:pt idx="13">0</cx:pt>
          <cx:pt idx="14">1</cx:pt>
          <cx:pt idx="15">0</cx:pt>
          <cx:pt idx="16">1</cx:pt>
          <cx:pt idx="17">0</cx:pt>
          <cx:pt idx="18">1</cx:pt>
          <cx:pt idx="19">1</cx:pt>
          <cx:pt idx="20">0</cx:pt>
          <cx:pt idx="21">0</cx:pt>
          <cx:pt idx="22">1</cx:pt>
          <cx:pt idx="23">1</cx:pt>
          <cx:pt idx="24">1</cx:pt>
          <cx:pt idx="25">1</cx:pt>
          <cx:pt idx="26">1</cx:pt>
          <cx:pt idx="27">0</cx:pt>
          <cx:pt idx="28">0</cx:pt>
          <cx:pt idx="29">0</cx:pt>
          <cx:pt idx="30">0</cx:pt>
          <cx:pt idx="31">1</cx:pt>
          <cx:pt idx="32">0</cx:pt>
          <cx:pt idx="33">0</cx:pt>
          <cx:pt idx="34">0</cx:pt>
          <cx:pt idx="35">1</cx:pt>
          <cx:pt idx="36">0</cx:pt>
          <cx:pt idx="37">1</cx:pt>
          <cx:pt idx="38">1</cx:pt>
          <cx:pt idx="39">0</cx:pt>
          <cx:pt idx="40">0</cx:pt>
          <cx:pt idx="41">1</cx:pt>
          <cx:pt idx="42">1</cx:pt>
          <cx:pt idx="43">0</cx:pt>
          <cx:pt idx="44">1</cx:pt>
          <cx:pt idx="45">0</cx:pt>
          <cx:pt idx="46">0</cx:pt>
          <cx:pt idx="47">0</cx:pt>
          <cx:pt idx="48">1</cx:pt>
          <cx:pt idx="49">1</cx:pt>
          <cx:pt idx="50">0</cx:pt>
          <cx:pt idx="51">0</cx:pt>
          <cx:pt idx="52">1</cx:pt>
          <cx:pt idx="53">1</cx:pt>
          <cx:pt idx="54">0</cx:pt>
          <cx:pt idx="55">0</cx:pt>
          <cx:pt idx="56">1</cx:pt>
          <cx:pt idx="57">0</cx:pt>
          <cx:pt idx="58">0</cx:pt>
          <cx:pt idx="59">0</cx:pt>
          <cx:pt idx="60">0</cx:pt>
          <cx:pt idx="61">0</cx:pt>
          <cx:pt idx="62">0</cx:pt>
          <cx:pt idx="63">0</cx:pt>
          <cx:pt idx="64">0</cx:pt>
          <cx:pt idx="65">0</cx:pt>
          <cx:pt idx="66">0</cx:pt>
          <cx:pt idx="67">0</cx:pt>
          <cx:pt idx="68">0</cx:pt>
          <cx:pt idx="69">1</cx:pt>
          <cx:pt idx="70">0</cx:pt>
          <cx:pt idx="71">0</cx:pt>
          <cx:pt idx="72">0</cx:pt>
          <cx:pt idx="73">0</cx:pt>
          <cx:pt idx="74">1</cx:pt>
          <cx:pt idx="75">0</cx:pt>
          <cx:pt idx="76">0</cx:pt>
          <cx:pt idx="77">0</cx:pt>
          <cx:pt idx="78">0</cx:pt>
          <cx:pt idx="79">0</cx:pt>
          <cx:pt idx="80">0</cx:pt>
          <cx:pt idx="81">0</cx:pt>
          <cx:pt idx="82">0</cx:pt>
          <cx:pt idx="83">0</cx:pt>
          <cx:pt idx="84">0</cx:pt>
          <cx:pt idx="85">0</cx:pt>
          <cx:pt idx="86">0</cx:pt>
          <cx:pt idx="87">0</cx:pt>
          <cx:pt idx="88">0</cx:pt>
          <cx:pt idx="89">1</cx:pt>
          <cx:pt idx="90">0</cx:pt>
          <cx:pt idx="91">0</cx:pt>
          <cx:pt idx="92">0</cx:pt>
          <cx:pt idx="93">1</cx:pt>
          <cx:pt idx="94">0</cx:pt>
          <cx:pt idx="95">0</cx:pt>
          <cx:pt idx="96">0</cx:pt>
          <cx:pt idx="97">1</cx:pt>
          <cx:pt idx="98">0</cx:pt>
          <cx:pt idx="99">0</cx:pt>
          <cx:pt idx="100">0</cx:pt>
          <cx:pt idx="101">1</cx:pt>
          <cx:pt idx="102">1</cx:pt>
          <cx:pt idx="103">1</cx:pt>
          <cx:pt idx="104">0</cx:pt>
          <cx:pt idx="105">0</cx:pt>
          <cx:pt idx="106">0</cx:pt>
          <cx:pt idx="107">1</cx:pt>
          <cx:pt idx="108">0</cx:pt>
          <cx:pt idx="109">1</cx:pt>
          <cx:pt idx="110">0</cx:pt>
          <cx:pt idx="111">0</cx:pt>
          <cx:pt idx="112">0</cx:pt>
          <cx:pt idx="113">1</cx:pt>
          <cx:pt idx="114">0</cx:pt>
          <cx:pt idx="115">0</cx:pt>
          <cx:pt idx="116">0</cx:pt>
          <cx:pt idx="117">1</cx:pt>
          <cx:pt idx="118">0</cx:pt>
          <cx:pt idx="119">0</cx:pt>
          <cx:pt idx="120">0</cx:pt>
          <cx:pt idx="121">0</cx:pt>
          <cx:pt idx="122">0</cx:pt>
          <cx:pt idx="123">0</cx:pt>
          <cx:pt idx="124">1</cx:pt>
          <cx:pt idx="125">0</cx:pt>
          <cx:pt idx="126">0</cx:pt>
          <cx:pt idx="127">0</cx:pt>
          <cx:pt idx="128">0</cx:pt>
          <cx:pt idx="129">0</cx:pt>
          <cx:pt idx="130">0</cx:pt>
          <cx:pt idx="131">0</cx:pt>
          <cx:pt idx="132">0</cx:pt>
          <cx:pt idx="133">1</cx:pt>
          <cx:pt idx="134">1</cx:pt>
          <cx:pt idx="135">1</cx:pt>
          <cx:pt idx="136">0</cx:pt>
          <cx:pt idx="137">0</cx:pt>
          <cx:pt idx="138">0</cx:pt>
          <cx:pt idx="139">1</cx:pt>
          <cx:pt idx="140">0</cx:pt>
          <cx:pt idx="141">0</cx:pt>
          <cx:pt idx="142">1</cx:pt>
          <cx:pt idx="143">0</cx:pt>
          <cx:pt idx="144">1</cx:pt>
          <cx:pt idx="145">0</cx:pt>
          <cx:pt idx="146">1</cx:pt>
          <cx:pt idx="147">0</cx:pt>
          <cx:pt idx="148">1</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1</cx:pt>
          <cx:pt idx="183">0</cx:pt>
          <cx:pt idx="184">1</cx:pt>
          <cx:pt idx="185">0</cx:pt>
          <cx:pt idx="186">0</cx:pt>
          <cx:pt idx="187">0</cx:pt>
          <cx:pt idx="188">0</cx:pt>
          <cx:pt idx="189">0</cx:pt>
          <cx:pt idx="190">0</cx:pt>
          <cx:pt idx="191">1</cx:pt>
          <cx:pt idx="192">0</cx:pt>
          <cx:pt idx="193">0</cx:pt>
          <cx:pt idx="194">1</cx:pt>
          <cx:pt idx="195">0</cx:pt>
          <cx:pt idx="196">0</cx:pt>
          <cx:pt idx="197">0</cx:pt>
          <cx:pt idx="198">0</cx:pt>
          <cx:pt idx="199">0</cx:pt>
          <cx:pt idx="200">0</cx:pt>
          <cx:pt idx="201">0</cx:pt>
          <cx:pt idx="202">0</cx:pt>
          <cx:pt idx="203">0</cx:pt>
          <cx:pt idx="204">0</cx:pt>
          <cx:pt idx="205">0</cx:pt>
          <cx:pt idx="206">0</cx:pt>
          <cx:pt idx="207">0</cx:pt>
          <cx:pt idx="208">1</cx:pt>
          <cx:pt idx="209">0</cx:pt>
          <cx:pt idx="210">1</cx:pt>
          <cx:pt idx="211">0</cx:pt>
          <cx:pt idx="212">1</cx:pt>
          <cx:pt idx="213">1</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1</cx:pt>
          <cx:pt idx="231">1</cx:pt>
          <cx:pt idx="232">1</cx:pt>
          <cx:pt idx="233">1</cx:pt>
          <cx:pt idx="234">1</cx:pt>
          <cx:pt idx="235">0</cx:pt>
          <cx:pt idx="236">1</cx:pt>
          <cx:pt idx="237">1</cx:pt>
          <cx:pt idx="238">0</cx:pt>
          <cx:pt idx="239">0</cx:pt>
          <cx:pt idx="240">1</cx:pt>
          <cx:pt idx="241">1</cx:pt>
          <cx:pt idx="242">1</cx:pt>
          <cx:pt idx="243">0</cx:pt>
          <cx:pt idx="244">1</cx:pt>
          <cx:pt idx="245">1</cx:pt>
          <cx:pt idx="246">0</cx:pt>
          <cx:pt idx="247">1</cx:pt>
          <cx:pt idx="248">1</cx:pt>
          <cx:pt idx="249">1</cx:pt>
          <cx:pt idx="250">0</cx:pt>
          <cx:pt idx="251">1</cx:pt>
          <cx:pt idx="252">1</cx:pt>
          <cx:pt idx="253">1</cx:pt>
          <cx:pt idx="254">1</cx:pt>
          <cx:pt idx="255">1</cx:pt>
          <cx:pt idx="256">1</cx:pt>
          <cx:pt idx="257">1</cx:pt>
          <cx:pt idx="258">1</cx:pt>
          <cx:pt idx="259">1</cx:pt>
          <cx:pt idx="260">0</cx:pt>
          <cx:pt idx="261">0</cx:pt>
          <cx:pt idx="262">1</cx:pt>
          <cx:pt idx="263">1</cx:pt>
          <cx:pt idx="264">1</cx:pt>
          <cx:pt idx="265">0</cx:pt>
          <cx:pt idx="266">1</cx:pt>
          <cx:pt idx="267">1</cx:pt>
          <cx:pt idx="268">1</cx:pt>
          <cx:pt idx="269">1</cx:pt>
          <cx:pt idx="270">0</cx:pt>
          <cx:pt idx="271">0</cx:pt>
          <cx:pt idx="272">1</cx:pt>
          <cx:pt idx="273">0</cx:pt>
          <cx:pt idx="274">0</cx:pt>
          <cx:pt idx="275">1</cx:pt>
          <cx:pt idx="276">0</cx:pt>
          <cx:pt idx="277">0</cx:pt>
          <cx:pt idx="278">0</cx:pt>
          <cx:pt idx="279">1</cx:pt>
          <cx:pt idx="280">0</cx:pt>
          <cx:pt idx="281">0</cx:pt>
          <cx:pt idx="282">1</cx:pt>
          <cx:pt idx="283">1</cx:pt>
          <cx:pt idx="284">1</cx:pt>
          <cx:pt idx="285">0</cx:pt>
          <cx:pt idx="286">0</cx:pt>
          <cx:pt idx="287">1</cx:pt>
          <cx:pt idx="288">0</cx:pt>
          <cx:pt idx="289">1</cx:pt>
          <cx:pt idx="290">1</cx:pt>
          <cx:pt idx="291">0</cx:pt>
          <cx:pt idx="292">1</cx:pt>
          <cx:pt idx="293">1</cx:pt>
          <cx:pt idx="294">1</cx:pt>
          <cx:pt idx="295">1</cx:pt>
          <cx:pt idx="296">1</cx:pt>
          <cx:pt idx="297">1</cx:pt>
          <cx:pt idx="298">1</cx:pt>
          <cx:pt idx="299">0</cx:pt>
          <cx:pt idx="300">1</cx:pt>
          <cx:pt idx="301">0</cx:pt>
          <cx:pt idx="302">1</cx:pt>
          <cx:pt idx="303">0</cx:pt>
          <cx:pt idx="304">1</cx:pt>
          <cx:pt idx="305">1</cx:pt>
          <cx:pt idx="306">0</cx:pt>
          <cx:pt idx="307">1</cx:pt>
          <cx:pt idx="308">0</cx:pt>
          <cx:pt idx="309">0</cx:pt>
          <cx:pt idx="310">0</cx:pt>
          <cx:pt idx="311">1</cx:pt>
          <cx:pt idx="312">1</cx:pt>
          <cx:pt idx="313">0</cx:pt>
          <cx:pt idx="314">1</cx:pt>
          <cx:pt idx="315">0</cx:pt>
          <cx:pt idx="316">0</cx:pt>
          <cx:pt idx="317">1</cx:pt>
          <cx:pt idx="318">1</cx:pt>
          <cx:pt idx="319">1</cx:pt>
          <cx:pt idx="320">1</cx:pt>
          <cx:pt idx="321">1</cx:pt>
          <cx:pt idx="322">1</cx:pt>
          <cx:pt idx="323">0</cx:pt>
          <cx:pt idx="324">1</cx:pt>
          <cx:pt idx="325">1</cx:pt>
          <cx:pt idx="326">1</cx:pt>
          <cx:pt idx="327">1</cx:pt>
          <cx:pt idx="328">0</cx:pt>
          <cx:pt idx="329">0</cx:pt>
          <cx:pt idx="330">1</cx:pt>
          <cx:pt idx="331">1</cx:pt>
          <cx:pt idx="332">0</cx:pt>
          <cx:pt idx="333">1</cx:pt>
          <cx:pt idx="334">0</cx:pt>
          <cx:pt idx="335">0</cx:pt>
          <cx:pt idx="336">0</cx:pt>
          <cx:pt idx="337">1</cx:pt>
          <cx:pt idx="338">1</cx:pt>
          <cx:pt idx="339">1</cx:pt>
          <cx:pt idx="340">0</cx:pt>
          <cx:pt idx="341">1</cx:pt>
          <cx:pt idx="342">0</cx:pt>
          <cx:pt idx="343">1</cx:pt>
          <cx:pt idx="344">0</cx:pt>
          <cx:pt idx="345">0</cx:pt>
          <cx:pt idx="346">0</cx:pt>
          <cx:pt idx="347">0</cx:pt>
          <cx:pt idx="348">0</cx:pt>
          <cx:pt idx="349">1</cx:pt>
          <cx:pt idx="350">1</cx:pt>
          <cx:pt idx="351">0</cx:pt>
          <cx:pt idx="352">1</cx:pt>
          <cx:pt idx="353">0</cx:pt>
          <cx:pt idx="354">1</cx:pt>
          <cx:pt idx="355">1</cx:pt>
          <cx:pt idx="356">0</cx:pt>
          <cx:pt idx="357">0</cx:pt>
          <cx:pt idx="358">0</cx:pt>
          <cx:pt idx="359">1</cx:pt>
          <cx:pt idx="360">0</cx:pt>
          <cx:pt idx="361">1</cx:pt>
          <cx:pt idx="362">1</cx:pt>
          <cx:pt idx="363">0</cx:pt>
          <cx:pt idx="364">1</cx:pt>
          <cx:pt idx="365">1</cx:pt>
          <cx:pt idx="366">0</cx:pt>
          <cx:pt idx="367">0</cx:pt>
          <cx:pt idx="368">1</cx:pt>
          <cx:pt idx="369">1</cx:pt>
          <cx:pt idx="370">0</cx:pt>
          <cx:pt idx="371">1</cx:pt>
          <cx:pt idx="372">1</cx:pt>
          <cx:pt idx="373">0</cx:pt>
          <cx:pt idx="374">0</cx:pt>
          <cx:pt idx="375">0</cx:pt>
          <cx:pt idx="376">1</cx:pt>
          <cx:pt idx="377">0</cx:pt>
          <cx:pt idx="378">1</cx:pt>
          <cx:pt idx="379">0</cx:pt>
          <cx:pt idx="380">0</cx:pt>
          <cx:pt idx="381">0</cx:pt>
          <cx:pt idx="382">1</cx:pt>
          <cx:pt idx="383">0</cx:pt>
          <cx:pt idx="384">0</cx:pt>
          <cx:pt idx="385">0</cx:pt>
          <cx:pt idx="386">1</cx:pt>
          <cx:pt idx="387">0</cx:pt>
          <cx:pt idx="388">0</cx:pt>
          <cx:pt idx="389">0</cx:pt>
          <cx:pt idx="390">1</cx:pt>
          <cx:pt idx="391">0</cx:pt>
          <cx:pt idx="392">0</cx:pt>
          <cx:pt idx="393">0</cx:pt>
          <cx:pt idx="394">0</cx:pt>
          <cx:pt idx="395">0</cx:pt>
          <cx:pt idx="396">0</cx:pt>
          <cx:pt idx="397">0</cx:pt>
          <cx:pt idx="398">1</cx:pt>
          <cx:pt idx="399">0</cx:pt>
          <cx:pt idx="400">0</cx:pt>
          <cx:pt idx="401">0</cx:pt>
          <cx:pt idx="402">0</cx:pt>
          <cx:pt idx="403">0</cx:pt>
          <cx:pt idx="404">0</cx:pt>
          <cx:pt idx="405">0</cx:pt>
          <cx:pt idx="406">0</cx:pt>
          <cx:pt idx="407">0</cx:pt>
          <cx:pt idx="408">0</cx:pt>
          <cx:pt idx="409">1</cx:pt>
          <cx:pt idx="410">0</cx:pt>
          <cx:pt idx="411">0</cx:pt>
          <cx:pt idx="412">0</cx:pt>
          <cx:pt idx="413">0</cx:pt>
          <cx:pt idx="414">0</cx:pt>
          <cx:pt idx="415">0</cx:pt>
          <cx:pt idx="416">0</cx:pt>
          <cx:pt idx="417">1</cx:pt>
          <cx:pt idx="418">1</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1</cx:pt>
          <cx:pt idx="440">1</cx:pt>
          <cx:pt idx="441">0</cx:pt>
          <cx:pt idx="442">0</cx:pt>
          <cx:pt idx="443">0</cx:pt>
          <cx:pt idx="444">0</cx:pt>
          <cx:pt idx="445">0</cx:pt>
          <cx:pt idx="446">0</cx:pt>
          <cx:pt idx="447">0</cx:pt>
          <cx:pt idx="448">0</cx:pt>
          <cx:pt idx="449">1</cx:pt>
          <cx:pt idx="450">1</cx:pt>
          <cx:pt idx="451">0</cx:pt>
          <cx:pt idx="452">0</cx:pt>
          <cx:pt idx="453">0</cx:pt>
          <cx:pt idx="454">0</cx:pt>
          <cx:pt idx="455">0</cx:pt>
          <cx:pt idx="456">0</cx:pt>
          <cx:pt idx="457">0</cx:pt>
          <cx:pt idx="458">0</cx:pt>
          <cx:pt idx="459">0</cx:pt>
          <cx:pt idx="460">0</cx:pt>
          <cx:pt idx="461">0</cx:pt>
          <cx:pt idx="462">1</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1</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1</cx:pt>
          <cx:pt idx="512">0</cx:pt>
          <cx:pt idx="513">0</cx:pt>
          <cx:pt idx="514">0</cx:pt>
          <cx:pt idx="515">0</cx:pt>
          <cx:pt idx="516">0</cx:pt>
          <cx:pt idx="517">0</cx:pt>
          <cx:pt idx="518">1</cx:pt>
          <cx:pt idx="519">1</cx:pt>
          <cx:pt idx="520">1</cx:pt>
          <cx:pt idx="521">0</cx:pt>
          <cx:pt idx="522">1</cx:pt>
          <cx:pt idx="523">1</cx:pt>
          <cx:pt idx="524">0</cx:pt>
          <cx:pt idx="525">0</cx:pt>
          <cx:pt idx="526">0</cx:pt>
          <cx:pt idx="527">0</cx:pt>
          <cx:pt idx="528">0</cx:pt>
          <cx:pt idx="529">0</cx:pt>
          <cx:pt idx="530">1</cx:pt>
          <cx:pt idx="531">0</cx:pt>
          <cx:pt idx="532">1</cx:pt>
          <cx:pt idx="533">0</cx:pt>
          <cx:pt idx="534">1</cx:pt>
          <cx:pt idx="535">0</cx:pt>
          <cx:pt idx="536">1</cx:pt>
          <cx:pt idx="537">0</cx:pt>
          <cx:pt idx="538">1</cx:pt>
          <cx:pt idx="539">1</cx:pt>
          <cx:pt idx="540">1</cx:pt>
          <cx:pt idx="541">1</cx:pt>
          <cx:pt idx="542">0</cx:pt>
          <cx:pt idx="543">1</cx:pt>
          <cx:pt idx="544">0</cx:pt>
          <cx:pt idx="545">0</cx:pt>
          <cx:pt idx="546">1</cx:pt>
          <cx:pt idx="547">1</cx:pt>
          <cx:pt idx="548">0</cx:pt>
          <cx:pt idx="549">0</cx:pt>
          <cx:pt idx="550">1</cx:pt>
          <cx:pt idx="551">0</cx:pt>
          <cx:pt idx="552">0</cx:pt>
          <cx:pt idx="553">0</cx:pt>
          <cx:pt idx="554">0</cx:pt>
          <cx:pt idx="555">0</cx:pt>
          <cx:pt idx="556">1</cx:pt>
          <cx:pt idx="557">0</cx:pt>
          <cx:pt idx="558">0</cx:pt>
          <cx:pt idx="559">0</cx:pt>
          <cx:pt idx="560">0</cx:pt>
          <cx:pt idx="561">1</cx:pt>
          <cx:pt idx="562">1</cx:pt>
          <cx:pt idx="563">0</cx:pt>
          <cx:pt idx="564">0</cx:pt>
          <cx:pt idx="565">1</cx:pt>
          <cx:pt idx="566">1</cx:pt>
          <cx:pt idx="567">0</cx:pt>
          <cx:pt idx="568">1</cx:pt>
          <cx:pt idx="569">1</cx:pt>
          <cx:pt idx="570">0</cx:pt>
          <cx:pt idx="571">0</cx:pt>
          <cx:pt idx="572">1</cx:pt>
          <cx:pt idx="573">0</cx:pt>
          <cx:pt idx="574">1</cx:pt>
          <cx:pt idx="575">0</cx:pt>
          <cx:pt idx="576">1</cx:pt>
          <cx:pt idx="577">0</cx:pt>
          <cx:pt idx="578">0</cx:pt>
          <cx:pt idx="579">0</cx:pt>
          <cx:pt idx="580">0</cx:pt>
          <cx:pt idx="581">0</cx:pt>
          <cx:pt idx="582">0</cx:pt>
          <cx:pt idx="583">1</cx:pt>
          <cx:pt idx="584">1</cx:pt>
          <cx:pt idx="585">1</cx:pt>
          <cx:pt idx="586">0</cx:pt>
          <cx:pt idx="587">0</cx:pt>
          <cx:pt idx="588">1</cx:pt>
          <cx:pt idx="589">0</cx:pt>
          <cx:pt idx="590">1</cx:pt>
          <cx:pt idx="591">0</cx:pt>
          <cx:pt idx="592">0</cx:pt>
          <cx:pt idx="593">0</cx:pt>
          <cx:pt idx="594">0</cx:pt>
          <cx:pt idx="595">0</cx:pt>
          <cx:pt idx="596">0</cx:pt>
          <cx:pt idx="597">1</cx:pt>
          <cx:pt idx="598">0</cx:pt>
          <cx:pt idx="599">0</cx:pt>
          <cx:pt idx="600">1</cx:pt>
          <cx:pt idx="601">0</cx:pt>
          <cx:pt idx="602">1</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1</cx:pt>
          <cx:pt idx="661">0</cx:pt>
          <cx:pt idx="662">0</cx:pt>
          <cx:pt idx="663">0</cx:pt>
          <cx:pt idx="664">0</cx:pt>
          <cx:pt idx="665">0</cx:pt>
          <cx:pt idx="666">0</cx:pt>
          <cx:pt idx="667">0</cx:pt>
          <cx:pt idx="668">1</cx:pt>
          <cx:pt idx="669">0</cx:pt>
          <cx:pt idx="670">0</cx:pt>
          <cx:pt idx="671">0</cx:pt>
          <cx:pt idx="672">0</cx:pt>
          <cx:pt idx="673">1</cx:pt>
          <cx:pt idx="674">1</cx:pt>
          <cx:pt idx="675">0</cx:pt>
          <cx:pt idx="676">1</cx:pt>
          <cx:pt idx="677">1</cx:pt>
          <cx:pt idx="678">0</cx:pt>
          <cx:pt idx="679">0</cx:pt>
          <cx:pt idx="680">1</cx:pt>
          <cx:pt idx="681">1</cx:pt>
          <cx:pt idx="682">0</cx:pt>
          <cx:pt idx="683">0</cx:pt>
          <cx:pt idx="684">0</cx:pt>
          <cx:pt idx="685">0</cx:pt>
          <cx:pt idx="686">0</cx:pt>
          <cx:pt idx="687">0</cx:pt>
          <cx:pt idx="688">0</cx:pt>
          <cx:pt idx="689">1</cx:pt>
          <cx:pt idx="690">1</cx:pt>
          <cx:pt idx="691">1</cx:pt>
          <cx:pt idx="692">0</cx:pt>
          <cx:pt idx="693">0</cx:pt>
          <cx:pt idx="694">0</cx:pt>
          <cx:pt idx="695">0</cx:pt>
          <cx:pt idx="696">0</cx:pt>
          <cx:pt idx="697">0</cx:pt>
          <cx:pt idx="698">0</cx:pt>
          <cx:pt idx="699">0</cx:pt>
          <cx:pt idx="700">0</cx:pt>
          <cx:pt idx="701">0</cx:pt>
          <cx:pt idx="702">0</cx:pt>
          <cx:pt idx="703">1</cx:pt>
          <cx:pt idx="704">1</cx:pt>
          <cx:pt idx="705">0</cx:pt>
          <cx:pt idx="706">0</cx:pt>
          <cx:pt idx="707">1</cx:pt>
          <cx:pt idx="708">1</cx:pt>
          <cx:pt idx="709">0</cx:pt>
          <cx:pt idx="710">0</cx:pt>
          <cx:pt idx="711">0</cx:pt>
          <cx:pt idx="712">1</cx:pt>
          <cx:pt idx="713">1</cx:pt>
          <cx:pt idx="714">0</cx:pt>
          <cx:pt idx="715">0</cx:pt>
          <cx:pt idx="716">0</cx:pt>
          <cx:pt idx="717">1</cx:pt>
          <cx:pt idx="718">1</cx:pt>
          <cx:pt idx="719">1</cx:pt>
          <cx:pt idx="720">0</cx:pt>
          <cx:pt idx="721">0</cx:pt>
          <cx:pt idx="722">0</cx:pt>
          <cx:pt idx="723">0</cx:pt>
          <cx:pt idx="724">0</cx:pt>
          <cx:pt idx="725">1</cx:pt>
          <cx:pt idx="726">0</cx:pt>
          <cx:pt idx="727">0</cx:pt>
          <cx:pt idx="728">0</cx:pt>
          <cx:pt idx="729">1</cx:pt>
          <cx:pt idx="730">0</cx:pt>
          <cx:pt idx="731">0</cx:pt>
          <cx:pt idx="732">0</cx:pt>
          <cx:pt idx="733">0</cx:pt>
          <cx:pt idx="734">1</cx:pt>
          <cx:pt idx="735">0</cx:pt>
          <cx:pt idx="736">0</cx:pt>
          <cx:pt idx="737">0</cx:pt>
          <cx:pt idx="738">0</cx:pt>
          <cx:pt idx="739">0</cx:pt>
          <cx:pt idx="740">1</cx:pt>
          <cx:pt idx="741">0</cx:pt>
          <cx:pt idx="742">1</cx:pt>
          <cx:pt idx="743">1</cx:pt>
          <cx:pt idx="744">0</cx:pt>
          <cx:pt idx="745">1</cx:pt>
          <cx:pt idx="746">1</cx:pt>
          <cx:pt idx="747">0</cx:pt>
          <cx:pt idx="748">1</cx:pt>
          <cx:pt idx="749">0</cx:pt>
          <cx:pt idx="750">0</cx:pt>
          <cx:pt idx="751">1</cx:pt>
          <cx:pt idx="752">1</cx:pt>
          <cx:pt idx="753">0</cx:pt>
          <cx:pt idx="754">1</cx:pt>
          <cx:pt idx="755">1</cx:pt>
          <cx:pt idx="756">0</cx:pt>
          <cx:pt idx="757">0</cx:pt>
          <cx:pt idx="758">0</cx:pt>
          <cx:pt idx="759">0</cx:pt>
          <cx:pt idx="760">0</cx:pt>
          <cx:pt idx="761">1</cx:pt>
          <cx:pt idx="762">0</cx:pt>
          <cx:pt idx="763">1</cx:pt>
          <cx:pt idx="764">1</cx:pt>
          <cx:pt idx="765">0</cx:pt>
          <cx:pt idx="766">0</cx:pt>
          <cx:pt idx="767">0</cx:pt>
          <cx:pt idx="768">0</cx:pt>
          <cx:pt idx="769">1</cx:pt>
          <cx:pt idx="770">1</cx:pt>
          <cx:pt idx="771">0</cx:pt>
          <cx:pt idx="772">0</cx:pt>
          <cx:pt idx="773">0</cx:pt>
          <cx:pt idx="774">0</cx:pt>
          <cx:pt idx="775">0</cx:pt>
          <cx:pt idx="776">0</cx:pt>
          <cx:pt idx="777">0</cx:pt>
          <cx:pt idx="778">1</cx:pt>
          <cx:pt idx="779">1</cx:pt>
        </cx:lvl>
      </cx:numDim>
    </cx:data>
    <cx:data id="6">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Sheet1!$H$2:$H$781</cx:f>
        <cx:lvl ptCount="780" formatCode="General">
          <cx:pt idx="0">0</cx:pt>
          <cx:pt idx="1">0</cx:pt>
          <cx:pt idx="2">0</cx:pt>
          <cx:pt idx="3">1</cx:pt>
          <cx:pt idx="4">0</cx:pt>
          <cx:pt idx="5">0</cx:pt>
          <cx:pt idx="6">0</cx:pt>
          <cx:pt idx="7">0</cx:pt>
          <cx:pt idx="8">0</cx:pt>
          <cx:pt idx="9">0</cx:pt>
          <cx:pt idx="10">0</cx:pt>
          <cx:pt idx="11">0</cx:pt>
          <cx:pt idx="12">0</cx:pt>
          <cx:pt idx="13">0</cx:pt>
          <cx:pt idx="14">0</cx:pt>
          <cx:pt idx="15">0</cx:pt>
          <cx:pt idx="16">1</cx:pt>
          <cx:pt idx="17">0</cx:pt>
          <cx:pt idx="18">0</cx:pt>
          <cx:pt idx="19">0</cx:pt>
          <cx:pt idx="20">1</cx:pt>
          <cx:pt idx="21">0</cx:pt>
          <cx:pt idx="22">0</cx:pt>
          <cx:pt idx="23">0</cx:pt>
          <cx:pt idx="24">0</cx:pt>
          <cx:pt idx="25">1</cx:pt>
          <cx:pt idx="26">0</cx:pt>
          <cx:pt idx="27">1</cx:pt>
          <cx:pt idx="28">0</cx:pt>
          <cx:pt idx="29">0</cx:pt>
          <cx:pt idx="30">0</cx:pt>
          <cx:pt idx="31">0</cx:pt>
          <cx:pt idx="32">0</cx:pt>
          <cx:pt idx="33">0</cx:pt>
          <cx:pt idx="34">0</cx:pt>
          <cx:pt idx="35">0</cx:pt>
          <cx:pt idx="36">0</cx:pt>
          <cx:pt idx="37">0</cx:pt>
          <cx:pt idx="38">0</cx:pt>
          <cx:pt idx="39">0</cx:pt>
          <cx:pt idx="40">1</cx:pt>
          <cx:pt idx="41">1</cx:pt>
          <cx:pt idx="42">0</cx:pt>
          <cx:pt idx="43">1</cx:pt>
          <cx:pt idx="44">0</cx:pt>
          <cx:pt idx="45">0</cx:pt>
          <cx:pt idx="46">0</cx:pt>
          <cx:pt idx="47">0</cx:pt>
          <cx:pt idx="48">0</cx:pt>
          <cx:pt idx="49">0</cx:pt>
          <cx:pt idx="50">1</cx:pt>
          <cx:pt idx="51">1</cx:pt>
          <cx:pt idx="52">0</cx:pt>
          <cx:pt idx="53">0</cx:pt>
          <cx:pt idx="54">0</cx:pt>
          <cx:pt idx="55">1</cx:pt>
          <cx:pt idx="56">0</cx:pt>
          <cx:pt idx="57">0</cx:pt>
          <cx:pt idx="58">0</cx:pt>
          <cx:pt idx="59">0</cx:pt>
          <cx:pt idx="60">0</cx:pt>
          <cx:pt idx="61">1</cx:pt>
          <cx:pt idx="62">1</cx:pt>
          <cx:pt idx="63">1</cx:pt>
          <cx:pt idx="64">0</cx:pt>
          <cx:pt idx="65">1</cx:pt>
          <cx:pt idx="66">0</cx:pt>
          <cx:pt idx="67">1</cx:pt>
          <cx:pt idx="68">1</cx:pt>
          <cx:pt idx="69">0</cx:pt>
          <cx:pt idx="70">0</cx:pt>
          <cx:pt idx="71">0</cx:pt>
          <cx:pt idx="72">1</cx:pt>
          <cx:pt idx="73">0</cx:pt>
          <cx:pt idx="74">1</cx:pt>
          <cx:pt idx="75">1</cx:pt>
          <cx:pt idx="76">0</cx:pt>
          <cx:pt idx="77">1</cx:pt>
          <cx:pt idx="78">1</cx:pt>
          <cx:pt idx="79">1</cx:pt>
          <cx:pt idx="80">0</cx:pt>
          <cx:pt idx="81">1</cx:pt>
          <cx:pt idx="82">1</cx:pt>
          <cx:pt idx="83">1</cx:pt>
          <cx:pt idx="84">0</cx:pt>
          <cx:pt idx="85">1</cx:pt>
          <cx:pt idx="86">1</cx:pt>
          <cx:pt idx="87">1</cx:pt>
          <cx:pt idx="88">0</cx:pt>
          <cx:pt idx="89">0</cx:pt>
          <cx:pt idx="90">1</cx:pt>
          <cx:pt idx="91">1</cx:pt>
          <cx:pt idx="92">0</cx:pt>
          <cx:pt idx="93">0</cx:pt>
          <cx:pt idx="94">1</cx:pt>
          <cx:pt idx="95">1</cx:pt>
          <cx:pt idx="96">1</cx:pt>
          <cx:pt idx="97">1</cx:pt>
          <cx:pt idx="98">1</cx:pt>
          <cx:pt idx="99">1</cx:pt>
          <cx:pt idx="100">1</cx:pt>
          <cx:pt idx="101">0</cx:pt>
          <cx:pt idx="102">0</cx:pt>
          <cx:pt idx="103">1</cx:pt>
          <cx:pt idx="104">1</cx:pt>
          <cx:pt idx="105">1</cx:pt>
          <cx:pt idx="106">1</cx:pt>
          <cx:pt idx="107">0</cx:pt>
          <cx:pt idx="108">0</cx:pt>
          <cx:pt idx="109">0</cx:pt>
          <cx:pt idx="110">0</cx:pt>
          <cx:pt idx="111">1</cx:pt>
          <cx:pt idx="112">1</cx:pt>
          <cx:pt idx="113">0</cx:pt>
          <cx:pt idx="114">0</cx:pt>
          <cx:pt idx="115">0</cx:pt>
          <cx:pt idx="116">1</cx:pt>
          <cx:pt idx="117">0</cx:pt>
          <cx:pt idx="118">1</cx:pt>
          <cx:pt idx="119">0</cx:pt>
          <cx:pt idx="120">0</cx:pt>
          <cx:pt idx="121">1</cx:pt>
          <cx:pt idx="122">1</cx:pt>
          <cx:pt idx="123">1</cx:pt>
          <cx:pt idx="124">0</cx:pt>
          <cx:pt idx="125">1</cx:pt>
          <cx:pt idx="126">0</cx:pt>
          <cx:pt idx="127">1</cx:pt>
          <cx:pt idx="128">0</cx:pt>
          <cx:pt idx="129">1</cx:pt>
          <cx:pt idx="130">0</cx:pt>
          <cx:pt idx="131">0</cx:pt>
          <cx:pt idx="132">0</cx:pt>
          <cx:pt idx="133">0</cx:pt>
          <cx:pt idx="134">0</cx:pt>
          <cx:pt idx="135">0</cx:pt>
          <cx:pt idx="136">1</cx:pt>
          <cx:pt idx="137">0</cx:pt>
          <cx:pt idx="138">1</cx:pt>
          <cx:pt idx="139">0</cx:pt>
          <cx:pt idx="140">1</cx:pt>
          <cx:pt idx="141">0</cx:pt>
          <cx:pt idx="142">0</cx:pt>
          <cx:pt idx="143">1</cx:pt>
          <cx:pt idx="144">0</cx:pt>
          <cx:pt idx="145">1</cx:pt>
          <cx:pt idx="146">0</cx:pt>
          <cx:pt idx="147">1</cx:pt>
          <cx:pt idx="148">0</cx:pt>
          <cx:pt idx="149">0</cx:pt>
          <cx:pt idx="150">0</cx:pt>
          <cx:pt idx="151">0</cx:pt>
          <cx:pt idx="152">0</cx:pt>
          <cx:pt idx="153">0</cx:pt>
          <cx:pt idx="154">1</cx:pt>
          <cx:pt idx="155">0</cx:pt>
          <cx:pt idx="156">0</cx:pt>
          <cx:pt idx="157">1</cx:pt>
          <cx:pt idx="158">0</cx:pt>
          <cx:pt idx="159">0</cx:pt>
          <cx:pt idx="160">0</cx:pt>
          <cx:pt idx="161">1</cx:pt>
          <cx:pt idx="162">1</cx:pt>
          <cx:pt idx="163">0</cx:pt>
          <cx:pt idx="164">0</cx:pt>
          <cx:pt idx="165">1</cx:pt>
          <cx:pt idx="166">0</cx:pt>
          <cx:pt idx="167">0</cx:pt>
          <cx:pt idx="168">1</cx:pt>
          <cx:pt idx="169">0</cx:pt>
          <cx:pt idx="170">0</cx:pt>
          <cx:pt idx="171">1</cx:pt>
          <cx:pt idx="172">0</cx:pt>
          <cx:pt idx="173">1</cx:pt>
          <cx:pt idx="174">0</cx:pt>
          <cx:pt idx="175">0</cx:pt>
          <cx:pt idx="176">1</cx:pt>
          <cx:pt idx="177">1</cx:pt>
          <cx:pt idx="178">0</cx:pt>
          <cx:pt idx="179">1</cx:pt>
          <cx:pt idx="180">1</cx:pt>
          <cx:pt idx="181">0</cx:pt>
          <cx:pt idx="182">0</cx:pt>
          <cx:pt idx="183">0</cx:pt>
          <cx:pt idx="184">0</cx:pt>
          <cx:pt idx="185">0</cx:pt>
          <cx:pt idx="186">0</cx:pt>
          <cx:pt idx="187">1</cx:pt>
          <cx:pt idx="188">0</cx:pt>
          <cx:pt idx="189">1</cx:pt>
          <cx:pt idx="190">1</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1</cx:pt>
          <cx:pt idx="212">0</cx:pt>
          <cx:pt idx="213">0</cx:pt>
          <cx:pt idx="214">0</cx:pt>
          <cx:pt idx="215">1</cx:pt>
          <cx:pt idx="216">0</cx:pt>
          <cx:pt idx="217">0</cx:pt>
          <cx:pt idx="218">0</cx:pt>
          <cx:pt idx="219">0</cx:pt>
          <cx:pt idx="220">1</cx:pt>
          <cx:pt idx="221">0</cx:pt>
          <cx:pt idx="222">1</cx:pt>
          <cx:pt idx="223">0</cx:pt>
          <cx:pt idx="224">1</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1</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1</cx:pt>
          <cx:pt idx="282">0</cx:pt>
          <cx:pt idx="283">0</cx:pt>
          <cx:pt idx="284">0</cx:pt>
          <cx:pt idx="285">0</cx:pt>
          <cx:pt idx="286">0</cx:pt>
          <cx:pt idx="287">0</cx:pt>
          <cx:pt idx="288">0</cx:pt>
          <cx:pt idx="289">0</cx:pt>
          <cx:pt idx="290">0</cx:pt>
          <cx:pt idx="291">1</cx:pt>
          <cx:pt idx="292">0</cx:pt>
          <cx:pt idx="293">0</cx:pt>
          <cx:pt idx="294">0</cx:pt>
          <cx:pt idx="295">0</cx:pt>
          <cx:pt idx="296">0</cx:pt>
          <cx:pt idx="297">0</cx:pt>
          <cx:pt idx="298">0</cx:pt>
          <cx:pt idx="299">0</cx:pt>
          <cx:pt idx="300">0</cx:pt>
          <cx:pt idx="301">0</cx:pt>
          <cx:pt idx="302">1</cx:pt>
          <cx:pt idx="303">0</cx:pt>
          <cx:pt idx="304">0</cx:pt>
          <cx:pt idx="305">0</cx:pt>
          <cx:pt idx="306">0</cx:pt>
          <cx:pt idx="307">0</cx:pt>
          <cx:pt idx="308">1</cx:pt>
          <cx:pt idx="309">0</cx:pt>
          <cx:pt idx="310">0</cx:pt>
          <cx:pt idx="311">0</cx:pt>
          <cx:pt idx="312">0</cx:pt>
          <cx:pt idx="313">1</cx:pt>
          <cx:pt idx="314">0</cx:pt>
          <cx:pt idx="315">0</cx:pt>
          <cx:pt idx="316">0</cx:pt>
          <cx:pt idx="317">0</cx:pt>
          <cx:pt idx="318">0</cx:pt>
          <cx:pt idx="319">0</cx:pt>
          <cx:pt idx="320">0</cx:pt>
          <cx:pt idx="321">1</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1</cx:pt>
          <cx:pt idx="342">0</cx:pt>
          <cx:pt idx="343">0</cx:pt>
          <cx:pt idx="344">1</cx:pt>
          <cx:pt idx="345">0</cx:pt>
          <cx:pt idx="346">0</cx:pt>
          <cx:pt idx="347">1</cx:pt>
          <cx:pt idx="348">0</cx:pt>
          <cx:pt idx="349">0</cx:pt>
          <cx:pt idx="350">0</cx:pt>
          <cx:pt idx="351">1</cx:pt>
          <cx:pt idx="352">0</cx:pt>
          <cx:pt idx="353">1</cx:pt>
          <cx:pt idx="354">0</cx:pt>
          <cx:pt idx="355">0</cx:pt>
          <cx:pt idx="356">1</cx:pt>
          <cx:pt idx="357">1</cx:pt>
          <cx:pt idx="358">0</cx:pt>
          <cx:pt idx="359">0</cx:pt>
          <cx:pt idx="360">0</cx:pt>
          <cx:pt idx="361">0</cx:pt>
          <cx:pt idx="362">0</cx:pt>
          <cx:pt idx="363">1</cx:pt>
          <cx:pt idx="364">0</cx:pt>
          <cx:pt idx="365">0</cx:pt>
          <cx:pt idx="366">0</cx:pt>
          <cx:pt idx="367">0</cx:pt>
          <cx:pt idx="368">0</cx:pt>
          <cx:pt idx="369">1</cx:pt>
          <cx:pt idx="370">0</cx:pt>
          <cx:pt idx="371">0</cx:pt>
          <cx:pt idx="372">0</cx:pt>
          <cx:pt idx="373">1</cx:pt>
          <cx:pt idx="374">0</cx:pt>
          <cx:pt idx="375">0</cx:pt>
          <cx:pt idx="376">0</cx:pt>
          <cx:pt idx="377">0</cx:pt>
          <cx:pt idx="378">0</cx:pt>
          <cx:pt idx="379">1</cx:pt>
          <cx:pt idx="380">0</cx:pt>
          <cx:pt idx="381">0</cx:pt>
          <cx:pt idx="382">0</cx:pt>
          <cx:pt idx="383">1</cx:pt>
          <cx:pt idx="384">1</cx:pt>
          <cx:pt idx="385">1</cx:pt>
          <cx:pt idx="386">0</cx:pt>
          <cx:pt idx="387">0</cx:pt>
          <cx:pt idx="388">1</cx:pt>
          <cx:pt idx="389">0</cx:pt>
          <cx:pt idx="390">0</cx:pt>
          <cx:pt idx="391">1</cx:pt>
          <cx:pt idx="392">1</cx:pt>
          <cx:pt idx="393">1</cx:pt>
          <cx:pt idx="394">1</cx:pt>
          <cx:pt idx="395">1</cx:pt>
          <cx:pt idx="396">1</cx:pt>
          <cx:pt idx="397">1</cx:pt>
          <cx:pt idx="398">0</cx:pt>
          <cx:pt idx="399">1</cx:pt>
          <cx:pt idx="400">0</cx:pt>
          <cx:pt idx="401">1</cx:pt>
          <cx:pt idx="402">1</cx:pt>
          <cx:pt idx="403">0</cx:pt>
          <cx:pt idx="404">1</cx:pt>
          <cx:pt idx="405">0</cx:pt>
          <cx:pt idx="406">0</cx:pt>
          <cx:pt idx="407">0</cx:pt>
          <cx:pt idx="408">1</cx:pt>
          <cx:pt idx="409">0</cx:pt>
          <cx:pt idx="410">0</cx:pt>
          <cx:pt idx="411">1</cx:pt>
          <cx:pt idx="412">0</cx:pt>
          <cx:pt idx="413">0</cx:pt>
          <cx:pt idx="414">0</cx:pt>
          <cx:pt idx="415">1</cx:pt>
          <cx:pt idx="416">0</cx:pt>
          <cx:pt idx="417">0</cx:pt>
          <cx:pt idx="418">0</cx:pt>
          <cx:pt idx="419">0</cx:pt>
          <cx:pt idx="420">1</cx:pt>
          <cx:pt idx="421">0</cx:pt>
          <cx:pt idx="422">1</cx:pt>
          <cx:pt idx="423">1</cx:pt>
          <cx:pt idx="424">0</cx:pt>
          <cx:pt idx="425">0</cx:pt>
          <cx:pt idx="426">1</cx:pt>
          <cx:pt idx="427">1</cx:pt>
          <cx:pt idx="428">1</cx:pt>
          <cx:pt idx="429">1</cx:pt>
          <cx:pt idx="430">1</cx:pt>
          <cx:pt idx="431">0</cx:pt>
          <cx:pt idx="432">0</cx:pt>
          <cx:pt idx="433">1</cx:pt>
          <cx:pt idx="434">1</cx:pt>
          <cx:pt idx="435">1</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1</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1</cx:pt>
          <cx:pt idx="525">1</cx:pt>
          <cx:pt idx="526">1</cx:pt>
          <cx:pt idx="527">0</cx:pt>
          <cx:pt idx="528">0</cx:pt>
          <cx:pt idx="529">0</cx:pt>
          <cx:pt idx="530">0</cx:pt>
          <cx:pt idx="531">1</cx:pt>
          <cx:pt idx="532">0</cx:pt>
          <cx:pt idx="533">0</cx:pt>
          <cx:pt idx="534">0</cx:pt>
          <cx:pt idx="535">1</cx:pt>
          <cx:pt idx="536">0</cx:pt>
          <cx:pt idx="537">1</cx:pt>
          <cx:pt idx="538">0</cx:pt>
          <cx:pt idx="539">0</cx:pt>
          <cx:pt idx="540">1</cx:pt>
          <cx:pt idx="541">0</cx:pt>
          <cx:pt idx="542">0</cx:pt>
          <cx:pt idx="543">0</cx:pt>
          <cx:pt idx="544">0</cx:pt>
          <cx:pt idx="545">0</cx:pt>
          <cx:pt idx="546">0</cx:pt>
          <cx:pt idx="547">0</cx:pt>
          <cx:pt idx="548">0</cx:pt>
          <cx:pt idx="549">0</cx:pt>
          <cx:pt idx="550">0</cx:pt>
          <cx:pt idx="551">0</cx:pt>
          <cx:pt idx="552">0</cx:pt>
          <cx:pt idx="553">0</cx:pt>
          <cx:pt idx="554">0</cx:pt>
          <cx:pt idx="555">1</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1</cx:pt>
          <cx:pt idx="582">0</cx:pt>
          <cx:pt idx="583">0</cx:pt>
          <cx:pt idx="584">0</cx:pt>
          <cx:pt idx="585">0</cx:pt>
          <cx:pt idx="586">1</cx:pt>
          <cx:pt idx="587">0</cx:pt>
          <cx:pt idx="588">0</cx:pt>
          <cx:pt idx="589">1</cx:pt>
          <cx:pt idx="590">0</cx:pt>
          <cx:pt idx="591">0</cx:pt>
          <cx:pt idx="592">0</cx:pt>
          <cx:pt idx="593">1</cx:pt>
          <cx:pt idx="594">1</cx:pt>
          <cx:pt idx="595">0</cx:pt>
          <cx:pt idx="596">0</cx:pt>
          <cx:pt idx="597">0</cx:pt>
          <cx:pt idx="598">0</cx:pt>
          <cx:pt idx="599">0</cx:pt>
          <cx:pt idx="600">0</cx:pt>
          <cx:pt idx="601">1</cx:pt>
          <cx:pt idx="602">0</cx:pt>
          <cx:pt idx="603">1</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1</cx:pt>
          <cx:pt idx="621">0</cx:pt>
          <cx:pt idx="622">0</cx:pt>
          <cx:pt idx="623">0</cx:pt>
          <cx:pt idx="624">0</cx:pt>
          <cx:pt idx="625">0</cx:pt>
          <cx:pt idx="626">0</cx:pt>
          <cx:pt idx="627">0</cx:pt>
          <cx:pt idx="628">0</cx:pt>
          <cx:pt idx="629">0</cx:pt>
          <cx:pt idx="630">0</cx:pt>
          <cx:pt idx="631">0</cx:pt>
          <cx:pt idx="632">0</cx:pt>
          <cx:pt idx="633">0</cx:pt>
          <cx:pt idx="634">0</cx:pt>
          <cx:pt idx="635">0</cx:pt>
          <cx:pt idx="636">1</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1</cx:pt>
          <cx:pt idx="665">1</cx:pt>
          <cx:pt idx="666">1</cx:pt>
          <cx:pt idx="667">1</cx:pt>
          <cx:pt idx="668">0</cx:pt>
          <cx:pt idx="669">0</cx:pt>
          <cx:pt idx="670">1</cx:pt>
          <cx:pt idx="671">1</cx:pt>
          <cx:pt idx="672">1</cx:pt>
          <cx:pt idx="673">0</cx:pt>
          <cx:pt idx="674">1</cx:pt>
          <cx:pt idx="675">0</cx:pt>
          <cx:pt idx="676">1</cx:pt>
          <cx:pt idx="677">0</cx:pt>
          <cx:pt idx="678">1</cx:pt>
          <cx:pt idx="679">0</cx:pt>
          <cx:pt idx="680">1</cx:pt>
          <cx:pt idx="681">0</cx:pt>
          <cx:pt idx="682">0</cx:pt>
          <cx:pt idx="683">1</cx:pt>
          <cx:pt idx="684">0</cx:pt>
          <cx:pt idx="685">1</cx:pt>
          <cx:pt idx="686">1</cx:pt>
          <cx:pt idx="687">1</cx:pt>
          <cx:pt idx="688">1</cx:pt>
          <cx:pt idx="689">1</cx:pt>
          <cx:pt idx="690">0</cx:pt>
          <cx:pt idx="691">0</cx:pt>
          <cx:pt idx="692">1</cx:pt>
          <cx:pt idx="693">1</cx:pt>
          <cx:pt idx="694">0</cx:pt>
          <cx:pt idx="695">1</cx:pt>
          <cx:pt idx="696">0</cx:pt>
          <cx:pt idx="697">1</cx:pt>
          <cx:pt idx="698">0</cx:pt>
          <cx:pt idx="699">0</cx:pt>
          <cx:pt idx="700">1</cx:pt>
          <cx:pt idx="701">0</cx:pt>
          <cx:pt idx="702">0</cx:pt>
          <cx:pt idx="703">1</cx:pt>
          <cx:pt idx="704">0</cx:pt>
          <cx:pt idx="705">1</cx:pt>
          <cx:pt idx="706">0</cx:pt>
          <cx:pt idx="707">0</cx:pt>
          <cx:pt idx="708">0</cx:pt>
          <cx:pt idx="709">1</cx:pt>
          <cx:pt idx="710">0</cx:pt>
          <cx:pt idx="711">0</cx:pt>
          <cx:pt idx="712">0</cx:pt>
          <cx:pt idx="713">0</cx:pt>
          <cx:pt idx="714">0</cx:pt>
          <cx:pt idx="715">0</cx:pt>
          <cx:pt idx="716">0</cx:pt>
          <cx:pt idx="717">0</cx:pt>
          <cx:pt idx="718">0</cx:pt>
          <cx:pt idx="719">0</cx:pt>
          <cx:pt idx="720">1</cx:pt>
          <cx:pt idx="721">1</cx:pt>
          <cx:pt idx="722">0</cx:pt>
          <cx:pt idx="723">0</cx:pt>
          <cx:pt idx="724">1</cx:pt>
          <cx:pt idx="725">0</cx:pt>
          <cx:pt idx="726">1</cx:pt>
          <cx:pt idx="727">1</cx:pt>
          <cx:pt idx="728">0</cx:pt>
          <cx:pt idx="729">0</cx:pt>
          <cx:pt idx="730">1</cx:pt>
          <cx:pt idx="731">1</cx:pt>
          <cx:pt idx="732">0</cx:pt>
          <cx:pt idx="733">0</cx:pt>
          <cx:pt idx="734">0</cx:pt>
          <cx:pt idx="735">0</cx:pt>
          <cx:pt idx="736">1</cx:pt>
          <cx:pt idx="737">1</cx:pt>
          <cx:pt idx="738">0</cx:pt>
          <cx:pt idx="739">0</cx:pt>
          <cx:pt idx="740">0</cx:pt>
          <cx:pt idx="741">1</cx:pt>
          <cx:pt idx="742">0</cx:pt>
          <cx:pt idx="743">0</cx:pt>
          <cx:pt idx="744">0</cx:pt>
          <cx:pt idx="745">0</cx:pt>
          <cx:pt idx="746">0</cx:pt>
          <cx:pt idx="747">0</cx:pt>
          <cx:pt idx="748">0</cx:pt>
          <cx:pt idx="749">1</cx:pt>
          <cx:pt idx="750">1</cx:pt>
          <cx:pt idx="751">0</cx:pt>
          <cx:pt idx="752">0</cx:pt>
          <cx:pt idx="753">0</cx:pt>
          <cx:pt idx="754">0</cx:pt>
          <cx:pt idx="755">0</cx:pt>
          <cx:pt idx="756">1</cx:pt>
          <cx:pt idx="757">1</cx:pt>
          <cx:pt idx="758">1</cx:pt>
          <cx:pt idx="759">0</cx:pt>
          <cx:pt idx="760">1</cx:pt>
          <cx:pt idx="761">0</cx:pt>
          <cx:pt idx="762">1</cx:pt>
          <cx:pt idx="763">0</cx:pt>
          <cx:pt idx="764">0</cx:pt>
          <cx:pt idx="765">0</cx:pt>
          <cx:pt idx="766">1</cx:pt>
          <cx:pt idx="767">0</cx:pt>
          <cx:pt idx="768">0</cx:pt>
          <cx:pt idx="769">0</cx:pt>
          <cx:pt idx="770">0</cx:pt>
          <cx:pt idx="771">0</cx:pt>
          <cx:pt idx="772">0</cx:pt>
          <cx:pt idx="773">0</cx:pt>
          <cx:pt idx="774">0</cx:pt>
          <cx:pt idx="775">1</cx:pt>
          <cx:pt idx="776">0</cx:pt>
          <cx:pt idx="777">1</cx:pt>
          <cx:pt idx="778">0</cx:pt>
          <cx:pt idx="779">0</cx:pt>
        </cx:lvl>
      </cx:numDim>
    </cx:data>
    <cx:data id="7">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Sheet1!$I$2:$I$781</cx:f>
        <cx:lvl ptCount="780" formatCode="General">
          <cx:pt idx="0">0</cx:pt>
          <cx:pt idx="1">0</cx:pt>
          <cx:pt idx="2">0</cx:pt>
          <cx:pt idx="3">0</cx:pt>
          <cx:pt idx="4">1</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1</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1</cx:pt>
          <cx:pt idx="152">0</cx:pt>
          <cx:pt idx="153">0</cx:pt>
          <cx:pt idx="154">0</cx:pt>
          <cx:pt idx="155">0</cx:pt>
          <cx:pt idx="156">1</cx:pt>
          <cx:pt idx="157">1</cx:pt>
          <cx:pt idx="158">0</cx:pt>
          <cx:pt idx="159">1</cx:pt>
          <cx:pt idx="160">1</cx:pt>
          <cx:pt idx="161">1</cx:pt>
          <cx:pt idx="162">1</cx:pt>
          <cx:pt idx="163">0</cx:pt>
          <cx:pt idx="164">0</cx:pt>
          <cx:pt idx="165">1</cx:pt>
          <cx:pt idx="166">0</cx:pt>
          <cx:pt idx="167">0</cx:pt>
          <cx:pt idx="168">1</cx:pt>
          <cx:pt idx="169">0</cx:pt>
          <cx:pt idx="170">0</cx:pt>
          <cx:pt idx="171">1</cx:pt>
          <cx:pt idx="172">0</cx:pt>
          <cx:pt idx="173">0</cx:pt>
          <cx:pt idx="174">1</cx:pt>
          <cx:pt idx="175">1</cx:pt>
          <cx:pt idx="176">1</cx:pt>
          <cx:pt idx="177">1</cx:pt>
          <cx:pt idx="178">1</cx:pt>
          <cx:pt idx="179">0</cx:pt>
          <cx:pt idx="180">1</cx:pt>
          <cx:pt idx="181">0</cx:pt>
          <cx:pt idx="182">0</cx:pt>
          <cx:pt idx="183">1</cx:pt>
          <cx:pt idx="184">0</cx:pt>
          <cx:pt idx="185">0</cx:pt>
          <cx:pt idx="186">1</cx:pt>
          <cx:pt idx="187">0</cx:pt>
          <cx:pt idx="188">0</cx:pt>
          <cx:pt idx="189">1</cx:pt>
          <cx:pt idx="190">1</cx:pt>
          <cx:pt idx="191">0</cx:pt>
          <cx:pt idx="192">0</cx:pt>
          <cx:pt idx="193">0</cx:pt>
          <cx:pt idx="194">0</cx:pt>
          <cx:pt idx="195">0</cx:pt>
          <cx:pt idx="196">0</cx:pt>
          <cx:pt idx="197">0</cx:pt>
          <cx:pt idx="198">0</cx:pt>
          <cx:pt idx="199">0</cx:pt>
          <cx:pt idx="200">0</cx:pt>
          <cx:pt idx="201">0</cx:pt>
          <cx:pt idx="202">0</cx:pt>
          <cx:pt idx="203">0</cx:pt>
          <cx:pt idx="204">1</cx:pt>
          <cx:pt idx="205">0</cx:pt>
          <cx:pt idx="206">0</cx:pt>
          <cx:pt idx="207">0</cx:pt>
          <cx:pt idx="208">0</cx:pt>
          <cx:pt idx="209">0</cx:pt>
          <cx:pt idx="210">0</cx:pt>
          <cx:pt idx="211">0</cx:pt>
          <cx:pt idx="212">0</cx:pt>
          <cx:pt idx="213">0</cx:pt>
          <cx:pt idx="214">0</cx:pt>
          <cx:pt idx="215">0</cx:pt>
          <cx:pt idx="216">0</cx:pt>
          <cx:pt idx="217">0</cx:pt>
          <cx:pt idx="218">1</cx:pt>
          <cx:pt idx="219">0</cx:pt>
          <cx:pt idx="220">0</cx:pt>
          <cx:pt idx="221">0</cx:pt>
          <cx:pt idx="222">0</cx:pt>
          <cx:pt idx="223">0</cx:pt>
          <cx:pt idx="224">0</cx:pt>
          <cx:pt idx="225">0</cx:pt>
          <cx:pt idx="226">1</cx:pt>
          <cx:pt idx="227">0</cx:pt>
          <cx:pt idx="228">0</cx:pt>
          <cx:pt idx="229">0</cx:pt>
          <cx:pt idx="230">0</cx:pt>
          <cx:pt idx="231">0</cx:pt>
          <cx:pt idx="232">0</cx:pt>
          <cx:pt idx="233">0</cx:pt>
          <cx:pt idx="234">0</cx:pt>
          <cx:pt idx="235">0</cx:pt>
          <cx:pt idx="236">0</cx:pt>
          <cx:pt idx="237">0</cx:pt>
          <cx:pt idx="238">1</cx:pt>
          <cx:pt idx="239">1</cx:pt>
          <cx:pt idx="240">0</cx:pt>
          <cx:pt idx="241">1</cx:pt>
          <cx:pt idx="242">0</cx:pt>
          <cx:pt idx="243">0</cx:pt>
          <cx:pt idx="244">0</cx:pt>
          <cx:pt idx="245">0</cx:pt>
          <cx:pt idx="246">1</cx:pt>
          <cx:pt idx="247">0</cx:pt>
          <cx:pt idx="248">0</cx:pt>
          <cx:pt idx="249">0</cx:pt>
          <cx:pt idx="250">1</cx:pt>
          <cx:pt idx="251">0</cx:pt>
          <cx:pt idx="252">0</cx:pt>
          <cx:pt idx="253">0</cx:pt>
          <cx:pt idx="254">0</cx:pt>
          <cx:pt idx="255">0</cx:pt>
          <cx:pt idx="256">0</cx:pt>
          <cx:pt idx="257">0</cx:pt>
          <cx:pt idx="258">0</cx:pt>
          <cx:pt idx="259">0</cx:pt>
          <cx:pt idx="260">0</cx:pt>
          <cx:pt idx="261">1</cx:pt>
          <cx:pt idx="262">0</cx:pt>
          <cx:pt idx="263">0</cx:pt>
          <cx:pt idx="264">0</cx:pt>
          <cx:pt idx="265">1</cx:pt>
          <cx:pt idx="266">0</cx:pt>
          <cx:pt idx="267">0</cx:pt>
          <cx:pt idx="268">0</cx:pt>
          <cx:pt idx="269">0</cx:pt>
          <cx:pt idx="270">0</cx:pt>
          <cx:pt idx="271">0</cx:pt>
          <cx:pt idx="272">0</cx:pt>
          <cx:pt idx="273">1</cx:pt>
          <cx:pt idx="274">0</cx:pt>
          <cx:pt idx="275">0</cx:pt>
          <cx:pt idx="276">0</cx:pt>
          <cx:pt idx="277">1</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1</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1</cx:pt>
          <cx:pt idx="425">0</cx:pt>
          <cx:pt idx="426">0</cx:pt>
          <cx:pt idx="427">0</cx:pt>
          <cx:pt idx="428">0</cx:pt>
          <cx:pt idx="429">0</cx:pt>
          <cx:pt idx="430">0</cx:pt>
          <cx:pt idx="431">0</cx:pt>
          <cx:pt idx="432">0</cx:pt>
          <cx:pt idx="433">0</cx:pt>
          <cx:pt idx="434">0</cx:pt>
          <cx:pt idx="435">0</cx:pt>
          <cx:pt idx="436">1</cx:pt>
          <cx:pt idx="437">1</cx:pt>
          <cx:pt idx="438">1</cx:pt>
          <cx:pt idx="439">1</cx:pt>
          <cx:pt idx="440">0</cx:pt>
          <cx:pt idx="441">1</cx:pt>
          <cx:pt idx="442">0</cx:pt>
          <cx:pt idx="443">0</cx:pt>
          <cx:pt idx="444">1</cx:pt>
          <cx:pt idx="445">0</cx:pt>
          <cx:pt idx="446">0</cx:pt>
          <cx:pt idx="447">0</cx:pt>
          <cx:pt idx="448">0</cx:pt>
          <cx:pt idx="449">1</cx:pt>
          <cx:pt idx="450">1</cx:pt>
          <cx:pt idx="451">0</cx:pt>
          <cx:pt idx="452">1</cx:pt>
          <cx:pt idx="453">1</cx:pt>
          <cx:pt idx="454">1</cx:pt>
          <cx:pt idx="455">0</cx:pt>
          <cx:pt idx="456">0</cx:pt>
          <cx:pt idx="457">0</cx:pt>
          <cx:pt idx="458">0</cx:pt>
          <cx:pt idx="459">1</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1</cx:pt>
          <cx:pt idx="606">1</cx:pt>
          <cx:pt idx="607">1</cx:pt>
          <cx:pt idx="608">0</cx:pt>
          <cx:pt idx="609">1</cx:pt>
          <cx:pt idx="610">0</cx:pt>
          <cx:pt idx="611">0</cx:pt>
          <cx:pt idx="612">1</cx:pt>
          <cx:pt idx="613">0</cx:pt>
          <cx:pt idx="614">1</cx:pt>
          <cx:pt idx="615">1</cx:pt>
          <cx:pt idx="616">0</cx:pt>
          <cx:pt idx="617">0</cx:pt>
          <cx:pt idx="618">1</cx:pt>
          <cx:pt idx="619">0</cx:pt>
          <cx:pt idx="620">0</cx:pt>
          <cx:pt idx="621">1</cx:pt>
          <cx:pt idx="622">1</cx:pt>
          <cx:pt idx="623">0</cx:pt>
          <cx:pt idx="624">0</cx:pt>
          <cx:pt idx="625">0</cx:pt>
          <cx:pt idx="626">0</cx:pt>
          <cx:pt idx="627">1</cx:pt>
          <cx:pt idx="628">0</cx:pt>
          <cx:pt idx="629">0</cx:pt>
          <cx:pt idx="630">1</cx:pt>
          <cx:pt idx="631">1</cx:pt>
          <cx:pt idx="632">1</cx:pt>
          <cx:pt idx="633">1</cx:pt>
          <cx:pt idx="634">1</cx:pt>
          <cx:pt idx="635">1</cx:pt>
          <cx:pt idx="636">0</cx:pt>
          <cx:pt idx="637">0</cx:pt>
          <cx:pt idx="638">1</cx:pt>
          <cx:pt idx="639">0</cx:pt>
          <cx:pt idx="640">0</cx:pt>
          <cx:pt idx="641">1</cx:pt>
          <cx:pt idx="642">1</cx:pt>
          <cx:pt idx="643">0</cx:pt>
          <cx:pt idx="644">1</cx:pt>
          <cx:pt idx="645">1</cx:pt>
          <cx:pt idx="646">0</cx:pt>
          <cx:pt idx="647">0</cx:pt>
          <cx:pt idx="648">0</cx:pt>
          <cx:pt idx="649">0</cx:pt>
          <cx:pt idx="650">0</cx:pt>
          <cx:pt idx="651">0</cx:pt>
          <cx:pt idx="652">0</cx:pt>
          <cx:pt idx="653">1</cx:pt>
          <cx:pt idx="654">0</cx:pt>
          <cx:pt idx="655">1</cx:pt>
          <cx:pt idx="656">1</cx:pt>
          <cx:pt idx="657">1</cx:pt>
          <cx:pt idx="658">1</cx:pt>
          <cx:pt idx="659">0</cx:pt>
          <cx:pt idx="660">0</cx:pt>
          <cx:pt idx="661">0</cx:pt>
          <cx:pt idx="662">0</cx:pt>
          <cx:pt idx="663">0</cx:pt>
          <cx:pt idx="664">0</cx:pt>
          <cx:pt idx="665">0</cx:pt>
          <cx:pt idx="666">0</cx:pt>
          <cx:pt idx="667">0</cx:pt>
          <cx:pt idx="668">0</cx:pt>
          <cx:pt idx="669">0</cx:pt>
          <cx:pt idx="670">1</cx:pt>
          <cx:pt idx="671">1</cx:pt>
          <cx:pt idx="672">0</cx:pt>
          <cx:pt idx="673">0</cx:pt>
          <cx:pt idx="674">0</cx:pt>
          <cx:pt idx="675">0</cx:pt>
          <cx:pt idx="676">0</cx:pt>
          <cx:pt idx="677">1</cx:pt>
          <cx:pt idx="678">0</cx:pt>
          <cx:pt idx="679">0</cx:pt>
          <cx:pt idx="680">1</cx:pt>
          <cx:pt idx="681">0</cx:pt>
          <cx:pt idx="682">1</cx:pt>
          <cx:pt idx="683">1</cx:pt>
          <cx:pt idx="684">0</cx:pt>
          <cx:pt idx="685">0</cx:pt>
          <cx:pt idx="686">1</cx:pt>
          <cx:pt idx="687">0</cx:pt>
          <cx:pt idx="688">1</cx:pt>
          <cx:pt idx="689">1</cx:pt>
          <cx:pt idx="690">1</cx:pt>
          <cx:pt idx="691">0</cx:pt>
          <cx:pt idx="692">0</cx:pt>
          <cx:pt idx="693">1</cx:pt>
          <cx:pt idx="694">0</cx:pt>
          <cx:pt idx="695">0</cx:pt>
          <cx:pt idx="696">0</cx:pt>
          <cx:pt idx="697">0</cx:pt>
          <cx:pt idx="698">0</cx:pt>
          <cx:pt idx="699">0</cx:pt>
          <cx:pt idx="700">0</cx:pt>
          <cx:pt idx="701">0</cx:pt>
          <cx:pt idx="702">0</cx:pt>
          <cx:pt idx="703">1</cx:pt>
          <cx:pt idx="704">1</cx:pt>
          <cx:pt idx="705">0</cx:pt>
          <cx:pt idx="706">1</cx:pt>
          <cx:pt idx="707">1</cx:pt>
          <cx:pt idx="708">1</cx:pt>
          <cx:pt idx="709">1</cx:pt>
          <cx:pt idx="710">0</cx:pt>
          <cx:pt idx="711">0</cx:pt>
          <cx:pt idx="712">1</cx:pt>
          <cx:pt idx="713">1</cx:pt>
          <cx:pt idx="714">0</cx:pt>
          <cx:pt idx="715">1</cx:pt>
          <cx:pt idx="716">0</cx:pt>
          <cx:pt idx="717">1</cx:pt>
          <cx:pt idx="718">1</cx:pt>
          <cx:pt idx="719">1</cx:pt>
          <cx:pt idx="720">1</cx:pt>
          <cx:pt idx="721">0</cx:pt>
          <cx:pt idx="722">0</cx:pt>
          <cx:pt idx="723">0</cx:pt>
          <cx:pt idx="724">1</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8">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Sheet1!$J$2:$J$781</cx:f>
        <cx:lvl ptCount="780" formatCode="General">
          <cx:pt idx="0">0</cx:pt>
          <cx:pt idx="1">0</cx:pt>
          <cx:pt idx="2">1</cx:pt>
          <cx:pt idx="3">1</cx:pt>
          <cx:pt idx="4">0</cx:pt>
          <cx:pt idx="5">0</cx:pt>
          <cx:pt idx="6">0</cx:pt>
          <cx:pt idx="7">0</cx:pt>
          <cx:pt idx="8">0</cx:pt>
          <cx:pt idx="9">0</cx:pt>
          <cx:pt idx="10">0</cx:pt>
          <cx:pt idx="11">1</cx:pt>
          <cx:pt idx="12">0</cx:pt>
          <cx:pt idx="13">0</cx:pt>
          <cx:pt idx="14">0</cx:pt>
          <cx:pt idx="15">0</cx:pt>
          <cx:pt idx="16">0</cx:pt>
          <cx:pt idx="17">0</cx:pt>
          <cx:pt idx="18">0</cx:pt>
          <cx:pt idx="19">0</cx:pt>
          <cx:pt idx="20">0</cx:pt>
          <cx:pt idx="21">0</cx:pt>
          <cx:pt idx="22">1</cx:pt>
          <cx:pt idx="23">1</cx:pt>
          <cx:pt idx="24">1</cx:pt>
          <cx:pt idx="25">0</cx:pt>
          <cx:pt idx="26">0</cx:pt>
          <cx:pt idx="27">0</cx:pt>
          <cx:pt idx="28">0</cx:pt>
          <cx:pt idx="29">0</cx:pt>
          <cx:pt idx="30">0</cx:pt>
          <cx:pt idx="31">0</cx:pt>
          <cx:pt idx="32">0</cx:pt>
          <cx:pt idx="33">0</cx:pt>
          <cx:pt idx="34">0</cx:pt>
          <cx:pt idx="35">0</cx:pt>
          <cx:pt idx="36">0</cx:pt>
          <cx:pt idx="37">1</cx:pt>
          <cx:pt idx="38">0</cx:pt>
          <cx:pt idx="39">0</cx:pt>
          <cx:pt idx="40">0</cx:pt>
          <cx:pt idx="41">1</cx:pt>
          <cx:pt idx="42">0</cx:pt>
          <cx:pt idx="43">1</cx:pt>
          <cx:pt idx="44">0</cx:pt>
          <cx:pt idx="45">0</cx:pt>
          <cx:pt idx="46">0</cx:pt>
          <cx:pt idx="47">0</cx:pt>
          <cx:pt idx="48">0</cx:pt>
          <cx:pt idx="49">1</cx:pt>
          <cx:pt idx="50">0</cx:pt>
          <cx:pt idx="51">0</cx:pt>
          <cx:pt idx="52">0</cx:pt>
          <cx:pt idx="53">0</cx:pt>
          <cx:pt idx="54">0</cx:pt>
          <cx:pt idx="55">1</cx:pt>
          <cx:pt idx="56">0</cx:pt>
          <cx:pt idx="57">0</cx:pt>
          <cx:pt idx="58">0</cx:pt>
          <cx:pt idx="59">0</cx:pt>
          <cx:pt idx="60">0</cx:pt>
          <cx:pt idx="61">1</cx:pt>
          <cx:pt idx="62">0</cx:pt>
          <cx:pt idx="63">1</cx:pt>
          <cx:pt idx="64">0</cx:pt>
          <cx:pt idx="65">0</cx:pt>
          <cx:pt idx="66">0</cx:pt>
          <cx:pt idx="67">0</cx:pt>
          <cx:pt idx="68">0</cx:pt>
          <cx:pt idx="69">0</cx:pt>
          <cx:pt idx="70">0</cx:pt>
          <cx:pt idx="71">0</cx:pt>
          <cx:pt idx="72">0</cx:pt>
          <cx:pt idx="73">0</cx:pt>
          <cx:pt idx="74">1</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1</cx:pt>
          <cx:pt idx="94">0</cx:pt>
          <cx:pt idx="95">0</cx:pt>
          <cx:pt idx="96">0</cx:pt>
          <cx:pt idx="97">0</cx:pt>
          <cx:pt idx="98">0</cx:pt>
          <cx:pt idx="99">0</cx:pt>
          <cx:pt idx="100">1</cx:pt>
          <cx:pt idx="101">0</cx:pt>
          <cx:pt idx="102">0</cx:pt>
          <cx:pt idx="103">0</cx:pt>
          <cx:pt idx="104">1</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1</cx:pt>
          <cx:pt idx="128">0</cx:pt>
          <cx:pt idx="129">0</cx:pt>
          <cx:pt idx="130">0</cx:pt>
          <cx:pt idx="131">0</cx:pt>
          <cx:pt idx="132">0</cx:pt>
          <cx:pt idx="133">0</cx:pt>
          <cx:pt idx="134">0</cx:pt>
          <cx:pt idx="135">0</cx:pt>
          <cx:pt idx="136">0</cx:pt>
          <cx:pt idx="137">0</cx:pt>
          <cx:pt idx="138">0</cx:pt>
          <cx:pt idx="139">0</cx:pt>
          <cx:pt idx="140">1</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1</cx:pt>
          <cx:pt idx="162">0</cx:pt>
          <cx:pt idx="163">0</cx:pt>
          <cx:pt idx="164">0</cx:pt>
          <cx:pt idx="165">0</cx:pt>
          <cx:pt idx="166">0</cx:pt>
          <cx:pt idx="167">0</cx:pt>
          <cx:pt idx="168">0</cx:pt>
          <cx:pt idx="169">0</cx:pt>
          <cx:pt idx="170">0</cx:pt>
          <cx:pt idx="171">0</cx:pt>
          <cx:pt idx="172">0</cx:pt>
          <cx:pt idx="173">0</cx:pt>
          <cx:pt idx="174">1</cx:pt>
          <cx:pt idx="175">0</cx:pt>
          <cx:pt idx="176">0</cx:pt>
          <cx:pt idx="177">0</cx:pt>
          <cx:pt idx="178">0</cx:pt>
          <cx:pt idx="179">0</cx:pt>
          <cx:pt idx="180">1</cx:pt>
          <cx:pt idx="181">0</cx:pt>
          <cx:pt idx="182">1</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1</cx:pt>
          <cx:pt idx="212">0</cx:pt>
          <cx:pt idx="213">0</cx:pt>
          <cx:pt idx="214">0</cx:pt>
          <cx:pt idx="215">0</cx:pt>
          <cx:pt idx="216">0</cx:pt>
          <cx:pt idx="217">0</cx:pt>
          <cx:pt idx="218">0</cx:pt>
          <cx:pt idx="219">0</cx:pt>
          <cx:pt idx="220">0</cx:pt>
          <cx:pt idx="221">0</cx:pt>
          <cx:pt idx="222">0</cx:pt>
          <cx:pt idx="223">0</cx:pt>
          <cx:pt idx="224">1</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1</cx:pt>
          <cx:pt idx="253">0</cx:pt>
          <cx:pt idx="254">0</cx:pt>
          <cx:pt idx="255">0</cx:pt>
          <cx:pt idx="256">0</cx:pt>
          <cx:pt idx="257">1</cx:pt>
          <cx:pt idx="258">1</cx:pt>
          <cx:pt idx="259">0</cx:pt>
          <cx:pt idx="260">0</cx:pt>
          <cx:pt idx="261">0</cx:pt>
          <cx:pt idx="262">0</cx:pt>
          <cx:pt idx="263">0</cx:pt>
          <cx:pt idx="264">0</cx:pt>
          <cx:pt idx="265">0</cx:pt>
          <cx:pt idx="266">1</cx:pt>
          <cx:pt idx="267">1</cx:pt>
          <cx:pt idx="268">0</cx:pt>
          <cx:pt idx="269">0</cx:pt>
          <cx:pt idx="270">0</cx:pt>
          <cx:pt idx="271">0</cx:pt>
          <cx:pt idx="272">0</cx:pt>
          <cx:pt idx="273">0</cx:pt>
          <cx:pt idx="274">0</cx:pt>
          <cx:pt idx="275">0</cx:pt>
          <cx:pt idx="276">0</cx:pt>
          <cx:pt idx="277">0</cx:pt>
          <cx:pt idx="278">1</cx:pt>
          <cx:pt idx="279">0</cx:pt>
          <cx:pt idx="280">0</cx:pt>
          <cx:pt idx="281">1</cx:pt>
          <cx:pt idx="282">1</cx:pt>
          <cx:pt idx="283">0</cx:pt>
          <cx:pt idx="284">0</cx:pt>
          <cx:pt idx="285">0</cx:pt>
          <cx:pt idx="286">0</cx:pt>
          <cx:pt idx="287">1</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1</cx:pt>
          <cx:pt idx="311">0</cx:pt>
          <cx:pt idx="312">0</cx:pt>
          <cx:pt idx="313">0</cx:pt>
          <cx:pt idx="314">1</cx:pt>
          <cx:pt idx="315">0</cx:pt>
          <cx:pt idx="316">0</cx:pt>
          <cx:pt idx="317">0</cx:pt>
          <cx:pt idx="318">0</cx:pt>
          <cx:pt idx="319">0</cx:pt>
          <cx:pt idx="320">0</cx:pt>
          <cx:pt idx="321">1</cx:pt>
          <cx:pt idx="322">0</cx:pt>
          <cx:pt idx="323">0</cx:pt>
          <cx:pt idx="324">0</cx:pt>
          <cx:pt idx="325">1</cx:pt>
          <cx:pt idx="326">0</cx:pt>
          <cx:pt idx="327">0</cx:pt>
          <cx:pt idx="328">0</cx:pt>
          <cx:pt idx="329">0</cx:pt>
          <cx:pt idx="330">1</cx:pt>
          <cx:pt idx="331">0</cx:pt>
          <cx:pt idx="332">0</cx:pt>
          <cx:pt idx="333">1</cx:pt>
          <cx:pt idx="334">1</cx:pt>
          <cx:pt idx="335">0</cx:pt>
          <cx:pt idx="336">0</cx:pt>
          <cx:pt idx="337">0</cx:pt>
          <cx:pt idx="338">1</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1</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1</cx:pt>
          <cx:pt idx="396">0</cx:pt>
          <cx:pt idx="397">0</cx:pt>
          <cx:pt idx="398">0</cx:pt>
          <cx:pt idx="399">0</cx:pt>
          <cx:pt idx="400">0</cx:pt>
          <cx:pt idx="401">0</cx:pt>
          <cx:pt idx="402">0</cx:pt>
          <cx:pt idx="403">0</cx:pt>
          <cx:pt idx="404">1</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1</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1</cx:pt>
          <cx:pt idx="529">0</cx:pt>
          <cx:pt idx="530">0</cx:pt>
          <cx:pt idx="531">0</cx:pt>
          <cx:pt idx="532">0</cx:pt>
          <cx:pt idx="533">0</cx:pt>
          <cx:pt idx="534">0</cx:pt>
          <cx:pt idx="535">1</cx:pt>
          <cx:pt idx="536">0</cx:pt>
          <cx:pt idx="537">1</cx:pt>
          <cx:pt idx="538">0</cx:pt>
          <cx:pt idx="539">0</cx:pt>
          <cx:pt idx="540">1</cx:pt>
          <cx:pt idx="541">0</cx:pt>
          <cx:pt idx="542">0</cx:pt>
          <cx:pt idx="543">0</cx:pt>
          <cx:pt idx="544">0</cx:pt>
          <cx:pt idx="545">0</cx:pt>
          <cx:pt idx="546">0</cx:pt>
          <cx:pt idx="547">0</cx:pt>
          <cx:pt idx="548">0</cx:pt>
          <cx:pt idx="549">0</cx:pt>
          <cx:pt idx="550">1</cx:pt>
          <cx:pt idx="551">0</cx:pt>
          <cx:pt idx="552">0</cx:pt>
          <cx:pt idx="553">1</cx:pt>
          <cx:pt idx="554">0</cx:pt>
          <cx:pt idx="555">0</cx:pt>
          <cx:pt idx="556">0</cx:pt>
          <cx:pt idx="557">0</cx:pt>
          <cx:pt idx="558">0</cx:pt>
          <cx:pt idx="559">0</cx:pt>
          <cx:pt idx="560">0</cx:pt>
          <cx:pt idx="561">0</cx:pt>
          <cx:pt idx="562">0</cx:pt>
          <cx:pt idx="563">0</cx:pt>
          <cx:pt idx="564">0</cx:pt>
          <cx:pt idx="565">1</cx:pt>
          <cx:pt idx="566">1</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1</cx:pt>
          <cx:pt idx="589">1</cx:pt>
          <cx:pt idx="590">0</cx:pt>
          <cx:pt idx="591">0</cx:pt>
          <cx:pt idx="592">0</cx:pt>
          <cx:pt idx="593">0</cx:pt>
          <cx:pt idx="594">0</cx:pt>
          <cx:pt idx="595">0</cx:pt>
          <cx:pt idx="596">0</cx:pt>
          <cx:pt idx="597">1</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1</cx:pt>
          <cx:pt idx="668">1</cx:pt>
          <cx:pt idx="669">0</cx:pt>
          <cx:pt idx="670">0</cx:pt>
          <cx:pt idx="671">0</cx:pt>
          <cx:pt idx="672">0</cx:pt>
          <cx:pt idx="673">0</cx:pt>
          <cx:pt idx="674">1</cx:pt>
          <cx:pt idx="675">0</cx:pt>
          <cx:pt idx="676">0</cx:pt>
          <cx:pt idx="677">0</cx:pt>
          <cx:pt idx="678">0</cx:pt>
          <cx:pt idx="679">0</cx:pt>
          <cx:pt idx="680">0</cx:pt>
          <cx:pt idx="681">0</cx:pt>
          <cx:pt idx="682">0</cx:pt>
          <cx:pt idx="683">0</cx:pt>
          <cx:pt idx="684">0</cx:pt>
          <cx:pt idx="685">1</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1</cx:pt>
          <cx:pt idx="730">0</cx:pt>
          <cx:pt idx="731">0</cx:pt>
          <cx:pt idx="732">0</cx:pt>
          <cx:pt idx="733">0</cx:pt>
          <cx:pt idx="734">1</cx:pt>
          <cx:pt idx="735">0</cx:pt>
          <cx:pt idx="736">1</cx:pt>
          <cx:pt idx="737">0</cx:pt>
          <cx:pt idx="738">1</cx:pt>
          <cx:pt idx="739">0</cx:pt>
          <cx:pt idx="740">1</cx:pt>
          <cx:pt idx="741">0</cx:pt>
          <cx:pt idx="742">0</cx:pt>
          <cx:pt idx="743">0</cx:pt>
          <cx:pt idx="744">0</cx:pt>
          <cx:pt idx="745">0</cx:pt>
          <cx:pt idx="746">1</cx:pt>
          <cx:pt idx="747">0</cx:pt>
          <cx:pt idx="748">0</cx:pt>
          <cx:pt idx="749">0</cx:pt>
          <cx:pt idx="750">0</cx:pt>
          <cx:pt idx="751">0</cx:pt>
          <cx:pt idx="752">0</cx:pt>
          <cx:pt idx="753">0</cx:pt>
          <cx:pt idx="754">1</cx:pt>
          <cx:pt idx="755">0</cx:pt>
          <cx:pt idx="756">0</cx:pt>
          <cx:pt idx="757">0</cx:pt>
          <cx:pt idx="758">0</cx:pt>
          <cx:pt idx="759">0</cx:pt>
          <cx:pt idx="760">0</cx:pt>
          <cx:pt idx="761">0</cx:pt>
          <cx:pt idx="762">1</cx:pt>
          <cx:pt idx="763">0</cx:pt>
          <cx:pt idx="764">0</cx:pt>
          <cx:pt idx="765">0</cx:pt>
          <cx:pt idx="766">0</cx:pt>
          <cx:pt idx="767">0</cx:pt>
          <cx:pt idx="768">0</cx:pt>
          <cx:pt idx="769">1</cx:pt>
          <cx:pt idx="770">0</cx:pt>
          <cx:pt idx="771">0</cx:pt>
          <cx:pt idx="772">1</cx:pt>
          <cx:pt idx="773">0</cx:pt>
          <cx:pt idx="774">0</cx:pt>
          <cx:pt idx="775">0</cx:pt>
          <cx:pt idx="776">0</cx:pt>
          <cx:pt idx="777">0</cx:pt>
          <cx:pt idx="778">0</cx:pt>
          <cx:pt idx="779">0</cx:pt>
        </cx:lvl>
      </cx:numDim>
    </cx:data>
    <cx:data id="9">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Sheet1!$K$2:$K$781</cx:f>
        <cx:lvl ptCount="780" formatCode="General">
          <cx:pt idx="0">0</cx:pt>
          <cx:pt idx="1">0</cx:pt>
          <cx:pt idx="2">0</cx:pt>
          <cx:pt idx="3">0</cx:pt>
          <cx:pt idx="4">0</cx:pt>
          <cx:pt idx="5">0</cx:pt>
          <cx:pt idx="6">1</cx:pt>
          <cx:pt idx="7">1</cx:pt>
          <cx:pt idx="8">0</cx:pt>
          <cx:pt idx="9">0</cx:pt>
          <cx:pt idx="10">0</cx:pt>
          <cx:pt idx="11">0</cx:pt>
          <cx:pt idx="12">0</cx:pt>
          <cx:pt idx="13">0</cx:pt>
          <cx:pt idx="14">0</cx:pt>
          <cx:pt idx="15">0</cx:pt>
          <cx:pt idx="16">0</cx:pt>
          <cx:pt idx="17">0</cx:pt>
          <cx:pt idx="18">0</cx:pt>
          <cx:pt idx="19">0</cx:pt>
          <cx:pt idx="20">0</cx:pt>
          <cx:pt idx="21">1</cx:pt>
          <cx:pt idx="22">0</cx:pt>
          <cx:pt idx="23">0</cx:pt>
          <cx:pt idx="24">0</cx:pt>
          <cx:pt idx="25">0</cx:pt>
          <cx:pt idx="26">0</cx:pt>
          <cx:pt idx="27">0</cx:pt>
          <cx:pt idx="28">0</cx:pt>
          <cx:pt idx="29">0</cx:pt>
          <cx:pt idx="30">0</cx:pt>
          <cx:pt idx="31">0</cx:pt>
          <cx:pt idx="32">0</cx:pt>
          <cx:pt idx="33">0</cx:pt>
          <cx:pt idx="34">0</cx:pt>
          <cx:pt idx="35">0</cx:pt>
          <cx:pt idx="36">0</cx:pt>
          <cx:pt idx="37">1</cx:pt>
          <cx:pt idx="38">1</cx:pt>
          <cx:pt idx="39">0</cx:pt>
          <cx:pt idx="40">0</cx:pt>
          <cx:pt idx="41">0</cx:pt>
          <cx:pt idx="42">0</cx:pt>
          <cx:pt idx="43">0</cx:pt>
          <cx:pt idx="44">0</cx:pt>
          <cx:pt idx="45">0</cx:pt>
          <cx:pt idx="46">0</cx:pt>
          <cx:pt idx="47">0</cx:pt>
          <cx:pt idx="48">0</cx:pt>
          <cx:pt idx="49">0</cx:pt>
          <cx:pt idx="50">0</cx:pt>
          <cx:pt idx="51">0</cx:pt>
          <cx:pt idx="52">0</cx:pt>
          <cx:pt idx="53">1</cx:pt>
          <cx:pt idx="54">0</cx:pt>
          <cx:pt idx="55">0</cx:pt>
          <cx:pt idx="56">1</cx:pt>
          <cx:pt idx="57">0</cx:pt>
          <cx:pt idx="58">0</cx:pt>
          <cx:pt idx="59">0</cx:pt>
          <cx:pt idx="60">0</cx:pt>
          <cx:pt idx="61">0</cx:pt>
          <cx:pt idx="62">0</cx:pt>
          <cx:pt idx="63">0</cx:pt>
          <cx:pt idx="64">0</cx:pt>
          <cx:pt idx="65">0</cx:pt>
          <cx:pt idx="66">1</cx:pt>
          <cx:pt idx="67">0</cx:pt>
          <cx:pt idx="68">0</cx:pt>
          <cx:pt idx="69">0</cx:pt>
          <cx:pt idx="70">0</cx:pt>
          <cx:pt idx="71">0</cx:pt>
          <cx:pt idx="72">0</cx:pt>
          <cx:pt idx="73">0</cx:pt>
          <cx:pt idx="74">0</cx:pt>
          <cx:pt idx="75">0</cx:pt>
          <cx:pt idx="76">1</cx:pt>
          <cx:pt idx="77">0</cx:pt>
          <cx:pt idx="78">0</cx:pt>
          <cx:pt idx="79">0</cx:pt>
          <cx:pt idx="80">0</cx:pt>
          <cx:pt idx="81">0</cx:pt>
          <cx:pt idx="82">1</cx:pt>
          <cx:pt idx="83">0</cx:pt>
          <cx:pt idx="84">0</cx:pt>
          <cx:pt idx="85">0</cx:pt>
          <cx:pt idx="86">1</cx:pt>
          <cx:pt idx="87">0</cx:pt>
          <cx:pt idx="88">0</cx:pt>
          <cx:pt idx="89">1</cx:pt>
          <cx:pt idx="90">0</cx:pt>
          <cx:pt idx="91">1</cx:pt>
          <cx:pt idx="92">0</cx:pt>
          <cx:pt idx="93">0</cx:pt>
          <cx:pt idx="94">0</cx:pt>
          <cx:pt idx="95">0</cx:pt>
          <cx:pt idx="96">0</cx:pt>
          <cx:pt idx="97">0</cx:pt>
          <cx:pt idx="98">0</cx:pt>
          <cx:pt idx="99">0</cx:pt>
          <cx:pt idx="100">0</cx:pt>
          <cx:pt idx="101">0</cx:pt>
          <cx:pt idx="102">0</cx:pt>
          <cx:pt idx="103">0</cx:pt>
          <cx:pt idx="104">0</cx:pt>
          <cx:pt idx="105">1</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1</cx:pt>
          <cx:pt idx="150">0</cx:pt>
          <cx:pt idx="151">0</cx:pt>
          <cx:pt idx="152">0</cx:pt>
          <cx:pt idx="153">0</cx:pt>
          <cx:pt idx="154">0</cx:pt>
          <cx:pt idx="155">0</cx:pt>
          <cx:pt idx="156">0</cx:pt>
          <cx:pt idx="157">0</cx:pt>
          <cx:pt idx="158">1</cx:pt>
          <cx:pt idx="159">0</cx:pt>
          <cx:pt idx="160">1</cx:pt>
          <cx:pt idx="161">0</cx:pt>
          <cx:pt idx="162">0</cx:pt>
          <cx:pt idx="163">0</cx:pt>
          <cx:pt idx="164">0</cx:pt>
          <cx:pt idx="165">0</cx:pt>
          <cx:pt idx="166">0</cx:pt>
          <cx:pt idx="167">0</cx:pt>
          <cx:pt idx="168">0</cx:pt>
          <cx:pt idx="169">0</cx:pt>
          <cx:pt idx="170">0</cx:pt>
          <cx:pt idx="171">1</cx:pt>
          <cx:pt idx="172">0</cx:pt>
          <cx:pt idx="173">0</cx:pt>
          <cx:pt idx="174">1</cx:pt>
          <cx:pt idx="175">0</cx:pt>
          <cx:pt idx="176">1</cx:pt>
          <cx:pt idx="177">0</cx:pt>
          <cx:pt idx="178">1</cx:pt>
          <cx:pt idx="179">0</cx:pt>
          <cx:pt idx="180">0</cx:pt>
          <cx:pt idx="181">0</cx:pt>
          <cx:pt idx="182">0</cx:pt>
          <cx:pt idx="183">1</cx:pt>
          <cx:pt idx="184">0</cx:pt>
          <cx:pt idx="185">0</cx:pt>
          <cx:pt idx="186">0</cx:pt>
          <cx:pt idx="187">0</cx:pt>
          <cx:pt idx="188">0</cx:pt>
          <cx:pt idx="189">0</cx:pt>
          <cx:pt idx="190">0</cx:pt>
          <cx:pt idx="191">0</cx:pt>
          <cx:pt idx="192">0</cx:pt>
          <cx:pt idx="193">0</cx:pt>
          <cx:pt idx="194">0</cx:pt>
          <cx:pt idx="195">0</cx:pt>
          <cx:pt idx="196">1</cx:pt>
          <cx:pt idx="197">0</cx:pt>
          <cx:pt idx="198">0</cx:pt>
          <cx:pt idx="199">0</cx:pt>
          <cx:pt idx="200">0</cx:pt>
          <cx:pt idx="201">1</cx:pt>
          <cx:pt idx="202">0</cx:pt>
          <cx:pt idx="203">0</cx:pt>
          <cx:pt idx="204">0</cx:pt>
          <cx:pt idx="205">0</cx:pt>
          <cx:pt idx="206">0</cx:pt>
          <cx:pt idx="207">0</cx:pt>
          <cx:pt idx="208">0</cx:pt>
          <cx:pt idx="209">0</cx:pt>
          <cx:pt idx="210">0</cx:pt>
          <cx:pt idx="211">0</cx:pt>
          <cx:pt idx="212">0</cx:pt>
          <cx:pt idx="213">0</cx:pt>
          <cx:pt idx="214">0</cx:pt>
          <cx:pt idx="215">1</cx:pt>
          <cx:pt idx="216">0</cx:pt>
          <cx:pt idx="217">0</cx:pt>
          <cx:pt idx="218">0</cx:pt>
          <cx:pt idx="219">0</cx:pt>
          <cx:pt idx="220">0</cx:pt>
          <cx:pt idx="221">1</cx:pt>
          <cx:pt idx="222">0</cx:pt>
          <cx:pt idx="223">0</cx:pt>
          <cx:pt idx="224">1</cx:pt>
          <cx:pt idx="225">1</cx:pt>
          <cx:pt idx="226">0</cx:pt>
          <cx:pt idx="227">1</cx:pt>
          <cx:pt idx="228">1</cx:pt>
          <cx:pt idx="229">1</cx:pt>
          <cx:pt idx="230">0</cx:pt>
          <cx:pt idx="231">0</cx:pt>
          <cx:pt idx="232">0</cx:pt>
          <cx:pt idx="233">1</cx:pt>
          <cx:pt idx="234">0</cx:pt>
          <cx:pt idx="235">1</cx:pt>
          <cx:pt idx="236">1</cx:pt>
          <cx:pt idx="237">1</cx:pt>
          <cx:pt idx="238">0</cx:pt>
          <cx:pt idx="239">0</cx:pt>
          <cx:pt idx="240">0</cx:pt>
          <cx:pt idx="241">0</cx:pt>
          <cx:pt idx="242">0</cx:pt>
          <cx:pt idx="243">1</cx:pt>
          <cx:pt idx="244">0</cx:pt>
          <cx:pt idx="245">0</cx:pt>
          <cx:pt idx="246">0</cx:pt>
          <cx:pt idx="247">0</cx:pt>
          <cx:pt idx="248">0</cx:pt>
          <cx:pt idx="249">0</cx:pt>
          <cx:pt idx="250">1</cx:pt>
          <cx:pt idx="251">0</cx:pt>
          <cx:pt idx="252">0</cx:pt>
          <cx:pt idx="253">1</cx:pt>
          <cx:pt idx="254">0</cx:pt>
          <cx:pt idx="255">0</cx:pt>
          <cx:pt idx="256">1</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0</cx:pt>
          <cx:pt idx="282">0</cx:pt>
          <cx:pt idx="283">0</cx:pt>
          <cx:pt idx="284">0</cx:pt>
          <cx:pt idx="285">1</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1</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1</cx:pt>
          <cx:pt idx="320">1</cx:pt>
          <cx:pt idx="321">0</cx:pt>
          <cx:pt idx="322">1</cx:pt>
          <cx:pt idx="323">0</cx:pt>
          <cx:pt idx="324">1</cx:pt>
          <cx:pt idx="325">0</cx:pt>
          <cx:pt idx="326">0</cx:pt>
          <cx:pt idx="327">1</cx:pt>
          <cx:pt idx="328">0</cx:pt>
          <cx:pt idx="329">0</cx:pt>
          <cx:pt idx="330">0</cx:pt>
          <cx:pt idx="331">0</cx:pt>
          <cx:pt idx="332">0</cx:pt>
          <cx:pt idx="333">0</cx:pt>
          <cx:pt idx="334">0</cx:pt>
          <cx:pt idx="335">0</cx:pt>
          <cx:pt idx="336">0</cx:pt>
          <cx:pt idx="337">0</cx:pt>
          <cx:pt idx="338">0</cx:pt>
          <cx:pt idx="339">0</cx:pt>
          <cx:pt idx="340">0</cx:pt>
          <cx:pt idx="341">0</cx:pt>
          <cx:pt idx="342">1</cx:pt>
          <cx:pt idx="343">0</cx:pt>
          <cx:pt idx="344">0</cx:pt>
          <cx:pt idx="345">0</cx:pt>
          <cx:pt idx="346">0</cx:pt>
          <cx:pt idx="347">0</cx:pt>
          <cx:pt idx="348">0</cx:pt>
          <cx:pt idx="349">0</cx:pt>
          <cx:pt idx="350">0</cx:pt>
          <cx:pt idx="351">1</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1</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1</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1</cx:pt>
          <cx:pt idx="520">1</cx:pt>
          <cx:pt idx="521">0</cx:pt>
          <cx:pt idx="522">0</cx:pt>
          <cx:pt idx="523">1</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1</cx:pt>
          <cx:pt idx="560">0</cx:pt>
          <cx:pt idx="561">0</cx:pt>
          <cx:pt idx="562">0</cx:pt>
          <cx:pt idx="563">0</cx:pt>
          <cx:pt idx="564">0</cx:pt>
          <cx:pt idx="565">0</cx:pt>
          <cx:pt idx="566">0</cx:pt>
          <cx:pt idx="567">0</cx:pt>
          <cx:pt idx="568">0</cx:pt>
          <cx:pt idx="569">0</cx:pt>
          <cx:pt idx="570">0</cx:pt>
          <cx:pt idx="571">0</cx:pt>
          <cx:pt idx="572">1</cx:pt>
          <cx:pt idx="573">0</cx:pt>
          <cx:pt idx="574">1</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1</cx:pt>
          <cx:pt idx="609">0</cx:pt>
          <cx:pt idx="610">0</cx:pt>
          <cx:pt idx="611">1</cx:pt>
          <cx:pt idx="612">0</cx:pt>
          <cx:pt idx="613">0</cx:pt>
          <cx:pt idx="614">0</cx:pt>
          <cx:pt idx="615">0</cx:pt>
          <cx:pt idx="616">1</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1</cx:pt>
          <cx:pt idx="663">0</cx:pt>
          <cx:pt idx="664">1</cx:pt>
          <cx:pt idx="665">0</cx:pt>
          <cx:pt idx="666">0</cx:pt>
          <cx:pt idx="667">0</cx:pt>
          <cx:pt idx="668">0</cx:pt>
          <cx:pt idx="669">1</cx:pt>
          <cx:pt idx="670">0</cx:pt>
          <cx:pt idx="671">0</cx:pt>
          <cx:pt idx="672">0</cx:pt>
          <cx:pt idx="673">1</cx:pt>
          <cx:pt idx="674">0</cx:pt>
          <cx:pt idx="675">0</cx:pt>
          <cx:pt idx="676">0</cx:pt>
          <cx:pt idx="677">1</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1</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1</cx:pt>
          <cx:pt idx="729">0</cx:pt>
          <cx:pt idx="730">0</cx:pt>
          <cx:pt idx="731">0</cx:pt>
          <cx:pt idx="732">0</cx:pt>
          <cx:pt idx="733">0</cx:pt>
          <cx:pt idx="734">0</cx:pt>
          <cx:pt idx="735">1</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1</cx:pt>
          <cx:pt idx="760">0</cx:pt>
          <cx:pt idx="761">0</cx:pt>
          <cx:pt idx="762">1</cx:pt>
          <cx:pt idx="763">0</cx:pt>
          <cx:pt idx="764">0</cx:pt>
          <cx:pt idx="765">0</cx:pt>
          <cx:pt idx="766">0</cx:pt>
          <cx:pt idx="767">1</cx:pt>
          <cx:pt idx="768">0</cx:pt>
          <cx:pt idx="769">0</cx:pt>
          <cx:pt idx="770">0</cx:pt>
          <cx:pt idx="771">0</cx:pt>
          <cx:pt idx="772">0</cx:pt>
          <cx:pt idx="773">1</cx:pt>
          <cx:pt idx="774">0</cx:pt>
          <cx:pt idx="775">0</cx:pt>
          <cx:pt idx="776">0</cx:pt>
          <cx:pt idx="777">0</cx:pt>
          <cx:pt idx="778">0</cx:pt>
          <cx:pt idx="779">0</cx:pt>
        </cx:lvl>
      </cx:numDim>
    </cx:data>
    <cx:data id="10">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Sheet1!$L$2:$L$781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1</cx:pt>
          <cx:pt idx="17">0</cx:pt>
          <cx:pt idx="18">0</cx:pt>
          <cx:pt idx="19">0</cx:pt>
          <cx:pt idx="20">0</cx:pt>
          <cx:pt idx="21">1</cx:pt>
          <cx:pt idx="22">0</cx:pt>
          <cx:pt idx="23">0</cx:pt>
          <cx:pt idx="24">0</cx:pt>
          <cx:pt idx="25">0</cx:pt>
          <cx:pt idx="26">0</cx:pt>
          <cx:pt idx="27">0</cx:pt>
          <cx:pt idx="28">0</cx:pt>
          <cx:pt idx="29">0</cx:pt>
          <cx:pt idx="30">0</cx:pt>
          <cx:pt idx="31">0</cx:pt>
          <cx:pt idx="32">0</cx:pt>
          <cx:pt idx="33">0</cx:pt>
          <cx:pt idx="34">0</cx:pt>
          <cx:pt idx="35">0</cx:pt>
          <cx:pt idx="36">0</cx:pt>
          <cx:pt idx="37">0</cx:pt>
          <cx:pt idx="38">1</cx:pt>
          <cx:pt idx="39">0</cx:pt>
          <cx:pt idx="40">0</cx:pt>
          <cx:pt idx="41">0</cx:pt>
          <cx:pt idx="42">0</cx:pt>
          <cx:pt idx="43">0</cx:pt>
          <cx:pt idx="44">0</cx:pt>
          <cx:pt idx="45">0</cx:pt>
          <cx:pt idx="46">0</cx:pt>
          <cx:pt idx="47">1</cx:pt>
          <cx:pt idx="48">0</cx:pt>
          <cx:pt idx="49">0</cx:pt>
          <cx:pt idx="50">0</cx:pt>
          <cx:pt idx="51">1</cx:pt>
          <cx:pt idx="52">0</cx:pt>
          <cx:pt idx="53">1</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1</cx:pt>
          <cx:pt idx="92">1</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1</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1</cx:pt>
          <cx:pt idx="162">0</cx:pt>
          <cx:pt idx="163">0</cx:pt>
          <cx:pt idx="164">0</cx:pt>
          <cx:pt idx="165">0</cx:pt>
          <cx:pt idx="166">0</cx:pt>
          <cx:pt idx="167">0</cx:pt>
          <cx:pt idx="168">0</cx:pt>
          <cx:pt idx="169">1</cx:pt>
          <cx:pt idx="170">1</cx:pt>
          <cx:pt idx="171">1</cx:pt>
          <cx:pt idx="172">0</cx:pt>
          <cx:pt idx="173">0</cx:pt>
          <cx:pt idx="174">0</cx:pt>
          <cx:pt idx="175">0</cx:pt>
          <cx:pt idx="176">0</cx:pt>
          <cx:pt idx="177">1</cx:pt>
          <cx:pt idx="178">0</cx:pt>
          <cx:pt idx="179">0</cx:pt>
          <cx:pt idx="180">1</cx:pt>
          <cx:pt idx="181">0</cx:pt>
          <cx:pt idx="182">0</cx:pt>
          <cx:pt idx="183">0</cx:pt>
          <cx:pt idx="184">0</cx:pt>
          <cx:pt idx="185">0</cx:pt>
          <cx:pt idx="186">0</cx:pt>
          <cx:pt idx="187">0</cx:pt>
          <cx:pt idx="188">1</cx:pt>
          <cx:pt idx="189">0</cx:pt>
          <cx:pt idx="190">0</cx:pt>
          <cx:pt idx="191">0</cx:pt>
          <cx:pt idx="192">0</cx:pt>
          <cx:pt idx="193">0</cx:pt>
          <cx:pt idx="194">1</cx:pt>
          <cx:pt idx="195">0</cx:pt>
          <cx:pt idx="196">0</cx:pt>
          <cx:pt idx="197">0</cx:pt>
          <cx:pt idx="198">0</cx:pt>
          <cx:pt idx="199">0</cx:pt>
          <cx:pt idx="200">0</cx:pt>
          <cx:pt idx="201">0</cx:pt>
          <cx:pt idx="202">1</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1</cx:pt>
          <cx:pt idx="234">0</cx:pt>
          <cx:pt idx="235">1</cx:pt>
          <cx:pt idx="236">0</cx:pt>
          <cx:pt idx="237">0</cx:pt>
          <cx:pt idx="238">0</cx:pt>
          <cx:pt idx="239">0</cx:pt>
          <cx:pt idx="240">0</cx:pt>
          <cx:pt idx="241">0</cx:pt>
          <cx:pt idx="242">0</cx:pt>
          <cx:pt idx="243">0</cx:pt>
          <cx:pt idx="244">0</cx:pt>
          <cx:pt idx="245">0</cx:pt>
          <cx:pt idx="246">0</cx:pt>
          <cx:pt idx="247">1</cx:pt>
          <cx:pt idx="248">0</cx:pt>
          <cx:pt idx="249">0</cx:pt>
          <cx:pt idx="250">0</cx:pt>
          <cx:pt idx="251">0</cx:pt>
          <cx:pt idx="252">0</cx:pt>
          <cx:pt idx="253">0</cx:pt>
          <cx:pt idx="254">0</cx:pt>
          <cx:pt idx="255">0</cx:pt>
          <cx:pt idx="256">0</cx:pt>
          <cx:pt idx="257">0</cx:pt>
          <cx:pt idx="258">0</cx:pt>
          <cx:pt idx="259">0</cx:pt>
          <cx:pt idx="260">1</cx:pt>
          <cx:pt idx="261">0</cx:pt>
          <cx:pt idx="262">0</cx:pt>
          <cx:pt idx="263">0</cx:pt>
          <cx:pt idx="264">1</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1</cx:pt>
          <cx:pt idx="288">0</cx:pt>
          <cx:pt idx="289">0</cx:pt>
          <cx:pt idx="290">0</cx:pt>
          <cx:pt idx="291">0</cx:pt>
          <cx:pt idx="292">0</cx:pt>
          <cx:pt idx="293">0</cx:pt>
          <cx:pt idx="294">0</cx:pt>
          <cx:pt idx="295">0</cx:pt>
          <cx:pt idx="296">1</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1</cx:pt>
          <cx:pt idx="315">0</cx:pt>
          <cx:pt idx="316">0</cx:pt>
          <cx:pt idx="317">0</cx:pt>
          <cx:pt idx="318">0</cx:pt>
          <cx:pt idx="319">0</cx:pt>
          <cx:pt idx="320">0</cx:pt>
          <cx:pt idx="321">0</cx:pt>
          <cx:pt idx="322">0</cx:pt>
          <cx:pt idx="323">1</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1</cx:pt>
          <cx:pt idx="348">0</cx:pt>
          <cx:pt idx="349">0</cx:pt>
          <cx:pt idx="350">0</cx:pt>
          <cx:pt idx="351">0</cx:pt>
          <cx:pt idx="352">0</cx:pt>
          <cx:pt idx="353">0</cx:pt>
          <cx:pt idx="354">0</cx:pt>
          <cx:pt idx="355">0</cx:pt>
          <cx:pt idx="356">0</cx:pt>
          <cx:pt idx="357">1</cx:pt>
          <cx:pt idx="358">1</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1</cx:pt>
          <cx:pt idx="519">0</cx:pt>
          <cx:pt idx="520">1</cx:pt>
          <cx:pt idx="521">0</cx:pt>
          <cx:pt idx="522">0</cx:pt>
          <cx:pt idx="523">0</cx:pt>
          <cx:pt idx="524">0</cx:pt>
          <cx:pt idx="525">0</cx:pt>
          <cx:pt idx="526">0</cx:pt>
          <cx:pt idx="527">0</cx:pt>
          <cx:pt idx="528">0</cx:pt>
          <cx:pt idx="529">0</cx:pt>
          <cx:pt idx="530">0</cx:pt>
          <cx:pt idx="531">1</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1</cx:pt>
          <cx:pt idx="551">0</cx:pt>
          <cx:pt idx="552">0</cx:pt>
          <cx:pt idx="553">0</cx:pt>
          <cx:pt idx="554">0</cx:pt>
          <cx:pt idx="555">0</cx:pt>
          <cx:pt idx="556">0</cx:pt>
          <cx:pt idx="557">0</cx:pt>
          <cx:pt idx="558">0</cx:pt>
          <cx:pt idx="559">1</cx:pt>
          <cx:pt idx="560">1</cx:pt>
          <cx:pt idx="561">0</cx:pt>
          <cx:pt idx="562">0</cx:pt>
          <cx:pt idx="563">0</cx:pt>
          <cx:pt idx="564">0</cx:pt>
          <cx:pt idx="565">0</cx:pt>
          <cx:pt idx="566">0</cx:pt>
          <cx:pt idx="567">0</cx:pt>
          <cx:pt idx="568">0</cx:pt>
          <cx:pt idx="569">0</cx:pt>
          <cx:pt idx="570">0</cx:pt>
          <cx:pt idx="571">0</cx:pt>
          <cx:pt idx="572">1</cx:pt>
          <cx:pt idx="573">0</cx:pt>
          <cx:pt idx="574">0</cx:pt>
          <cx:pt idx="575">1</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1</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1</cx:pt>
          <cx:pt idx="662">0</cx:pt>
          <cx:pt idx="663">0</cx:pt>
          <cx:pt idx="664">0</cx:pt>
          <cx:pt idx="665">0</cx:pt>
          <cx:pt idx="666">0</cx:pt>
          <cx:pt idx="667">0</cx:pt>
          <cx:pt idx="668">0</cx:pt>
          <cx:pt idx="669">0</cx:pt>
          <cx:pt idx="670">0</cx:pt>
          <cx:pt idx="671">0</cx:pt>
          <cx:pt idx="672">0</cx:pt>
          <cx:pt idx="673">0</cx:pt>
          <cx:pt idx="674">1</cx:pt>
          <cx:pt idx="675">0</cx:pt>
          <cx:pt idx="676">0</cx:pt>
          <cx:pt idx="677">0</cx:pt>
          <cx:pt idx="678">0</cx:pt>
          <cx:pt idx="679">0</cx:pt>
          <cx:pt idx="680">0</cx:pt>
          <cx:pt idx="681">0</cx:pt>
          <cx:pt idx="682">0</cx:pt>
          <cx:pt idx="683">0</cx:pt>
          <cx:pt idx="684">0</cx:pt>
          <cx:pt idx="685">0</cx:pt>
          <cx:pt idx="686">1</cx:pt>
          <cx:pt idx="687">0</cx:pt>
          <cx:pt idx="688">1</cx:pt>
          <cx:pt idx="689">0</cx:pt>
          <cx:pt idx="690">0</cx:pt>
          <cx:pt idx="691">0</cx:pt>
          <cx:pt idx="692">0</cx:pt>
          <cx:pt idx="693">1</cx:pt>
          <cx:pt idx="694">0</cx:pt>
          <cx:pt idx="695">0</cx:pt>
          <cx:pt idx="696">0</cx:pt>
          <cx:pt idx="697">0</cx:pt>
          <cx:pt idx="698">1</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1</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1</cx:pt>
          <cx:pt idx="768">0</cx:pt>
          <cx:pt idx="769">0</cx:pt>
          <cx:pt idx="770">0</cx:pt>
          <cx:pt idx="771">0</cx:pt>
          <cx:pt idx="772">0</cx:pt>
          <cx:pt idx="773">0</cx:pt>
          <cx:pt idx="774">0</cx:pt>
          <cx:pt idx="775">0</cx:pt>
          <cx:pt idx="776">0</cx:pt>
          <cx:pt idx="777">0</cx:pt>
          <cx:pt idx="778">0</cx:pt>
          <cx:pt idx="779">0</cx:pt>
        </cx:lvl>
      </cx:numDim>
    </cx:data>
    <cx:data id="11">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Sheet1!$M$2:$M$781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1</cx:pt>
          <cx:pt idx="155">0</cx:pt>
          <cx:pt idx="156">1</cx:pt>
          <cx:pt idx="157">1</cx:pt>
          <cx:pt idx="158">0</cx:pt>
          <cx:pt idx="159">1</cx:pt>
          <cx:pt idx="160">0</cx:pt>
          <cx:pt idx="161">1</cx:pt>
          <cx:pt idx="162">1</cx:pt>
          <cx:pt idx="163">0</cx:pt>
          <cx:pt idx="164">0</cx:pt>
          <cx:pt idx="165">0</cx:pt>
          <cx:pt idx="166">0</cx:pt>
          <cx:pt idx="167">0</cx:pt>
          <cx:pt idx="168">1</cx:pt>
          <cx:pt idx="169">0</cx:pt>
          <cx:pt idx="170">0</cx:pt>
          <cx:pt idx="171">1</cx:pt>
          <cx:pt idx="172">0</cx:pt>
          <cx:pt idx="173">0</cx:pt>
          <cx:pt idx="174">1</cx:pt>
          <cx:pt idx="175">1</cx:pt>
          <cx:pt idx="176">1</cx:pt>
          <cx:pt idx="177">1</cx:pt>
          <cx:pt idx="178">1</cx:pt>
          <cx:pt idx="179">0</cx:pt>
          <cx:pt idx="180">0</cx:pt>
          <cx:pt idx="181">0</cx:pt>
          <cx:pt idx="182">0</cx:pt>
          <cx:pt idx="183">1</cx:pt>
          <cx:pt idx="184">1</cx:pt>
          <cx:pt idx="185">0</cx:pt>
          <cx:pt idx="186">0</cx:pt>
          <cx:pt idx="187">0</cx:pt>
          <cx:pt idx="188">0</cx:pt>
          <cx:pt idx="189">1</cx:pt>
          <cx:pt idx="190">1</cx:pt>
          <cx:pt idx="191">0</cx:pt>
          <cx:pt idx="192">0</cx:pt>
          <cx:pt idx="193">0</cx:pt>
          <cx:pt idx="194">0</cx:pt>
          <cx:pt idx="195">0</cx:pt>
          <cx:pt idx="196">0</cx:pt>
          <cx:pt idx="197">0</cx:pt>
          <cx:pt idx="198">0</cx:pt>
          <cx:pt idx="199">0</cx:pt>
          <cx:pt idx="200">0</cx:pt>
          <cx:pt idx="201">0</cx:pt>
          <cx:pt idx="202">1</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1</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1</cx:pt>
          <cx:pt idx="439">0</cx:pt>
          <cx:pt idx="440">0</cx:pt>
          <cx:pt idx="441">1</cx:pt>
          <cx:pt idx="442">0</cx:pt>
          <cx:pt idx="443">0</cx:pt>
          <cx:pt idx="444">0</cx:pt>
          <cx:pt idx="445">0</cx:pt>
          <cx:pt idx="446">0</cx:pt>
          <cx:pt idx="447">0</cx:pt>
          <cx:pt idx="448">0</cx:pt>
          <cx:pt idx="449">0</cx:pt>
          <cx:pt idx="450">0</cx:pt>
          <cx:pt idx="451">0</cx:pt>
          <cx:pt idx="452">1</cx:pt>
          <cx:pt idx="453">1</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1</cx:pt>
          <cx:pt idx="671">1</cx:pt>
          <cx:pt idx="672">0</cx:pt>
          <cx:pt idx="673">0</cx:pt>
          <cx:pt idx="674">0</cx:pt>
          <cx:pt idx="675">0</cx:pt>
          <cx:pt idx="676">0</cx:pt>
          <cx:pt idx="677">1</cx:pt>
          <cx:pt idx="678">0</cx:pt>
          <cx:pt idx="679">0</cx:pt>
          <cx:pt idx="680">1</cx:pt>
          <cx:pt idx="681">0</cx:pt>
          <cx:pt idx="682">1</cx:pt>
          <cx:pt idx="683">1</cx:pt>
          <cx:pt idx="684">0</cx:pt>
          <cx:pt idx="685">0</cx:pt>
          <cx:pt idx="686">1</cx:pt>
          <cx:pt idx="687">0</cx:pt>
          <cx:pt idx="688">1</cx:pt>
          <cx:pt idx="689">1</cx:pt>
          <cx:pt idx="690">1</cx:pt>
          <cx:pt idx="691">0</cx:pt>
          <cx:pt idx="692">0</cx:pt>
          <cx:pt idx="693">1</cx:pt>
          <cx:pt idx="694">0</cx:pt>
          <cx:pt idx="695">0</cx:pt>
          <cx:pt idx="696">0</cx:pt>
          <cx:pt idx="697">0</cx:pt>
          <cx:pt idx="698">0</cx:pt>
          <cx:pt idx="699">0</cx:pt>
          <cx:pt idx="700">0</cx:pt>
          <cx:pt idx="701">0</cx:pt>
          <cx:pt idx="702">0</cx:pt>
          <cx:pt idx="703">0</cx:pt>
          <cx:pt idx="704">1</cx:pt>
          <cx:pt idx="705">1</cx:pt>
          <cx:pt idx="706">0</cx:pt>
          <cx:pt idx="707">1</cx:pt>
          <cx:pt idx="708">0</cx:pt>
          <cx:pt idx="709">1</cx:pt>
          <cx:pt idx="710">0</cx:pt>
          <cx:pt idx="711">0</cx:pt>
          <cx:pt idx="712">1</cx:pt>
          <cx:pt idx="713">1</cx:pt>
          <cx:pt idx="714">0</cx:pt>
          <cx:pt idx="715">1</cx:pt>
          <cx:pt idx="716">0</cx:pt>
          <cx:pt idx="717">0</cx:pt>
          <cx:pt idx="718">0</cx:pt>
          <cx:pt idx="719">0</cx:pt>
          <cx:pt idx="720">1</cx:pt>
          <cx:pt idx="721">0</cx:pt>
          <cx:pt idx="722">0</cx:pt>
          <cx:pt idx="723">0</cx:pt>
          <cx:pt idx="724">1</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12">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Sheet1!$N$2:$N$781</cx:f>
        <cx:lvl ptCount="780" formatCode="General">
          <cx:pt idx="0">0</cx:pt>
          <cx:pt idx="1">0</cx:pt>
          <cx:pt idx="2">0</cx:pt>
          <cx:pt idx="3">1</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1</cx:pt>
          <cx:pt idx="42">0</cx:pt>
          <cx:pt idx="43">1</cx:pt>
          <cx:pt idx="44">0</cx:pt>
          <cx:pt idx="45">0</cx:pt>
          <cx:pt idx="46">0</cx:pt>
          <cx:pt idx="47">0</cx:pt>
          <cx:pt idx="48">0</cx:pt>
          <cx:pt idx="49">0</cx:pt>
          <cx:pt idx="50">0</cx:pt>
          <cx:pt idx="51">0</cx:pt>
          <cx:pt idx="52">0</cx:pt>
          <cx:pt idx="53">0</cx:pt>
          <cx:pt idx="54">0</cx:pt>
          <cx:pt idx="55">0</cx:pt>
          <cx:pt idx="56">0</cx:pt>
          <cx:pt idx="57">0</cx:pt>
          <cx:pt idx="58">0</cx:pt>
          <cx:pt idx="59">0</cx:pt>
          <cx:pt idx="60">1</cx:pt>
          <cx:pt idx="61">0</cx:pt>
          <cx:pt idx="62">0</cx:pt>
          <cx:pt idx="63">1</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1</cx:pt>
          <cx:pt idx="101">0</cx:pt>
          <cx:pt idx="102">0</cx:pt>
          <cx:pt idx="103">1</cx:pt>
          <cx:pt idx="104">1</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1</cx:pt>
          <cx:pt idx="128">0</cx:pt>
          <cx:pt idx="129">0</cx:pt>
          <cx:pt idx="130">0</cx:pt>
          <cx:pt idx="131">0</cx:pt>
          <cx:pt idx="132">0</cx:pt>
          <cx:pt idx="133">0</cx:pt>
          <cx:pt idx="134">0</cx:pt>
          <cx:pt idx="135">0</cx:pt>
          <cx:pt idx="136">0</cx:pt>
          <cx:pt idx="137">0</cx:pt>
          <cx:pt idx="138">0</cx:pt>
          <cx:pt idx="139">0</cx:pt>
          <cx:pt idx="140">1</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1</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1</cx:pt>
          <cx:pt idx="350">0</cx:pt>
          <cx:pt idx="351">0</cx:pt>
          <cx:pt idx="352">0</cx:pt>
          <cx:pt idx="353">0</cx:pt>
          <cx:pt idx="354">0</cx:pt>
          <cx:pt idx="355">0</cx:pt>
          <cx:pt idx="356">0</cx:pt>
          <cx:pt idx="357">1</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1</cx:pt>
          <cx:pt idx="380">0</cx:pt>
          <cx:pt idx="381">0</cx:pt>
          <cx:pt idx="382">0</cx:pt>
          <cx:pt idx="383">1</cx:pt>
          <cx:pt idx="384">0</cx:pt>
          <cx:pt idx="385">0</cx:pt>
          <cx:pt idx="386">0</cx:pt>
          <cx:pt idx="387">0</cx:pt>
          <cx:pt idx="388">0</cx:pt>
          <cx:pt idx="389">0</cx:pt>
          <cx:pt idx="390">0</cx:pt>
          <cx:pt idx="391">0</cx:pt>
          <cx:pt idx="392">0</cx:pt>
          <cx:pt idx="393">0</cx:pt>
          <cx:pt idx="394">0</cx:pt>
          <cx:pt idx="395">1</cx:pt>
          <cx:pt idx="396">0</cx:pt>
          <cx:pt idx="397">0</cx:pt>
          <cx:pt idx="398">0</cx:pt>
          <cx:pt idx="399">0</cx:pt>
          <cx:pt idx="400">0</cx:pt>
          <cx:pt idx="401">0</cx:pt>
          <cx:pt idx="402">0</cx:pt>
          <cx:pt idx="403">0</cx:pt>
          <cx:pt idx="404">1</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1</cx:pt>
          <cx:pt idx="424">0</cx:pt>
          <cx:pt idx="425">0</cx:pt>
          <cx:pt idx="426">0</cx:pt>
          <cx:pt idx="427">0</cx:pt>
          <cx:pt idx="428">0</cx:pt>
          <cx:pt idx="429">0</cx:pt>
          <cx:pt idx="430">1</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1</cx:pt>
          <cx:pt idx="523">0</cx:pt>
          <cx:pt idx="524">0</cx:pt>
          <cx:pt idx="525">0</cx:pt>
          <cx:pt idx="526">0</cx:pt>
          <cx:pt idx="527">0</cx:pt>
          <cx:pt idx="528">0</cx:pt>
          <cx:pt idx="529">0</cx:pt>
          <cx:pt idx="530">0</cx:pt>
          <cx:pt idx="531">0</cx:pt>
          <cx:pt idx="532">0</cx:pt>
          <cx:pt idx="533">0</cx:pt>
          <cx:pt idx="534">0</cx:pt>
          <cx:pt idx="535">0</cx:pt>
          <cx:pt idx="536">0</cx:pt>
          <cx:pt idx="537">1</cx:pt>
          <cx:pt idx="538">1</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1</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1</cx:pt>
          <cx:pt idx="668">0</cx:pt>
          <cx:pt idx="669">0</cx:pt>
          <cx:pt idx="670">0</cx:pt>
          <cx:pt idx="671">0</cx:pt>
          <cx:pt idx="672">0</cx:pt>
          <cx:pt idx="673">0</cx:pt>
          <cx:pt idx="674">1</cx:pt>
          <cx:pt idx="675">0</cx:pt>
          <cx:pt idx="676">0</cx:pt>
          <cx:pt idx="677">0</cx:pt>
          <cx:pt idx="678">0</cx:pt>
          <cx:pt idx="679">0</cx:pt>
          <cx:pt idx="680">0</cx:pt>
          <cx:pt idx="681">1</cx:pt>
          <cx:pt idx="682">0</cx:pt>
          <cx:pt idx="683">0</cx:pt>
          <cx:pt idx="684">0</cx:pt>
          <cx:pt idx="685">1</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1</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data id="13">
      <cx:strDim type="cat">
        <cx:f>Sheet1!$A$2:$A$781</cx:f>
        <cx:lvl ptCount="780">
          <cx:pt idx="0">AAAU</cx:pt>
          <cx:pt idx="1">AALI</cx:pt>
          <cx:pt idx="2">AALJ</cx:pt>
          <cx:pt idx="3">AALK</cx:pt>
          <cx:pt idx="4">AAAK</cx:pt>
          <cx:pt idx="5">AAT0</cx:pt>
          <cx:pt idx="6">AAT1</cx:pt>
          <cx:pt idx="7">A9QA</cx:pt>
          <cx:pt idx="8">A0SF</cx:pt>
          <cx:pt idx="9">A0SG</cx:pt>
          <cx:pt idx="10">A0SH</cx:pt>
          <cx:pt idx="11">A0SN</cx:pt>
          <cx:pt idx="12">A0SO</cx:pt>
          <cx:pt idx="13">A0SP</cx:pt>
          <cx:pt idx="14">A0SQ</cx:pt>
          <cx:pt idx="15">A04N</cx:pt>
          <cx:pt idx="16">A04P</cx:pt>
          <cx:pt idx="17">A04Q</cx:pt>
          <cx:pt idx="18">A04R</cx:pt>
          <cx:pt idx="19">A04T</cx:pt>
          <cx:pt idx="20">A04U</cx:pt>
          <cx:pt idx="21">A04V</cx:pt>
          <cx:pt idx="22">A04W</cx:pt>
          <cx:pt idx="23">A04X</cx:pt>
          <cx:pt idx="24">A04Y</cx:pt>
          <cx:pt idx="25">A0CK</cx:pt>
          <cx:pt idx="26">A0CL</cx:pt>
          <cx:pt idx="27">A0CM</cx:pt>
          <cx:pt idx="28">A0CO</cx:pt>
          <cx:pt idx="29">A0CP</cx:pt>
          <cx:pt idx="30">A0CQ</cx:pt>
          <cx:pt idx="31">A0CR</cx:pt>
          <cx:pt idx="32">A0CS</cx:pt>
          <cx:pt idx="33">A0CT</cx:pt>
          <cx:pt idx="34">A0CU</cx:pt>
          <cx:pt idx="35">A0CV</cx:pt>
          <cx:pt idx="36">A0CW</cx:pt>
          <cx:pt idx="37">A0CX</cx:pt>
          <cx:pt idx="38">A0CY</cx:pt>
          <cx:pt idx="39">A0CZ</cx:pt>
          <cx:pt idx="40">A0D0</cx:pt>
          <cx:pt idx="41">A0D1</cx:pt>
          <cx:pt idx="42">A0D2</cx:pt>
          <cx:pt idx="43">A0D3</cx:pt>
          <cx:pt idx="44">A0D4</cx:pt>
          <cx:pt idx="45">A0EM</cx:pt>
          <cx:pt idx="46">A0EN</cx:pt>
          <cx:pt idx="47">A0EO</cx:pt>
          <cx:pt idx="48">A0EP</cx:pt>
          <cx:pt idx="49">A0EQ</cx:pt>
          <cx:pt idx="50">A0ER</cx:pt>
          <cx:pt idx="51">A0ES</cx:pt>
          <cx:pt idx="52">A0ET</cx:pt>
          <cx:pt idx="53">A0EW</cx:pt>
          <cx:pt idx="54">A0EX</cx:pt>
          <cx:pt idx="55">A0EY</cx:pt>
          <cx:pt idx="56">A0ST</cx:pt>
          <cx:pt idx="57">A0SU</cx:pt>
          <cx:pt idx="58">A0SV</cx:pt>
          <cx:pt idx="59">A0SW</cx:pt>
          <cx:pt idx="60">A0SX</cx:pt>
          <cx:pt idx="61">A0SY</cx:pt>
          <cx:pt idx="62">A0T0</cx:pt>
          <cx:pt idx="63">A0T1</cx:pt>
          <cx:pt idx="64">A0T2</cx:pt>
          <cx:pt idx="65">A0T3</cx:pt>
          <cx:pt idx="66">A0T4</cx:pt>
          <cx:pt idx="67">A0T5</cx:pt>
          <cx:pt idx="68">A0T6</cx:pt>
          <cx:pt idx="69">A0T7</cx:pt>
          <cx:pt idx="70">A0YC</cx:pt>
          <cx:pt idx="71">A0YD</cx:pt>
          <cx:pt idx="72">A0YE</cx:pt>
          <cx:pt idx="73">A0YF</cx:pt>
          <cx:pt idx="74">A0YG</cx:pt>
          <cx:pt idx="75">A0YH</cx:pt>
          <cx:pt idx="76">A0YI</cx:pt>
          <cx:pt idx="77">A0YJ</cx:pt>
          <cx:pt idx="78">A0YK</cx:pt>
          <cx:pt idx="79">A0YL</cx:pt>
          <cx:pt idx="80">A0YT</cx:pt>
          <cx:pt idx="81">A1FV</cx:pt>
          <cx:pt idx="82">A1FW</cx:pt>
          <cx:pt idx="83">A1FX</cx:pt>
          <cx:pt idx="84">A1FZ</cx:pt>
          <cx:pt idx="85">A1G0</cx:pt>
          <cx:pt idx="86">A1G4</cx:pt>
          <cx:pt idx="87">A1G6</cx:pt>
          <cx:pt idx="88">A259</cx:pt>
          <cx:pt idx="89">A25A</cx:pt>
          <cx:pt idx="90">A25B</cx:pt>
          <cx:pt idx="91">A25C</cx:pt>
          <cx:pt idx="92">A25D</cx:pt>
          <cx:pt idx="93">A25E</cx:pt>
          <cx:pt idx="94">A25F</cx:pt>
          <cx:pt idx="95">A3KC</cx:pt>
          <cx:pt idx="96">A3KD</cx:pt>
          <cx:pt idx="97">A3XS</cx:pt>
          <cx:pt idx="98">A3XT</cx:pt>
          <cx:pt idx="99">A3XU</cx:pt>
          <cx:pt idx="100">A3XV</cx:pt>
          <cx:pt idx="101">A3XW</cx:pt>
          <cx:pt idx="102">A3XX</cx:pt>
          <cx:pt idx="103">A3XY</cx:pt>
          <cx:pt idx="104">A3XZ</cx:pt>
          <cx:pt idx="105">A3Y0</cx:pt>
          <cx:pt idx="106">A4RY</cx:pt>
          <cx:pt idx="107">A4S2</cx:pt>
          <cx:pt idx="108">A0CD</cx:pt>
          <cx:pt idx="109">A0CE</cx:pt>
          <cx:pt idx="110">A0CH</cx:pt>
          <cx:pt idx="111">A0CJ</cx:pt>
          <cx:pt idx="112">A0D9</cx:pt>
          <cx:pt idx="113">A0DA</cx:pt>
          <cx:pt idx="114">A0DB</cx:pt>
          <cx:pt idx="115">A0DC</cx:pt>
          <cx:pt idx="116">A13D</cx:pt>
          <cx:pt idx="117">A13E</cx:pt>
          <cx:pt idx="118">A13F</cx:pt>
          <cx:pt idx="119">A13G</cx:pt>
          <cx:pt idx="120">A13H</cx:pt>
          <cx:pt idx="121">A26E</cx:pt>
          <cx:pt idx="122">A26F</cx:pt>
          <cx:pt idx="123">A26G</cx:pt>
          <cx:pt idx="124">A26H</cx:pt>
          <cx:pt idx="125">A26I</cx:pt>
          <cx:pt idx="126">A26J</cx:pt>
          <cx:pt idx="127">A2KD</cx:pt>
          <cx:pt idx="128">A3IY</cx:pt>
          <cx:pt idx="129">A3IZ</cx:pt>
          <cx:pt idx="130">A3J0</cx:pt>
          <cx:pt idx="131">A3J1</cx:pt>
          <cx:pt idx="132">A3RF</cx:pt>
          <cx:pt idx="133">A425</cx:pt>
          <cx:pt idx="134">A426</cx:pt>
          <cx:pt idx="135">A4SA</cx:pt>
          <cx:pt idx="136">A4SB</cx:pt>
          <cx:pt idx="137">A4SC</cx:pt>
          <cx:pt idx="138">A4SD</cx:pt>
          <cx:pt idx="139">A4SE</cx:pt>
          <cx:pt idx="140">A4SF</cx:pt>
          <cx:pt idx="141">A56D</cx:pt>
          <cx:pt idx="142">A5ZV</cx:pt>
          <cx:pt idx="143">A5ZW</cx:pt>
          <cx:pt idx="144">A5ZX</cx:pt>
          <cx:pt idx="145">A6VV</cx:pt>
          <cx:pt idx="146">A6VW</cx:pt>
          <cx:pt idx="147">A6VX</cx:pt>
          <cx:pt idx="148">A6VY</cx:pt>
          <cx:pt idx="149">A06O</cx:pt>
          <cx:pt idx="150">A06P</cx:pt>
          <cx:pt idx="151">A06R</cx:pt>
          <cx:pt idx="152">A06T</cx:pt>
          <cx:pt idx="153">A06Y</cx:pt>
          <cx:pt idx="154">A075</cx:pt>
          <cx:pt idx="155">A076</cx:pt>
          <cx:pt idx="156">A079</cx:pt>
          <cx:pt idx="157">A07C</cx:pt>
          <cx:pt idx="158">A07E</cx:pt>
          <cx:pt idx="159">A07F</cx:pt>
          <cx:pt idx="160">A07G</cx:pt>
          <cx:pt idx="161">A07I</cx:pt>
          <cx:pt idx="162">A07J</cx:pt>
          <cx:pt idx="163">A07L</cx:pt>
          <cx:pt idx="164">A07O</cx:pt>
          <cx:pt idx="165">A07P</cx:pt>
          <cx:pt idx="166">A07R</cx:pt>
          <cx:pt idx="167">A07S</cx:pt>
          <cx:pt idx="168">A07U</cx:pt>
          <cx:pt idx="169">A07W</cx:pt>
          <cx:pt idx="170">A07Z</cx:pt>
          <cx:pt idx="171">A082</cx:pt>
          <cx:pt idx="172">A085</cx:pt>
          <cx:pt idx="173">A086</cx:pt>
          <cx:pt idx="174">A08B</cx:pt>
          <cx:pt idx="175">A08C</cx:pt>
          <cx:pt idx="176">A08F</cx:pt>
          <cx:pt idx="177">A08G</cx:pt>
          <cx:pt idx="178">A08I</cx:pt>
          <cx:pt idx="179">A08O</cx:pt>
          <cx:pt idx="180">A08P</cx:pt>
          <cx:pt idx="181">A08S</cx:pt>
          <cx:pt idx="182">A08X</cx:pt>
          <cx:pt idx="183">A091</cx:pt>
          <cx:pt idx="184">A092</cx:pt>
          <cx:pt idx="185">A093</cx:pt>
          <cx:pt idx="186">A095</cx:pt>
          <cx:pt idx="187">A097</cx:pt>
          <cx:pt idx="188">A099</cx:pt>
          <cx:pt idx="189">A09A</cx:pt>
          <cx:pt idx="190">A09B</cx:pt>
          <cx:pt idx="191">A09D</cx:pt>
          <cx:pt idx="192">A09E</cx:pt>
          <cx:pt idx="193">A09I</cx:pt>
          <cx:pt idx="194">A09M</cx:pt>
          <cx:pt idx="195">A09Q</cx:pt>
          <cx:pt idx="196">A09R</cx:pt>
          <cx:pt idx="197">A09T</cx:pt>
          <cx:pt idx="198">A09V</cx:pt>
          <cx:pt idx="199">A0A1</cx:pt>
          <cx:pt idx="200">A0A2</cx:pt>
          <cx:pt idx="201">A0A4</cx:pt>
          <cx:pt idx="202">A0A6</cx:pt>
          <cx:pt idx="203">A0A9</cx:pt>
          <cx:pt idx="204">A0AB</cx:pt>
          <cx:pt idx="205">A0AD</cx:pt>
          <cx:pt idx="206">A23C</cx:pt>
          <cx:pt idx="207">A23E</cx:pt>
          <cx:pt idx="208">A23G</cx:pt>
          <cx:pt idx="209">A2B8</cx:pt>
          <cx:pt idx="210">A2BK</cx:pt>
          <cx:pt idx="211">A2FB</cx:pt>
          <cx:pt idx="212">A2FE</cx:pt>
          <cx:pt idx="213">A2FF</cx:pt>
          <cx:pt idx="214">A2FG</cx:pt>
          <cx:pt idx="215">A2FK</cx:pt>
          <cx:pt idx="216">A2FO</cx:pt>
          <cx:pt idx="217">A2QH</cx:pt>
          <cx:pt idx="218">A2QI</cx:pt>
          <cx:pt idx="219">A2QJ</cx:pt>
          <cx:pt idx="220">A3BB</cx:pt>
          <cx:pt idx="221">A3QP</cx:pt>
          <cx:pt idx="222">A3TM</cx:pt>
          <cx:pt idx="223">A3TN</cx:pt>
          <cx:pt idx="224">A3W5</cx:pt>
          <cx:pt idx="225">A3W7</cx:pt>
          <cx:pt idx="226">A3YI</cx:pt>
          <cx:pt idx="227">A3YJ</cx:pt>
          <cx:pt idx="228">A5XS</cx:pt>
          <cx:pt idx="229">A5XU</cx:pt>
          <cx:pt idx="230">A62V</cx:pt>
          <cx:pt idx="231">A03L</cx:pt>
          <cx:pt idx="232">A03M</cx:pt>
          <cx:pt idx="233">A03N</cx:pt>
          <cx:pt idx="234">A03O</cx:pt>
          <cx:pt idx="235">A03P</cx:pt>
          <cx:pt idx="236">A03R</cx:pt>
          <cx:pt idx="237">A03T</cx:pt>
          <cx:pt idx="238">A03U</cx:pt>
          <cx:pt idx="239">A03V</cx:pt>
          <cx:pt idx="240">A0J2</cx:pt>
          <cx:pt idx="241">A0J3</cx:pt>
          <cx:pt idx="242">A0J4</cx:pt>
          <cx:pt idx="243">A0J5</cx:pt>
          <cx:pt idx="244">A0J6</cx:pt>
          <cx:pt idx="245">A0J7</cx:pt>
          <cx:pt idx="246">A0J8</cx:pt>
          <cx:pt idx="247">A0J9</cx:pt>
          <cx:pt idx="248">A0JA</cx:pt>
          <cx:pt idx="249">A0JB</cx:pt>
          <cx:pt idx="250">A0JC</cx:pt>
          <cx:pt idx="251">A0JD</cx:pt>
          <cx:pt idx="252">A0JE</cx:pt>
          <cx:pt idx="253">A0JF</cx:pt>
          <cx:pt idx="254">A0JG</cx:pt>
          <cx:pt idx="255">A0JI</cx:pt>
          <cx:pt idx="256">A0JJ</cx:pt>
          <cx:pt idx="257">A0JL</cx:pt>
          <cx:pt idx="258">A0JM</cx:pt>
          <cx:pt idx="259">A124</cx:pt>
          <cx:pt idx="260">A125</cx:pt>
          <cx:pt idx="261">A126</cx:pt>
          <cx:pt idx="262">A128</cx:pt>
          <cx:pt idx="263">A129</cx:pt>
          <cx:pt idx="264">A12A</cx:pt>
          <cx:pt idx="265">A12B</cx:pt>
          <cx:pt idx="266">A12C</cx:pt>
          <cx:pt idx="267">A12D</cx:pt>
          <cx:pt idx="268">A12E</cx:pt>
          <cx:pt idx="269">A12F</cx:pt>
          <cx:pt idx="270">A12G</cx:pt>
          <cx:pt idx="271">A12H</cx:pt>
          <cx:pt idx="272">A1KO</cx:pt>
          <cx:pt idx="273">A1KP</cx:pt>
          <cx:pt idx="274">A1KQ</cx:pt>
          <cx:pt idx="275">A1KR</cx:pt>
          <cx:pt idx="276">A1KS</cx:pt>
          <cx:pt idx="277">A1KT</cx:pt>
          <cx:pt idx="278">A04H</cx:pt>
          <cx:pt idx="279">A04J</cx:pt>
          <cx:pt idx="280">A04L</cx:pt>
          <cx:pt idx="281">A0Y5</cx:pt>
          <cx:pt idx="282">A1H2</cx:pt>
          <cx:pt idx="283">A1H3</cx:pt>
          <cx:pt idx="284">A54O</cx:pt>
          <cx:pt idx="285">A7U7</cx:pt>
          <cx:pt idx="286">A0TP</cx:pt>
          <cx:pt idx="287">A0TQ</cx:pt>
          <cx:pt idx="288">A0TR</cx:pt>
          <cx:pt idx="289">A0TS</cx:pt>
          <cx:pt idx="290">A0TT</cx:pt>
          <cx:pt idx="291">A0TU</cx:pt>
          <cx:pt idx="292">A0TW</cx:pt>
          <cx:pt idx="293">A0TY</cx:pt>
          <cx:pt idx="294">A0TZ</cx:pt>
          <cx:pt idx="295">A0U1</cx:pt>
          <cx:pt idx="296">A0U2</cx:pt>
          <cx:pt idx="297">A0U3</cx:pt>
          <cx:pt idx="298">A0U4</cx:pt>
          <cx:pt idx="299">A1AH</cx:pt>
          <cx:pt idx="300">A1AI</cx:pt>
          <cx:pt idx="301">A1AK</cx:pt>
          <cx:pt idx="302">A1AL</cx:pt>
          <cx:pt idx="303">A1AM</cx:pt>
          <cx:pt idx="304">A1AN</cx:pt>
          <cx:pt idx="305">A1AO</cx:pt>
          <cx:pt idx="306">A1AP</cx:pt>
          <cx:pt idx="307">A1AQ</cx:pt>
          <cx:pt idx="308">A1AR</cx:pt>
          <cx:pt idx="309">A1AS</cx:pt>
          <cx:pt idx="310">A1AT</cx:pt>
          <cx:pt idx="311">A1AU</cx:pt>
          <cx:pt idx="312">A1AV</cx:pt>
          <cx:pt idx="313">A1AW</cx:pt>
          <cx:pt idx="314">A1AX</cx:pt>
          <cx:pt idx="315">A1AY</cx:pt>
          <cx:pt idx="316">A24H</cx:pt>
          <cx:pt idx="317">A24K</cx:pt>
          <cx:pt idx="318">A24L</cx:pt>
          <cx:pt idx="319">A24M</cx:pt>
          <cx:pt idx="320">A24O</cx:pt>
          <cx:pt idx="321">A24Q</cx:pt>
          <cx:pt idx="322">A24R</cx:pt>
          <cx:pt idx="323">A24S</cx:pt>
          <cx:pt idx="324">A24T</cx:pt>
          <cx:pt idx="325">A24U</cx:pt>
          <cx:pt idx="326">A24V</cx:pt>
          <cx:pt idx="327">A24W</cx:pt>
          <cx:pt idx="328">A24X</cx:pt>
          <cx:pt idx="329">A24Z</cx:pt>
          <cx:pt idx="330">A250</cx:pt>
          <cx:pt idx="331">A251</cx:pt>
          <cx:pt idx="332">A252</cx:pt>
          <cx:pt idx="333">A254</cx:pt>
          <cx:pt idx="334">A255</cx:pt>
          <cx:pt idx="335">A256</cx:pt>
          <cx:pt idx="336">A2LE</cx:pt>
          <cx:pt idx="337">A2LH</cx:pt>
          <cx:pt idx="338">A2LJ</cx:pt>
          <cx:pt idx="339">A2LK</cx:pt>
          <cx:pt idx="340">A2LL</cx:pt>
          <cx:pt idx="341">A2LM</cx:pt>
          <cx:pt idx="342">A2LN</cx:pt>
          <cx:pt idx="343">A2LO</cx:pt>
          <cx:pt idx="344">A2LQ</cx:pt>
          <cx:pt idx="345">A2LR</cx:pt>
          <cx:pt idx="346">A5QM</cx:pt>
          <cx:pt idx="347">A5QN</cx:pt>
          <cx:pt idx="348">A5QP</cx:pt>
          <cx:pt idx="349">A5QQ</cx:pt>
          <cx:pt idx="350">A3ZX</cx:pt>
          <cx:pt idx="351">A401</cx:pt>
          <cx:pt idx="352">A402</cx:pt>
          <cx:pt idx="353">A408</cx:pt>
          <cx:pt idx="354">A409</cx:pt>
          <cx:pt idx="355">A40C</cx:pt>
          <cx:pt idx="356">A0AV</cx:pt>
          <cx:pt idx="357">A0AW</cx:pt>
          <cx:pt idx="358">A0AY</cx:pt>
          <cx:pt idx="359">A0AZ</cx:pt>
          <cx:pt idx="360">A0B0</cx:pt>
          <cx:pt idx="361">A0B1</cx:pt>
          <cx:pt idx="362">A0B3</cx:pt>
          <cx:pt idx="363">A0B4</cx:pt>
          <cx:pt idx="364">A0B5</cx:pt>
          <cx:pt idx="365">A0B7</cx:pt>
          <cx:pt idx="366">A0B8</cx:pt>
          <cx:pt idx="367">A0B9</cx:pt>
          <cx:pt idx="368">A0BA</cx:pt>
          <cx:pt idx="369">A0BC</cx:pt>
          <cx:pt idx="370">A0BD</cx:pt>
          <cx:pt idx="371">A0BJ</cx:pt>
          <cx:pt idx="372">A0BL</cx:pt>
          <cx:pt idx="373">A0BM</cx:pt>
          <cx:pt idx="374">A0BS</cx:pt>
          <cx:pt idx="375">A0BT</cx:pt>
          <cx:pt idx="376">A0BV</cx:pt>
          <cx:pt idx="377">A0BW</cx:pt>
          <cx:pt idx="378">A0BZ</cx:pt>
          <cx:pt idx="379">A0C0</cx:pt>
          <cx:pt idx="380">A0C1</cx:pt>
          <cx:pt idx="381">A0C3</cx:pt>
          <cx:pt idx="382">A0C7</cx:pt>
          <cx:pt idx="383">A0DD</cx:pt>
          <cx:pt idx="384">A0DG</cx:pt>
          <cx:pt idx="385">A0DH</cx:pt>
          <cx:pt idx="386">A0DI</cx:pt>
          <cx:pt idx="387">A0DK</cx:pt>
          <cx:pt idx="388">A0DL</cx:pt>
          <cx:pt idx="389">A0DP</cx:pt>
          <cx:pt idx="390">A0DQ</cx:pt>
          <cx:pt idx="391">A0DS</cx:pt>
          <cx:pt idx="392">A0DT</cx:pt>
          <cx:pt idx="393">A0DV</cx:pt>
          <cx:pt idx="394">A0DX</cx:pt>
          <cx:pt idx="395">A0DZ</cx:pt>
          <cx:pt idx="396">A0E0</cx:pt>
          <cx:pt idx="397">A0E1</cx:pt>
          <cx:pt idx="398">A0E2</cx:pt>
          <cx:pt idx="399">A0E6</cx:pt>
          <cx:pt idx="400">A0E7</cx:pt>
          <cx:pt idx="401">A0E9</cx:pt>
          <cx:pt idx="402">A0EA</cx:pt>
          <cx:pt idx="403">A0EB</cx:pt>
          <cx:pt idx="404">A0EE</cx:pt>
          <cx:pt idx="405">A0GY</cx:pt>
          <cx:pt idx="406">A0GZ</cx:pt>
          <cx:pt idx="407">A0H0</cx:pt>
          <cx:pt idx="408">A0H5</cx:pt>
          <cx:pt idx="409">A0H7</cx:pt>
          <cx:pt idx="410">A0H9</cx:pt>
          <cx:pt idx="411">A0HB</cx:pt>
          <cx:pt idx="412">A0HF</cx:pt>
          <cx:pt idx="413">A0HI</cx:pt>
          <cx:pt idx="414">A0HK</cx:pt>
          <cx:pt idx="415">A0HL</cx:pt>
          <cx:pt idx="416">A0HN</cx:pt>
          <cx:pt idx="417">A0HO</cx:pt>
          <cx:pt idx="418">A0HP</cx:pt>
          <cx:pt idx="419">A0HQ</cx:pt>
          <cx:pt idx="420">A0HU</cx:pt>
          <cx:pt idx="421">A0HW</cx:pt>
          <cx:pt idx="422">A0HX</cx:pt>
          <cx:pt idx="423">A0HY</cx:pt>
          <cx:pt idx="424">A0RX</cx:pt>
          <cx:pt idx="425">A0W5</cx:pt>
          <cx:pt idx="426">A0W7</cx:pt>
          <cx:pt idx="427">A18F</cx:pt>
          <cx:pt idx="428">A18H</cx:pt>
          <cx:pt idx="429">A18I</cx:pt>
          <cx:pt idx="430">A202</cx:pt>
          <cx:pt idx="431">A28O</cx:pt>
          <cx:pt idx="432">A2L8</cx:pt>
          <cx:pt idx="433">A5IZ</cx:pt>
          <cx:pt idx="434">A8G0</cx:pt>
          <cx:pt idx="435">AB28</cx:pt>
          <cx:pt idx="436">A12Z</cx:pt>
          <cx:pt idx="437">A131</cx:pt>
          <cx:pt idx="438">A134</cx:pt>
          <cx:pt idx="439">A135</cx:pt>
          <cx:pt idx="440">A1HM</cx:pt>
          <cx:pt idx="441">A1HO</cx:pt>
          <cx:pt idx="442">A26V</cx:pt>
          <cx:pt idx="443">A26W</cx:pt>
          <cx:pt idx="444">A26X</cx:pt>
          <cx:pt idx="445">A26Z</cx:pt>
          <cx:pt idx="446">A273</cx:pt>
          <cx:pt idx="447">A274</cx:pt>
          <cx:pt idx="448">A278</cx:pt>
          <cx:pt idx="449">A27A</cx:pt>
          <cx:pt idx="450">A27B</cx:pt>
          <cx:pt idx="451">A3M8</cx:pt>
          <cx:pt idx="452">A8HP</cx:pt>
          <cx:pt idx="453">A8HR</cx:pt>
          <cx:pt idx="454">A9FZ</cx:pt>
          <cx:pt idx="455">A13Y</cx:pt>
          <cx:pt idx="456">A13Z</cx:pt>
          <cx:pt idx="457">A140</cx:pt>
          <cx:pt idx="458">A141</cx:pt>
          <cx:pt idx="459">A142</cx:pt>
          <cx:pt idx="460">A143</cx:pt>
          <cx:pt idx="461">A145</cx:pt>
          <cx:pt idx="462">A147</cx:pt>
          <cx:pt idx="463">A1J8</cx:pt>
          <cx:pt idx="464">A1JA</cx:pt>
          <cx:pt idx="465">A1JB</cx:pt>
          <cx:pt idx="466">A1JC</cx:pt>
          <cx:pt idx="467">A1JD</cx:pt>
          <cx:pt idx="468">A1JE</cx:pt>
          <cx:pt idx="469">A1JG</cx:pt>
          <cx:pt idx="470">A1JH</cx:pt>
          <cx:pt idx="471">A1JI</cx:pt>
          <cx:pt idx="472">A1JJ</cx:pt>
          <cx:pt idx="473">A1JM</cx:pt>
          <cx:pt idx="474">A1JN</cx:pt>
          <cx:pt idx="475">A1JP</cx:pt>
          <cx:pt idx="476">A1JS</cx:pt>
          <cx:pt idx="477">A1JT</cx:pt>
          <cx:pt idx="478">A1JU</cx:pt>
          <cx:pt idx="479">A1X5</cx:pt>
          <cx:pt idx="480">A1X6</cx:pt>
          <cx:pt idx="481">A1X7</cx:pt>
          <cx:pt idx="482">A1X8</cx:pt>
          <cx:pt idx="483">A1X9</cx:pt>
          <cx:pt idx="484">A1XF</cx:pt>
          <cx:pt idx="485">A1XJ</cx:pt>
          <cx:pt idx="486">A1XK</cx:pt>
          <cx:pt idx="487">A1XL</cx:pt>
          <cx:pt idx="488">A1XO</cx:pt>
          <cx:pt idx="489">A1XR</cx:pt>
          <cx:pt idx="490">A1XS</cx:pt>
          <cx:pt idx="491">A1XT</cx:pt>
          <cx:pt idx="492">A1XW</cx:pt>
          <cx:pt idx="493">A1XY</cx:pt>
          <cx:pt idx="494">A1XZ</cx:pt>
          <cx:pt idx="495">A1Y0</cx:pt>
          <cx:pt idx="496">A1Y1</cx:pt>
          <cx:pt idx="497">A1Y2</cx:pt>
          <cx:pt idx="498">A1Y3</cx:pt>
          <cx:pt idx="499">A27E</cx:pt>
          <cx:pt idx="500">A27F</cx:pt>
          <cx:pt idx="501">A27H</cx:pt>
          <cx:pt idx="502">A27I</cx:pt>
          <cx:pt idx="503">A27K</cx:pt>
          <cx:pt idx="504">A27L</cx:pt>
          <cx:pt idx="505">A27M</cx:pt>
          <cx:pt idx="506">A27N</cx:pt>
          <cx:pt idx="507">A27R</cx:pt>
          <cx:pt idx="508">A27T</cx:pt>
          <cx:pt idx="509">A27V</cx:pt>
          <cx:pt idx="510">A27W</cx:pt>
          <cx:pt idx="511">A3Z6</cx:pt>
          <cx:pt idx="512">A4Z1</cx:pt>
          <cx:pt idx="513">A73U</cx:pt>
          <cx:pt idx="514">A73W</cx:pt>
          <cx:pt idx="515">A73X</cx:pt>
          <cx:pt idx="516">A105</cx:pt>
          <cx:pt idx="517">A106</cx:pt>
          <cx:pt idx="518">A107</cx:pt>
          <cx:pt idx="519">A108</cx:pt>
          <cx:pt idx="520">A109</cx:pt>
          <cx:pt idx="521">A10A</cx:pt>
          <cx:pt idx="522">A10B</cx:pt>
          <cx:pt idx="523">A10C</cx:pt>
          <cx:pt idx="524">A10E</cx:pt>
          <cx:pt idx="525">A10F</cx:pt>
          <cx:pt idx="526">A14N</cx:pt>
          <cx:pt idx="527">A14O</cx:pt>
          <cx:pt idx="528">A14P</cx:pt>
          <cx:pt idx="529">A14Q</cx:pt>
          <cx:pt idx="530">A14R</cx:pt>
          <cx:pt idx="531">A14S</cx:pt>
          <cx:pt idx="532">A14T</cx:pt>
          <cx:pt idx="533">A14U</cx:pt>
          <cx:pt idx="534">A14V</cx:pt>
          <cx:pt idx="535">A14W</cx:pt>
          <cx:pt idx="536">A14X</cx:pt>
          <cx:pt idx="537">A14Y</cx:pt>
          <cx:pt idx="538">A14Z</cx:pt>
          <cx:pt idx="539">A150</cx:pt>
          <cx:pt idx="540">A152</cx:pt>
          <cx:pt idx="541">A153</cx:pt>
          <cx:pt idx="542">A154</cx:pt>
          <cx:pt idx="543">A155</cx:pt>
          <cx:pt idx="544">A156</cx:pt>
          <cx:pt idx="545">A158</cx:pt>
          <cx:pt idx="546">A159</cx:pt>
          <cx:pt idx="547">A15A</cx:pt>
          <cx:pt idx="548">A15C</cx:pt>
          <cx:pt idx="549">A15D</cx:pt>
          <cx:pt idx="550">A15E</cx:pt>
          <cx:pt idx="551">A15F</cx:pt>
          <cx:pt idx="552">A15G</cx:pt>
          <cx:pt idx="553">A15H</cx:pt>
          <cx:pt idx="554">A15I</cx:pt>
          <cx:pt idx="555">A15J</cx:pt>
          <cx:pt idx="556">A15K</cx:pt>
          <cx:pt idx="557">A15L</cx:pt>
          <cx:pt idx="558">A15M</cx:pt>
          <cx:pt idx="559">A15O</cx:pt>
          <cx:pt idx="560">A15P</cx:pt>
          <cx:pt idx="561">A15R</cx:pt>
          <cx:pt idx="562">A15S</cx:pt>
          <cx:pt idx="563">A15T</cx:pt>
          <cx:pt idx="564">A1AZ</cx:pt>
          <cx:pt idx="565">A1B0</cx:pt>
          <cx:pt idx="566">A1B1</cx:pt>
          <cx:pt idx="567">A1B4</cx:pt>
          <cx:pt idx="568">A1B5</cx:pt>
          <cx:pt idx="569">A1B6</cx:pt>
          <cx:pt idx="570">A1BC</cx:pt>
          <cx:pt idx="571">A1BD</cx:pt>
          <cx:pt idx="572">A1IE</cx:pt>
          <cx:pt idx="573">A1IF</cx:pt>
          <cx:pt idx="574">A1IG</cx:pt>
          <cx:pt idx="575">A1IH</cx:pt>
          <cx:pt idx="576">A1II</cx:pt>
          <cx:pt idx="577">A1IJ</cx:pt>
          <cx:pt idx="578">A1IK</cx:pt>
          <cx:pt idx="579">A1IL</cx:pt>
          <cx:pt idx="580">A1IN</cx:pt>
          <cx:pt idx="581">A1IO</cx:pt>
          <cx:pt idx="582">A1IU</cx:pt>
          <cx:pt idx="583">A1L6</cx:pt>
          <cx:pt idx="584">A1L7</cx:pt>
          <cx:pt idx="585">A1L8</cx:pt>
          <cx:pt idx="586">A1L9</cx:pt>
          <cx:pt idx="587">A1LA</cx:pt>
          <cx:pt idx="588">A1LB</cx:pt>
          <cx:pt idx="589">A1LE</cx:pt>
          <cx:pt idx="590">A1LG</cx:pt>
          <cx:pt idx="591">A1LH</cx:pt>
          <cx:pt idx="592">A1LI</cx:pt>
          <cx:pt idx="593">A1LL</cx:pt>
          <cx:pt idx="594">A1LS</cx:pt>
          <cx:pt idx="595">A2P5</cx:pt>
          <cx:pt idx="596">A2P6</cx:pt>
          <cx:pt idx="597">A3DX</cx:pt>
          <cx:pt idx="598">A56Z</cx:pt>
          <cx:pt idx="599">A570</cx:pt>
          <cx:pt idx="600">A572</cx:pt>
          <cx:pt idx="601">A573</cx:pt>
          <cx:pt idx="602">A574</cx:pt>
          <cx:pt idx="603">A576</cx:pt>
          <cx:pt idx="604">A9RU</cx:pt>
          <cx:pt idx="605">A1N3</cx:pt>
          <cx:pt idx="606">A1N4</cx:pt>
          <cx:pt idx="607">A1N5</cx:pt>
          <cx:pt idx="608">A1N6</cx:pt>
          <cx:pt idx="609">A1N8</cx:pt>
          <cx:pt idx="610">A1N9</cx:pt>
          <cx:pt idx="611">A1NA</cx:pt>
          <cx:pt idx="612">A1NC</cx:pt>
          <cx:pt idx="613">A1ND</cx:pt>
          <cx:pt idx="614">A1NE</cx:pt>
          <cx:pt idx="615">A1NF</cx:pt>
          <cx:pt idx="616">A1NG</cx:pt>
          <cx:pt idx="617">A1NH</cx:pt>
          <cx:pt idx="618">A1NI</cx:pt>
          <cx:pt idx="619">A1R0</cx:pt>
          <cx:pt idx="620">A1R2</cx:pt>
          <cx:pt idx="621">A1R3</cx:pt>
          <cx:pt idx="622">A1R4</cx:pt>
          <cx:pt idx="623">A1R5</cx:pt>
          <cx:pt idx="624">A1R6</cx:pt>
          <cx:pt idx="625">A1R7</cx:pt>
          <cx:pt idx="626">A1RA</cx:pt>
          <cx:pt idx="627">A1RB</cx:pt>
          <cx:pt idx="628">A1RC</cx:pt>
          <cx:pt idx="629">A1RD</cx:pt>
          <cx:pt idx="630">A1RE</cx:pt>
          <cx:pt idx="631">A1RF</cx:pt>
          <cx:pt idx="632">A1RG</cx:pt>
          <cx:pt idx="633">A1RH</cx:pt>
          <cx:pt idx="634">A1RI</cx:pt>
          <cx:pt idx="635">A226</cx:pt>
          <cx:pt idx="636">A227</cx:pt>
          <cx:pt idx="637">A228</cx:pt>
          <cx:pt idx="638">A229</cx:pt>
          <cx:pt idx="639">A22A</cx:pt>
          <cx:pt idx="640">A22B</cx:pt>
          <cx:pt idx="641">A22D</cx:pt>
          <cx:pt idx="642">A22E</cx:pt>
          <cx:pt idx="643">A22G</cx:pt>
          <cx:pt idx="644">A22H</cx:pt>
          <cx:pt idx="645">A243</cx:pt>
          <cx:pt idx="646">A244</cx:pt>
          <cx:pt idx="647">A245</cx:pt>
          <cx:pt idx="648">A247</cx:pt>
          <cx:pt idx="649">A248</cx:pt>
          <cx:pt idx="650">A249</cx:pt>
          <cx:pt idx="651">A24A</cx:pt>
          <cx:pt idx="652">A295</cx:pt>
          <cx:pt idx="653">A2JS</cx:pt>
          <cx:pt idx="654">A2JT</cx:pt>
          <cx:pt idx="655">A3HO</cx:pt>
          <cx:pt idx="656">A3Q9</cx:pt>
          <cx:pt idx="657">A3X8</cx:pt>
          <cx:pt idx="658">A5FK</cx:pt>
          <cx:pt idx="659">A5UP</cx:pt>
          <cx:pt idx="660">A6HE</cx:pt>
          <cx:pt idx="661">A1IW</cx:pt>
          <cx:pt idx="662">A1IX</cx:pt>
          <cx:pt idx="663">A1IY</cx:pt>
          <cx:pt idx="664">A1IZ</cx:pt>
          <cx:pt idx="665">A1J1</cx:pt>
          <cx:pt idx="666">A1J2</cx:pt>
          <cx:pt idx="667">A1J3</cx:pt>
          <cx:pt idx="668">A1J5</cx:pt>
          <cx:pt idx="669">A1J6</cx:pt>
          <cx:pt idx="670">A1OV</cx:pt>
          <cx:pt idx="671">A1OW</cx:pt>
          <cx:pt idx="672">A1OX</cx:pt>
          <cx:pt idx="673">A1OY</cx:pt>
          <cx:pt idx="674">A1OZ</cx:pt>
          <cx:pt idx="675">A1P0</cx:pt>
          <cx:pt idx="676">A1P1</cx:pt>
          <cx:pt idx="677">A1P3</cx:pt>
          <cx:pt idx="678">A1P4</cx:pt>
          <cx:pt idx="679">A1P5</cx:pt>
          <cx:pt idx="680">A1P6</cx:pt>
          <cx:pt idx="681">A1P7</cx:pt>
          <cx:pt idx="682">A1P8</cx:pt>
          <cx:pt idx="683">A1PA</cx:pt>
          <cx:pt idx="684">A1PC</cx:pt>
          <cx:pt idx="685">A1PD</cx:pt>
          <cx:pt idx="686">A1PE</cx:pt>
          <cx:pt idx="687">A1PF</cx:pt>
          <cx:pt idx="688">A1PG</cx:pt>
          <cx:pt idx="689">A1PH</cx:pt>
          <cx:pt idx="690">A2FR</cx:pt>
          <cx:pt idx="691">A2FS</cx:pt>
          <cx:pt idx="692">A2FV</cx:pt>
          <cx:pt idx="693">A2FW</cx:pt>
          <cx:pt idx="694">A3E8</cx:pt>
          <cx:pt idx="695">A3U0</cx:pt>
          <cx:pt idx="696">A423</cx:pt>
          <cx:pt idx="697">A424</cx:pt>
          <cx:pt idx="698">A6SC</cx:pt>
          <cx:pt idx="699">A6SD</cx:pt>
          <cx:pt idx="700">A2C8</cx:pt>
          <cx:pt idx="701">A2C9</cx:pt>
          <cx:pt idx="702">A2D9</cx:pt>
          <cx:pt idx="703">A2DA</cx:pt>
          <cx:pt idx="704">A2DB</cx:pt>
          <cx:pt idx="705">A2DC</cx:pt>
          <cx:pt idx="706">A2DD</cx:pt>
          <cx:pt idx="707">A2DF</cx:pt>
          <cx:pt idx="708">A2DH</cx:pt>
          <cx:pt idx="709">A2DI</cx:pt>
          <cx:pt idx="710">A2DK</cx:pt>
          <cx:pt idx="711">A2DL</cx:pt>
          <cx:pt idx="712">A2DM</cx:pt>
          <cx:pt idx="713">A2DN</cx:pt>
          <cx:pt idx="714">A2DO</cx:pt>
          <cx:pt idx="715">A3NW</cx:pt>
          <cx:pt idx="716">A3NY</cx:pt>
          <cx:pt idx="717">A3XG</cx:pt>
          <cx:pt idx="718">A3XL</cx:pt>
          <cx:pt idx="719">A3XN</cx:pt>
          <cx:pt idx="720">A4E0</cx:pt>
          <cx:pt idx="721">A5PV</cx:pt>
          <cx:pt idx="722">A5PX</cx:pt>
          <cx:pt idx="723">A2NL</cx:pt>
          <cx:pt idx="724">A2OB</cx:pt>
          <cx:pt idx="725">A66U</cx:pt>
          <cx:pt idx="726">A74U</cx:pt>
          <cx:pt idx="727">A7W5</cx:pt>
          <cx:pt idx="728">A7W6</cx:pt>
          <cx:pt idx="729">A9QF</cx:pt>
          <cx:pt idx="730">A440</cx:pt>
          <cx:pt idx="731">A441</cx:pt>
          <cx:pt idx="732">A442</cx:pt>
          <cx:pt idx="733">A50Y</cx:pt>
          <cx:pt idx="734">A5YL</cx:pt>
          <cx:pt idx="735">A5YM</cx:pt>
          <cx:pt idx="736">A5YN</cx:pt>
          <cx:pt idx="737">A5YO</cx:pt>
          <cx:pt idx="738">A5YP</cx:pt>
          <cx:pt idx="739">A6FP</cx:pt>
          <cx:pt idx="740">A6FR</cx:pt>
          <cx:pt idx="741">A73Y</cx:pt>
          <cx:pt idx="742">A73Z</cx:pt>
          <cx:pt idx="743">A740</cx:pt>
          <cx:pt idx="744">A7SZ</cx:pt>
          <cx:pt idx="745">A8F5</cx:pt>
          <cx:pt idx="746">A9Q3</cx:pt>
          <cx:pt idx="747">A4E4</cx:pt>
          <cx:pt idx="748">A51U</cx:pt>
          <cx:pt idx="749">A5D7</cx:pt>
          <cx:pt idx="750">A5RU</cx:pt>
          <cx:pt idx="751">A5RV</cx:pt>
          <cx:pt idx="752">A5RW</cx:pt>
          <cx:pt idx="753">A5RZ</cx:pt>
          <cx:pt idx="754">A5S0</cx:pt>
          <cx:pt idx="755">A66I</cx:pt>
          <cx:pt idx="756">A66O</cx:pt>
          <cx:pt idx="757">A66P</cx:pt>
          <cx:pt idx="758">A6VO</cx:pt>
          <cx:pt idx="759">A5DD</cx:pt>
          <cx:pt idx="760">A5DE</cx:pt>
          <cx:pt idx="761">A8LZ</cx:pt>
          <cx:pt idx="762">A6ZF</cx:pt>
          <cx:pt idx="763">A6ZG</cx:pt>
          <cx:pt idx="764">A6ZH</cx:pt>
          <cx:pt idx="765">AA0Z</cx:pt>
          <cx:pt idx="766">AA10</cx:pt>
          <cx:pt idx="767">AA11</cx:pt>
          <cx:pt idx="768">AA12</cx:pt>
          <cx:pt idx="769">AA14</cx:pt>
          <cx:pt idx="770">AA15</cx:pt>
          <cx:pt idx="771">AA17</cx:pt>
          <cx:pt idx="772">AAZ6</cx:pt>
          <cx:pt idx="773">A7HQ</cx:pt>
          <cx:pt idx="774">A86G</cx:pt>
          <cx:pt idx="775">AB41</cx:pt>
          <cx:pt idx="776">AB44</cx:pt>
          <cx:pt idx="777">A899</cx:pt>
          <cx:pt idx="778">A8R5</cx:pt>
          <cx:pt idx="779">A8R6</cx:pt>
        </cx:lvl>
      </cx:strDim>
      <cx:numDim type="val">
        <cx:f>Sheet1!$O$2:$O$781</cx:f>
        <cx:lvl ptCount="78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1</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1</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1</cx:pt>
          <cx:pt idx="219">0</cx:pt>
          <cx:pt idx="220">0</cx:pt>
          <cx:pt idx="221">0</cx:pt>
          <cx:pt idx="222">0</cx:pt>
          <cx:pt idx="223">0</cx:pt>
          <cx:pt idx="224">0</cx:pt>
          <cx:pt idx="225">0</cx:pt>
          <cx:pt idx="226">1</cx:pt>
          <cx:pt idx="227">0</cx:pt>
          <cx:pt idx="228">0</cx:pt>
          <cx:pt idx="229">0</cx:pt>
          <cx:pt idx="230">0</cx:pt>
          <cx:pt idx="231">0</cx:pt>
          <cx:pt idx="232">0</cx:pt>
          <cx:pt idx="233">0</cx:pt>
          <cx:pt idx="234">0</cx:pt>
          <cx:pt idx="235">0</cx:pt>
          <cx:pt idx="236">0</cx:pt>
          <cx:pt idx="237">0</cx:pt>
          <cx:pt idx="238">1</cx:pt>
          <cx:pt idx="239">1</cx:pt>
          <cx:pt idx="240">0</cx:pt>
          <cx:pt idx="241">1</cx:pt>
          <cx:pt idx="242">0</cx:pt>
          <cx:pt idx="243">0</cx:pt>
          <cx:pt idx="244">0</cx:pt>
          <cx:pt idx="245">0</cx:pt>
          <cx:pt idx="246">1</cx:pt>
          <cx:pt idx="247">0</cx:pt>
          <cx:pt idx="248">0</cx:pt>
          <cx:pt idx="249">0</cx:pt>
          <cx:pt idx="250">1</cx:pt>
          <cx:pt idx="251">0</cx:pt>
          <cx:pt idx="252">0</cx:pt>
          <cx:pt idx="253">0</cx:pt>
          <cx:pt idx="254">0</cx:pt>
          <cx:pt idx="255">0</cx:pt>
          <cx:pt idx="256">0</cx:pt>
          <cx:pt idx="257">0</cx:pt>
          <cx:pt idx="258">0</cx:pt>
          <cx:pt idx="259">0</cx:pt>
          <cx:pt idx="260">0</cx:pt>
          <cx:pt idx="261">1</cx:pt>
          <cx:pt idx="262">0</cx:pt>
          <cx:pt idx="263">0</cx:pt>
          <cx:pt idx="264">0</cx:pt>
          <cx:pt idx="265">1</cx:pt>
          <cx:pt idx="266">0</cx:pt>
          <cx:pt idx="267">0</cx:pt>
          <cx:pt idx="268">0</cx:pt>
          <cx:pt idx="269">0</cx:pt>
          <cx:pt idx="270">0</cx:pt>
          <cx:pt idx="271">0</cx:pt>
          <cx:pt idx="272">0</cx:pt>
          <cx:pt idx="273">1</cx:pt>
          <cx:pt idx="274">0</cx:pt>
          <cx:pt idx="275">0</cx:pt>
          <cx:pt idx="276">0</cx:pt>
          <cx:pt idx="277">1</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1</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1</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1</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1</cx:pt>
          <cx:pt idx="622">1</cx:pt>
          <cx:pt idx="623">0</cx:pt>
          <cx:pt idx="624">0</cx:pt>
          <cx:pt idx="625">0</cx:pt>
          <cx:pt idx="626">0</cx:pt>
          <cx:pt idx="627">1</cx:pt>
          <cx:pt idx="628">1</cx:pt>
          <cx:pt idx="629">0</cx:pt>
          <cx:pt idx="630">0</cx:pt>
          <cx:pt idx="631">0</cx:pt>
          <cx:pt idx="632">1</cx:pt>
          <cx:pt idx="633">1</cx:pt>
          <cx:pt idx="634">0</cx:pt>
          <cx:pt idx="635">0</cx:pt>
          <cx:pt idx="636">0</cx:pt>
          <cx:pt idx="637">0</cx:pt>
          <cx:pt idx="638">0</cx:pt>
          <cx:pt idx="639">0</cx:pt>
          <cx:pt idx="640">0</cx:pt>
          <cx:pt idx="641">0</cx:pt>
          <cx:pt idx="642">0</cx:pt>
          <cx:pt idx="643">0</cx:pt>
          <cx:pt idx="644">0</cx:pt>
          <cx:pt idx="645">1</cx:pt>
          <cx:pt idx="646">0</cx:pt>
          <cx:pt idx="647">0</cx:pt>
          <cx:pt idx="648">0</cx:pt>
          <cx:pt idx="649">0</cx:pt>
          <cx:pt idx="650">0</cx:pt>
          <cx:pt idx="651">0</cx:pt>
          <cx:pt idx="652">0</cx:pt>
          <cx:pt idx="653">1</cx:pt>
          <cx:pt idx="654">0</cx:pt>
          <cx:pt idx="655">1</cx:pt>
          <cx:pt idx="656">0</cx:pt>
          <cx:pt idx="657">0</cx:pt>
          <cx:pt idx="658">1</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1</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lvl>
      </cx:numDim>
    </cx:data>
  </cx:chartData>
  <cx:chart>
    <cx:plotArea>
      <cx:plotAreaRegion>
        <cx:series layoutId="clusteredColumn" uniqueId="{383A6022-B2E9-4A77-B735-D43594A63517}" formatIdx="0">
          <cx:tx>
            <cx:txData>
              <cx:f>Sheet1!$B$1</cx:f>
              <cx:v>PFI.time</cx:v>
            </cx:txData>
          </cx:tx>
          <cx:dataId val="0"/>
          <cx:layoutPr>
            <cx:binning intervalClosed="r"/>
          </cx:layoutPr>
        </cx:series>
        <cx:series layoutId="clusteredColumn" hidden="1" uniqueId="{C2857A84-2B95-401C-A5A3-93530E53AD36}" formatIdx="1">
          <cx:tx>
            <cx:txData>
              <cx:f>Sheet1!$C$1</cx:f>
              <cx:v>Cyclophosphamide</cx:v>
            </cx:txData>
          </cx:tx>
          <cx:dataId val="1"/>
          <cx:layoutPr>
            <cx:binning intervalClosed="r"/>
          </cx:layoutPr>
        </cx:series>
        <cx:series layoutId="clusteredColumn" hidden="1" uniqueId="{D2D133D6-17EB-43B8-9819-9D6F86143C1E}" formatIdx="2">
          <cx:tx>
            <cx:txData>
              <cx:f>Sheet1!$D$1</cx:f>
              <cx:v>Doxorubicin</cx:v>
            </cx:txData>
          </cx:tx>
          <cx:dataId val="2"/>
          <cx:layoutPr>
            <cx:binning intervalClosed="r"/>
          </cx:layoutPr>
        </cx:series>
        <cx:series layoutId="clusteredColumn" hidden="1" uniqueId="{2BD826AF-E551-4DD5-95EF-6B4FE7829351}" formatIdx="3">
          <cx:tx>
            <cx:txData>
              <cx:f>Sheet1!$E$1</cx:f>
              <cx:v>Tamoxifen</cx:v>
            </cx:txData>
          </cx:tx>
          <cx:dataId val="3"/>
          <cx:layoutPr>
            <cx:binning intervalClosed="r"/>
          </cx:layoutPr>
        </cx:series>
        <cx:series layoutId="clusteredColumn" hidden="1" uniqueId="{1912AFAC-71C6-4734-98D9-C70D466243A0}" formatIdx="4">
          <cx:tx>
            <cx:txData>
              <cx:f>Sheet1!$F$1</cx:f>
              <cx:v>Anastrozole</cx:v>
            </cx:txData>
          </cx:tx>
          <cx:dataId val="4"/>
          <cx:layoutPr>
            <cx:binning intervalClosed="r"/>
          </cx:layoutPr>
        </cx:series>
        <cx:series layoutId="clusteredColumn" hidden="1" uniqueId="{184D099C-5EF8-45F7-91CA-4B0CD2E0B407}" formatIdx="5">
          <cx:tx>
            <cx:txData>
              <cx:f>Sheet1!$G$1</cx:f>
              <cx:v>Paclitaxel</cx:v>
            </cx:txData>
          </cx:tx>
          <cx:dataId val="5"/>
          <cx:layoutPr>
            <cx:binning intervalClosed="r"/>
          </cx:layoutPr>
        </cx:series>
        <cx:series layoutId="clusteredColumn" hidden="1" uniqueId="{23AB8FFE-D846-4D90-B7EE-D0CF258FD857}" formatIdx="6">
          <cx:tx>
            <cx:txData>
              <cx:f>Sheet1!$H$1</cx:f>
              <cx:v>Docetaxel</cx:v>
            </cx:txData>
          </cx:tx>
          <cx:dataId val="6"/>
          <cx:layoutPr>
            <cx:binning intervalClosed="r"/>
          </cx:layoutPr>
        </cx:series>
        <cx:series layoutId="clusteredColumn" hidden="1" uniqueId="{5B9A0ED7-92D6-43B9-AB73-769C5FF30D26}" formatIdx="7">
          <cx:tx>
            <cx:txData>
              <cx:f>Sheet1!$I$1</cx:f>
              <cx:v>Fluorouracil</cx:v>
            </cx:txData>
          </cx:tx>
          <cx:dataId val="7"/>
          <cx:layoutPr>
            <cx:binning intervalClosed="r"/>
          </cx:layoutPr>
        </cx:series>
        <cx:series layoutId="clusteredColumn" hidden="1" uniqueId="{E27BE8F8-2B8E-4BDA-B85B-03CD1BE107C9}" formatIdx="8">
          <cx:tx>
            <cx:txData>
              <cx:f>Sheet1!$J$1</cx:f>
              <cx:v>Trastuzumab</cx:v>
            </cx:txData>
          </cx:tx>
          <cx:dataId val="8"/>
          <cx:layoutPr>
            <cx:binning intervalClosed="r"/>
          </cx:layoutPr>
        </cx:series>
        <cx:series layoutId="clusteredColumn" hidden="1" uniqueId="{BDB04C1D-A018-4CED-8EC8-713B352EE791}" formatIdx="9">
          <cx:tx>
            <cx:txData>
              <cx:f>Sheet1!$K$1</cx:f>
              <cx:v>Letrozole</cx:v>
            </cx:txData>
          </cx:tx>
          <cx:dataId val="9"/>
          <cx:layoutPr>
            <cx:binning intervalClosed="r"/>
          </cx:layoutPr>
        </cx:series>
        <cx:series layoutId="clusteredColumn" hidden="1" uniqueId="{D782EDF7-BB96-4F30-A118-F00957E5C53F}" formatIdx="10">
          <cx:tx>
            <cx:txData>
              <cx:f>Sheet1!$L$1</cx:f>
              <cx:v>Exemestane</cx:v>
            </cx:txData>
          </cx:tx>
          <cx:dataId val="10"/>
          <cx:layoutPr>
            <cx:binning intervalClosed="r"/>
          </cx:layoutPr>
        </cx:series>
        <cx:series layoutId="clusteredColumn" hidden="1" uniqueId="{76F54BE8-99E4-4B50-B502-A17BBF503586}" formatIdx="11">
          <cx:tx>
            <cx:txData>
              <cx:f>Sheet1!$M$1</cx:f>
              <cx:v>Epirubicin</cx:v>
            </cx:txData>
          </cx:tx>
          <cx:dataId val="11"/>
          <cx:layoutPr>
            <cx:binning intervalClosed="r"/>
          </cx:layoutPr>
        </cx:series>
        <cx:series layoutId="clusteredColumn" hidden="1" uniqueId="{1D28A517-46D5-4C0A-9B27-9E3A79DB9A25}" formatIdx="12">
          <cx:tx>
            <cx:txData>
              <cx:f>Sheet1!$N$1</cx:f>
              <cx:v>Carboplatin</cx:v>
            </cx:txData>
          </cx:tx>
          <cx:dataId val="12"/>
          <cx:layoutPr>
            <cx:binning intervalClosed="r"/>
          </cx:layoutPr>
        </cx:series>
        <cx:series layoutId="clusteredColumn" hidden="1" uniqueId="{5AA494F5-9F2A-4F59-8349-C1C8AA8EAD2B}" formatIdx="13">
          <cx:tx>
            <cx:txData>
              <cx:f>Sheet1!$O$1</cx:f>
              <cx:v>Methotrexate</cx:v>
            </cx:txData>
          </cx:tx>
          <cx:dataId val="13"/>
          <cx:layoutPr>
            <cx:binning intervalClosed="r"/>
          </cx:layoutPr>
        </cx:series>
      </cx:plotAreaRegion>
      <cx:axis id="0">
        <cx:catScaling gapWidth="0"/>
        <cx:title>
          <cx:tx>
            <cx:txData>
              <cx:v>Progression Free Interval</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Progression Free Interval</a:t>
              </a:r>
            </a:p>
          </cx:txPr>
        </cx:title>
        <cx:tickLabels/>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Frequency</a:t>
              </a:r>
            </a:p>
          </cx:txPr>
        </cx:titl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A721F0-907A-844F-B66B-FC17956C252E}" type="doc">
      <dgm:prSet loTypeId="urn:microsoft.com/office/officeart/2005/8/layout/hList2" loCatId="list" qsTypeId="urn:microsoft.com/office/officeart/2005/8/quickstyle/simple4" qsCatId="simple" csTypeId="urn:microsoft.com/office/officeart/2005/8/colors/accent1_2" csCatId="accent1" phldr="1"/>
      <dgm:spPr/>
    </dgm:pt>
    <dgm:pt modelId="{D3606319-D90A-7945-9A79-195A464BB7BF}">
      <dgm:prSet phldrT="[Text]"/>
      <dgm:spPr>
        <a:solidFill>
          <a:schemeClr val="accent1">
            <a:lumMod val="60000"/>
            <a:lumOff val="40000"/>
          </a:schemeClr>
        </a:solidFill>
      </dgm:spPr>
      <dgm:t>
        <a:bodyPr vert="vert"/>
        <a:lstStyle/>
        <a:p>
          <a:r>
            <a:rPr lang="en-US" dirty="0">
              <a:solidFill>
                <a:schemeClr val="tx1"/>
              </a:solidFill>
            </a:rPr>
            <a:t>3|</a:t>
          </a:r>
        </a:p>
      </dgm:t>
    </dgm:pt>
    <dgm:pt modelId="{4722973A-34FD-3448-8AF2-CC36747E1F69}" type="parTrans" cxnId="{A8A83CEE-79BB-6048-97A8-C13794A48E39}">
      <dgm:prSet/>
      <dgm:spPr/>
      <dgm:t>
        <a:bodyPr/>
        <a:lstStyle/>
        <a:p>
          <a:endParaRPr lang="en-US"/>
        </a:p>
      </dgm:t>
    </dgm:pt>
    <dgm:pt modelId="{46C4BD48-1584-5A48-90C3-8C6EFD30185D}" type="sibTrans" cxnId="{A8A83CEE-79BB-6048-97A8-C13794A48E39}">
      <dgm:prSet/>
      <dgm:spPr/>
      <dgm:t>
        <a:bodyPr/>
        <a:lstStyle/>
        <a:p>
          <a:endParaRPr lang="en-US"/>
        </a:p>
      </dgm:t>
    </dgm:pt>
    <dgm:pt modelId="{9D84F1B2-C97F-5A4D-B691-F7147965208D}">
      <dgm:prSet phldrT="[Text]"/>
      <dgm:spPr>
        <a:solidFill>
          <a:schemeClr val="accent1">
            <a:lumMod val="60000"/>
            <a:lumOff val="40000"/>
          </a:schemeClr>
        </a:solidFill>
      </dgm:spPr>
      <dgm:t>
        <a:bodyPr vert="vert"/>
        <a:lstStyle/>
        <a:p>
          <a:r>
            <a:rPr lang="en-US" dirty="0">
              <a:solidFill>
                <a:schemeClr val="tx1"/>
              </a:solidFill>
            </a:rPr>
            <a:t>1|</a:t>
          </a:r>
        </a:p>
      </dgm:t>
    </dgm:pt>
    <dgm:pt modelId="{E377E2D9-8E42-AD4C-BD49-7BB31BF78008}" type="sibTrans" cxnId="{68779FA1-C4E9-C64C-921E-FEB773AB5DE9}">
      <dgm:prSet/>
      <dgm:spPr/>
      <dgm:t>
        <a:bodyPr/>
        <a:lstStyle/>
        <a:p>
          <a:endParaRPr lang="en-US"/>
        </a:p>
      </dgm:t>
    </dgm:pt>
    <dgm:pt modelId="{EB0A4787-2441-CB4F-A26F-38678495DC07}" type="parTrans" cxnId="{68779FA1-C4E9-C64C-921E-FEB773AB5DE9}">
      <dgm:prSet/>
      <dgm:spPr/>
      <dgm:t>
        <a:bodyPr/>
        <a:lstStyle/>
        <a:p>
          <a:endParaRPr lang="en-US"/>
        </a:p>
      </dgm:t>
    </dgm:pt>
    <dgm:pt modelId="{FD14CA6B-FD43-4691-9A6F-6B9356B86814}">
      <dgm:prSet custT="1"/>
      <dgm:spPr>
        <a:solidFill>
          <a:schemeClr val="accent2">
            <a:lumMod val="20000"/>
            <a:lumOff val="80000"/>
          </a:schemeClr>
        </a:solidFill>
      </dgm:spPr>
      <dgm:t>
        <a:bodyPr lIns="91440" rIns="91440"/>
        <a:lstStyle/>
        <a:p>
          <a:pPr algn="l">
            <a:lnSpc>
              <a:spcPct val="110000"/>
            </a:lnSpc>
          </a:pPr>
          <a:r>
            <a:rPr lang="en-US" sz="1800" dirty="0">
              <a:solidFill>
                <a:schemeClr val="tx1"/>
              </a:solidFill>
            </a:rPr>
            <a:t>Identify molecular and clinical features of high importance in predicting the progression free survival of a breast cancer patient</a:t>
          </a:r>
          <a:endParaRPr lang="en-US" sz="1800" dirty="0"/>
        </a:p>
      </dgm:t>
    </dgm:pt>
    <dgm:pt modelId="{63533104-21AE-42A8-9ECD-AD05DFA61F8E}" type="parTrans" cxnId="{8A9BC2C2-58F9-4F6E-957F-67C656C9EDC5}">
      <dgm:prSet/>
      <dgm:spPr/>
      <dgm:t>
        <a:bodyPr/>
        <a:lstStyle/>
        <a:p>
          <a:endParaRPr lang="en-US"/>
        </a:p>
      </dgm:t>
    </dgm:pt>
    <dgm:pt modelId="{9C65D561-3C56-42EB-A3C3-0D9008E8402E}" type="sibTrans" cxnId="{8A9BC2C2-58F9-4F6E-957F-67C656C9EDC5}">
      <dgm:prSet/>
      <dgm:spPr/>
      <dgm:t>
        <a:bodyPr/>
        <a:lstStyle/>
        <a:p>
          <a:endParaRPr lang="en-US"/>
        </a:p>
      </dgm:t>
    </dgm:pt>
    <dgm:pt modelId="{09D7B982-D6ED-4B22-BAE7-105B51EF8F97}">
      <dgm:prSet phldrT="[Text]"/>
      <dgm:spPr>
        <a:solidFill>
          <a:schemeClr val="accent1">
            <a:lumMod val="60000"/>
            <a:lumOff val="40000"/>
          </a:schemeClr>
        </a:solidFill>
      </dgm:spPr>
      <dgm:t>
        <a:bodyPr vert="vert"/>
        <a:lstStyle/>
        <a:p>
          <a:r>
            <a:rPr lang="en-US" dirty="0"/>
            <a:t>2|</a:t>
          </a:r>
        </a:p>
      </dgm:t>
    </dgm:pt>
    <dgm:pt modelId="{EA6211E4-722C-422A-A098-0A4730D85A8D}" type="parTrans" cxnId="{FB0ACBF0-F6E8-4417-B956-A118A611A321}">
      <dgm:prSet/>
      <dgm:spPr/>
      <dgm:t>
        <a:bodyPr/>
        <a:lstStyle/>
        <a:p>
          <a:endParaRPr lang="en-US"/>
        </a:p>
      </dgm:t>
    </dgm:pt>
    <dgm:pt modelId="{E1ACE279-2059-401D-A1F6-2CC8BB6B358E}" type="sibTrans" cxnId="{FB0ACBF0-F6E8-4417-B956-A118A611A321}">
      <dgm:prSet/>
      <dgm:spPr/>
      <dgm:t>
        <a:bodyPr/>
        <a:lstStyle/>
        <a:p>
          <a:endParaRPr lang="en-US"/>
        </a:p>
      </dgm:t>
    </dgm:pt>
    <dgm:pt modelId="{0AB21B21-C2EC-45BC-B80E-159D17870B9B}">
      <dgm:prSet phldrT="[Text]" custT="1"/>
      <dgm:spPr>
        <a:solidFill>
          <a:schemeClr val="accent2">
            <a:lumMod val="20000"/>
            <a:lumOff val="80000"/>
          </a:schemeClr>
        </a:solidFill>
      </dgm:spPr>
      <dgm:t>
        <a:bodyPr lIns="91440" rIns="91440"/>
        <a:lstStyle/>
        <a:p>
          <a:pPr algn="l">
            <a:lnSpc>
              <a:spcPct val="110000"/>
            </a:lnSpc>
          </a:pPr>
          <a:r>
            <a:rPr lang="en-US" sz="1800" dirty="0">
              <a:solidFill>
                <a:schemeClr val="tx1"/>
              </a:solidFill>
            </a:rPr>
            <a:t>Identify the interactions between genes and drugs affecting the progression free survival (treatment outcome) of the patients</a:t>
          </a:r>
          <a:endParaRPr lang="en-US" sz="1800" dirty="0"/>
        </a:p>
      </dgm:t>
    </dgm:pt>
    <dgm:pt modelId="{96BA6ACC-B6F8-416C-A3A5-2C1B8B9486F2}" type="parTrans" cxnId="{EE53592F-F12D-456D-9096-E6B953CB4FD3}">
      <dgm:prSet/>
      <dgm:spPr/>
      <dgm:t>
        <a:bodyPr/>
        <a:lstStyle/>
        <a:p>
          <a:endParaRPr lang="en-US"/>
        </a:p>
      </dgm:t>
    </dgm:pt>
    <dgm:pt modelId="{C3A7E851-EC25-43E4-AA5A-FD6706691134}" type="sibTrans" cxnId="{EE53592F-F12D-456D-9096-E6B953CB4FD3}">
      <dgm:prSet/>
      <dgm:spPr/>
      <dgm:t>
        <a:bodyPr/>
        <a:lstStyle/>
        <a:p>
          <a:endParaRPr lang="en-US"/>
        </a:p>
      </dgm:t>
    </dgm:pt>
    <dgm:pt modelId="{C87F17B7-5A5D-47BC-9E46-8001DF22C985}">
      <dgm:prSet phldrT="[Text]" custT="1"/>
      <dgm:spPr>
        <a:solidFill>
          <a:schemeClr val="accent2">
            <a:lumMod val="20000"/>
            <a:lumOff val="80000"/>
          </a:schemeClr>
        </a:solidFill>
      </dgm:spPr>
      <dgm:t>
        <a:bodyPr lIns="91440" rIns="91440"/>
        <a:lstStyle/>
        <a:p>
          <a:pPr algn="l">
            <a:lnSpc>
              <a:spcPct val="110000"/>
            </a:lnSpc>
          </a:pPr>
          <a:r>
            <a:rPr lang="en-US" sz="1800" dirty="0">
              <a:solidFill>
                <a:schemeClr val="tx1"/>
              </a:solidFill>
            </a:rPr>
            <a:t>Build a treatment outcome prediction model using the selected molecular features, clinical features, and treatment history</a:t>
          </a:r>
          <a:endParaRPr lang="en-US" sz="1800" dirty="0"/>
        </a:p>
      </dgm:t>
    </dgm:pt>
    <dgm:pt modelId="{AF45EE40-8420-4A1C-9A7C-79A7D6F08F4E}" type="parTrans" cxnId="{D6350B5A-4839-4F35-AE7A-CC6031625814}">
      <dgm:prSet/>
      <dgm:spPr/>
      <dgm:t>
        <a:bodyPr/>
        <a:lstStyle/>
        <a:p>
          <a:endParaRPr lang="en-US"/>
        </a:p>
      </dgm:t>
    </dgm:pt>
    <dgm:pt modelId="{182AF91A-EF25-470B-B5FC-4C2EAAE03C22}" type="sibTrans" cxnId="{D6350B5A-4839-4F35-AE7A-CC6031625814}">
      <dgm:prSet/>
      <dgm:spPr/>
      <dgm:t>
        <a:bodyPr/>
        <a:lstStyle/>
        <a:p>
          <a:endParaRPr lang="en-US"/>
        </a:p>
      </dgm:t>
    </dgm:pt>
    <dgm:pt modelId="{0A7E035B-5FB9-48A0-A9F5-B742F7FEB595}" type="pres">
      <dgm:prSet presAssocID="{E6A721F0-907A-844F-B66B-FC17956C252E}" presName="linearFlow" presStyleCnt="0">
        <dgm:presLayoutVars>
          <dgm:dir/>
          <dgm:animLvl val="lvl"/>
          <dgm:resizeHandles/>
        </dgm:presLayoutVars>
      </dgm:prSet>
      <dgm:spPr/>
    </dgm:pt>
    <dgm:pt modelId="{8799EF8A-A01D-418A-AC6F-F9DE394AB27C}" type="pres">
      <dgm:prSet presAssocID="{9D84F1B2-C97F-5A4D-B691-F7147965208D}" presName="compositeNode" presStyleCnt="0">
        <dgm:presLayoutVars>
          <dgm:bulletEnabled val="1"/>
        </dgm:presLayoutVars>
      </dgm:prSet>
      <dgm:spPr/>
    </dgm:pt>
    <dgm:pt modelId="{0EAD8F03-7FAF-4719-9C96-A5C3C21357BA}" type="pres">
      <dgm:prSet presAssocID="{9D84F1B2-C97F-5A4D-B691-F7147965208D}" presName="image" presStyleLbl="fgImgPlace1" presStyleIdx="0" presStyleCnt="3" custScaleX="49281" custScaleY="49281" custLinFactNeighborX="-23520" custLinFactNeighborY="12320"/>
      <dgm:spPr/>
    </dgm:pt>
    <dgm:pt modelId="{DC5AF98C-2DB5-4E9A-9A2E-2C3C93BEE5B6}" type="pres">
      <dgm:prSet presAssocID="{9D84F1B2-C97F-5A4D-B691-F7147965208D}" presName="childNode" presStyleLbl="node1" presStyleIdx="0" presStyleCnt="3" custScaleX="112080" custScaleY="99162" custLinFactNeighborX="-454" custLinFactNeighborY="421">
        <dgm:presLayoutVars>
          <dgm:bulletEnabled val="1"/>
        </dgm:presLayoutVars>
      </dgm:prSet>
      <dgm:spPr/>
    </dgm:pt>
    <dgm:pt modelId="{555CB739-49A3-45D9-A894-0A78E5293DE4}" type="pres">
      <dgm:prSet presAssocID="{9D84F1B2-C97F-5A4D-B691-F7147965208D}" presName="parentNode" presStyleLbl="revTx" presStyleIdx="0" presStyleCnt="3">
        <dgm:presLayoutVars>
          <dgm:chMax val="0"/>
          <dgm:bulletEnabled val="1"/>
        </dgm:presLayoutVars>
      </dgm:prSet>
      <dgm:spPr/>
    </dgm:pt>
    <dgm:pt modelId="{5C409252-6159-4509-9F44-43064EA9064D}" type="pres">
      <dgm:prSet presAssocID="{E377E2D9-8E42-AD4C-BD49-7BB31BF78008}" presName="sibTrans" presStyleCnt="0"/>
      <dgm:spPr/>
    </dgm:pt>
    <dgm:pt modelId="{5505EDD0-008F-4AD2-958F-9E16B25A538A}" type="pres">
      <dgm:prSet presAssocID="{09D7B982-D6ED-4B22-BAE7-105B51EF8F97}" presName="compositeNode" presStyleCnt="0">
        <dgm:presLayoutVars>
          <dgm:bulletEnabled val="1"/>
        </dgm:presLayoutVars>
      </dgm:prSet>
      <dgm:spPr/>
    </dgm:pt>
    <dgm:pt modelId="{96EDE215-29E5-40F7-9AF0-F961AAE6281B}" type="pres">
      <dgm:prSet presAssocID="{09D7B982-D6ED-4B22-BAE7-105B51EF8F97}" presName="image" presStyleLbl="fgImgPlace1" presStyleIdx="1" presStyleCnt="3" custScaleX="49281" custScaleY="49281" custLinFactNeighborX="-24640" custLinFactNeighborY="12320"/>
      <dgm:spPr/>
    </dgm:pt>
    <dgm:pt modelId="{D091099B-878E-45DB-942C-AEE164F17E27}" type="pres">
      <dgm:prSet presAssocID="{09D7B982-D6ED-4B22-BAE7-105B51EF8F97}" presName="childNode" presStyleLbl="node1" presStyleIdx="1" presStyleCnt="3" custScaleX="112534" custScaleY="96797" custLinFactNeighborY="1262">
        <dgm:presLayoutVars>
          <dgm:bulletEnabled val="1"/>
        </dgm:presLayoutVars>
      </dgm:prSet>
      <dgm:spPr/>
    </dgm:pt>
    <dgm:pt modelId="{D495C367-07C4-457A-A979-8D23A5A9707F}" type="pres">
      <dgm:prSet presAssocID="{09D7B982-D6ED-4B22-BAE7-105B51EF8F97}" presName="parentNode" presStyleLbl="revTx" presStyleIdx="1" presStyleCnt="3" custLinFactNeighborY="-842">
        <dgm:presLayoutVars>
          <dgm:chMax val="0"/>
          <dgm:bulletEnabled val="1"/>
        </dgm:presLayoutVars>
      </dgm:prSet>
      <dgm:spPr/>
    </dgm:pt>
    <dgm:pt modelId="{E7651451-83DC-4F5D-AB53-658DE6D78D9F}" type="pres">
      <dgm:prSet presAssocID="{E1ACE279-2059-401D-A1F6-2CC8BB6B358E}" presName="sibTrans" presStyleCnt="0"/>
      <dgm:spPr/>
    </dgm:pt>
    <dgm:pt modelId="{ECC647AA-D76A-42E2-A4EC-76AFB5B69DB0}" type="pres">
      <dgm:prSet presAssocID="{D3606319-D90A-7945-9A79-195A464BB7BF}" presName="compositeNode" presStyleCnt="0">
        <dgm:presLayoutVars>
          <dgm:bulletEnabled val="1"/>
        </dgm:presLayoutVars>
      </dgm:prSet>
      <dgm:spPr/>
    </dgm:pt>
    <dgm:pt modelId="{0BE4E073-5A77-4586-8D8E-35C267EE480B}" type="pres">
      <dgm:prSet presAssocID="{D3606319-D90A-7945-9A79-195A464BB7BF}" presName="image" presStyleLbl="fgImgPlace1" presStyleIdx="2" presStyleCnt="3" custScaleX="49281" custScaleY="49281" custLinFactNeighborX="-22400" custLinFactNeighborY="12320"/>
      <dgm:spPr/>
    </dgm:pt>
    <dgm:pt modelId="{04511050-1967-4042-AF19-D4E682CB07A6}" type="pres">
      <dgm:prSet presAssocID="{D3606319-D90A-7945-9A79-195A464BB7BF}" presName="childNode" presStyleLbl="node1" presStyleIdx="2" presStyleCnt="3" custScaleX="110895" custScaleY="99172">
        <dgm:presLayoutVars>
          <dgm:bulletEnabled val="1"/>
        </dgm:presLayoutVars>
      </dgm:prSet>
      <dgm:spPr/>
    </dgm:pt>
    <dgm:pt modelId="{D4B68824-2317-4E21-976B-274A5AB126F0}" type="pres">
      <dgm:prSet presAssocID="{D3606319-D90A-7945-9A79-195A464BB7BF}" presName="parentNode" presStyleLbl="revTx" presStyleIdx="2" presStyleCnt="3" custLinFactNeighborX="2215" custLinFactNeighborY="-842">
        <dgm:presLayoutVars>
          <dgm:chMax val="0"/>
          <dgm:bulletEnabled val="1"/>
        </dgm:presLayoutVars>
      </dgm:prSet>
      <dgm:spPr/>
    </dgm:pt>
  </dgm:ptLst>
  <dgm:cxnLst>
    <dgm:cxn modelId="{DCDDDC15-5659-42F7-A334-F989D41CDFC6}" type="presOf" srcId="{0AB21B21-C2EC-45BC-B80E-159D17870B9B}" destId="{04511050-1967-4042-AF19-D4E682CB07A6}" srcOrd="0" destOrd="0" presId="urn:microsoft.com/office/officeart/2005/8/layout/hList2"/>
    <dgm:cxn modelId="{4A27B12E-84F5-4F2D-A830-D73315FCAD86}" type="presOf" srcId="{09D7B982-D6ED-4B22-BAE7-105B51EF8F97}" destId="{D495C367-07C4-457A-A979-8D23A5A9707F}" srcOrd="0" destOrd="0" presId="urn:microsoft.com/office/officeart/2005/8/layout/hList2"/>
    <dgm:cxn modelId="{EE53592F-F12D-456D-9096-E6B953CB4FD3}" srcId="{D3606319-D90A-7945-9A79-195A464BB7BF}" destId="{0AB21B21-C2EC-45BC-B80E-159D17870B9B}" srcOrd="0" destOrd="0" parTransId="{96BA6ACC-B6F8-416C-A3A5-2C1B8B9486F2}" sibTransId="{C3A7E851-EC25-43E4-AA5A-FD6706691134}"/>
    <dgm:cxn modelId="{81D5BC2F-27AA-4809-AB74-6FE4FCC75EBC}" type="presOf" srcId="{D3606319-D90A-7945-9A79-195A464BB7BF}" destId="{D4B68824-2317-4E21-976B-274A5AB126F0}" srcOrd="0" destOrd="0" presId="urn:microsoft.com/office/officeart/2005/8/layout/hList2"/>
    <dgm:cxn modelId="{42FCFB30-24BF-45C3-91FE-D75A743D61E8}" type="presOf" srcId="{C87F17B7-5A5D-47BC-9E46-8001DF22C985}" destId="{D091099B-878E-45DB-942C-AEE164F17E27}" srcOrd="0" destOrd="0" presId="urn:microsoft.com/office/officeart/2005/8/layout/hList2"/>
    <dgm:cxn modelId="{D6350B5A-4839-4F35-AE7A-CC6031625814}" srcId="{09D7B982-D6ED-4B22-BAE7-105B51EF8F97}" destId="{C87F17B7-5A5D-47BC-9E46-8001DF22C985}" srcOrd="0" destOrd="0" parTransId="{AF45EE40-8420-4A1C-9A7C-79A7D6F08F4E}" sibTransId="{182AF91A-EF25-470B-B5FC-4C2EAAE03C22}"/>
    <dgm:cxn modelId="{68779FA1-C4E9-C64C-921E-FEB773AB5DE9}" srcId="{E6A721F0-907A-844F-B66B-FC17956C252E}" destId="{9D84F1B2-C97F-5A4D-B691-F7147965208D}" srcOrd="0" destOrd="0" parTransId="{EB0A4787-2441-CB4F-A26F-38678495DC07}" sibTransId="{E377E2D9-8E42-AD4C-BD49-7BB31BF78008}"/>
    <dgm:cxn modelId="{74A3E7AB-93CA-4097-A036-A8460A5038E2}" type="presOf" srcId="{9D84F1B2-C97F-5A4D-B691-F7147965208D}" destId="{555CB739-49A3-45D9-A894-0A78E5293DE4}" srcOrd="0" destOrd="0" presId="urn:microsoft.com/office/officeart/2005/8/layout/hList2"/>
    <dgm:cxn modelId="{8A9BC2C2-58F9-4F6E-957F-67C656C9EDC5}" srcId="{9D84F1B2-C97F-5A4D-B691-F7147965208D}" destId="{FD14CA6B-FD43-4691-9A6F-6B9356B86814}" srcOrd="0" destOrd="0" parTransId="{63533104-21AE-42A8-9ECD-AD05DFA61F8E}" sibTransId="{9C65D561-3C56-42EB-A3C3-0D9008E8402E}"/>
    <dgm:cxn modelId="{B602EAE1-53C7-4B85-8D81-86474000C420}" type="presOf" srcId="{FD14CA6B-FD43-4691-9A6F-6B9356B86814}" destId="{DC5AF98C-2DB5-4E9A-9A2E-2C3C93BEE5B6}" srcOrd="0" destOrd="0" presId="urn:microsoft.com/office/officeart/2005/8/layout/hList2"/>
    <dgm:cxn modelId="{A8A83CEE-79BB-6048-97A8-C13794A48E39}" srcId="{E6A721F0-907A-844F-B66B-FC17956C252E}" destId="{D3606319-D90A-7945-9A79-195A464BB7BF}" srcOrd="2" destOrd="0" parTransId="{4722973A-34FD-3448-8AF2-CC36747E1F69}" sibTransId="{46C4BD48-1584-5A48-90C3-8C6EFD30185D}"/>
    <dgm:cxn modelId="{FB0ACBF0-F6E8-4417-B956-A118A611A321}" srcId="{E6A721F0-907A-844F-B66B-FC17956C252E}" destId="{09D7B982-D6ED-4B22-BAE7-105B51EF8F97}" srcOrd="1" destOrd="0" parTransId="{EA6211E4-722C-422A-A098-0A4730D85A8D}" sibTransId="{E1ACE279-2059-401D-A1F6-2CC8BB6B358E}"/>
    <dgm:cxn modelId="{E50D90F5-3253-4A40-9BF2-496D74CA1592}" type="presOf" srcId="{E6A721F0-907A-844F-B66B-FC17956C252E}" destId="{0A7E035B-5FB9-48A0-A9F5-B742F7FEB595}" srcOrd="0" destOrd="0" presId="urn:microsoft.com/office/officeart/2005/8/layout/hList2"/>
    <dgm:cxn modelId="{065313E6-B00B-424C-8D8B-BBA4E9CCA526}" type="presParOf" srcId="{0A7E035B-5FB9-48A0-A9F5-B742F7FEB595}" destId="{8799EF8A-A01D-418A-AC6F-F9DE394AB27C}" srcOrd="0" destOrd="0" presId="urn:microsoft.com/office/officeart/2005/8/layout/hList2"/>
    <dgm:cxn modelId="{6066D8CD-5B3B-4719-8E6B-EB4EC8C5E73F}" type="presParOf" srcId="{8799EF8A-A01D-418A-AC6F-F9DE394AB27C}" destId="{0EAD8F03-7FAF-4719-9C96-A5C3C21357BA}" srcOrd="0" destOrd="0" presId="urn:microsoft.com/office/officeart/2005/8/layout/hList2"/>
    <dgm:cxn modelId="{1DF8AC96-3610-409C-A082-0AAEDD2CD7E1}" type="presParOf" srcId="{8799EF8A-A01D-418A-AC6F-F9DE394AB27C}" destId="{DC5AF98C-2DB5-4E9A-9A2E-2C3C93BEE5B6}" srcOrd="1" destOrd="0" presId="urn:microsoft.com/office/officeart/2005/8/layout/hList2"/>
    <dgm:cxn modelId="{09BB33F5-E596-4A45-90C0-91F389D7E3BB}" type="presParOf" srcId="{8799EF8A-A01D-418A-AC6F-F9DE394AB27C}" destId="{555CB739-49A3-45D9-A894-0A78E5293DE4}" srcOrd="2" destOrd="0" presId="urn:microsoft.com/office/officeart/2005/8/layout/hList2"/>
    <dgm:cxn modelId="{D08C21BC-F1BB-4B48-A182-E3D4D4535DA8}" type="presParOf" srcId="{0A7E035B-5FB9-48A0-A9F5-B742F7FEB595}" destId="{5C409252-6159-4509-9F44-43064EA9064D}" srcOrd="1" destOrd="0" presId="urn:microsoft.com/office/officeart/2005/8/layout/hList2"/>
    <dgm:cxn modelId="{B697BD52-753A-4B6C-8DF4-329901454A76}" type="presParOf" srcId="{0A7E035B-5FB9-48A0-A9F5-B742F7FEB595}" destId="{5505EDD0-008F-4AD2-958F-9E16B25A538A}" srcOrd="2" destOrd="0" presId="urn:microsoft.com/office/officeart/2005/8/layout/hList2"/>
    <dgm:cxn modelId="{A3ABD8FB-EFE8-4D41-BAA7-1849303A39F4}" type="presParOf" srcId="{5505EDD0-008F-4AD2-958F-9E16B25A538A}" destId="{96EDE215-29E5-40F7-9AF0-F961AAE6281B}" srcOrd="0" destOrd="0" presId="urn:microsoft.com/office/officeart/2005/8/layout/hList2"/>
    <dgm:cxn modelId="{FE1FDEAC-6489-43D9-A8C8-A3133EB4ECB7}" type="presParOf" srcId="{5505EDD0-008F-4AD2-958F-9E16B25A538A}" destId="{D091099B-878E-45DB-942C-AEE164F17E27}" srcOrd="1" destOrd="0" presId="urn:microsoft.com/office/officeart/2005/8/layout/hList2"/>
    <dgm:cxn modelId="{90604679-FB63-4B69-A22B-CBBF6E382A83}" type="presParOf" srcId="{5505EDD0-008F-4AD2-958F-9E16B25A538A}" destId="{D495C367-07C4-457A-A979-8D23A5A9707F}" srcOrd="2" destOrd="0" presId="urn:microsoft.com/office/officeart/2005/8/layout/hList2"/>
    <dgm:cxn modelId="{1877380E-2392-4EF1-931F-0A4E3267BB19}" type="presParOf" srcId="{0A7E035B-5FB9-48A0-A9F5-B742F7FEB595}" destId="{E7651451-83DC-4F5D-AB53-658DE6D78D9F}" srcOrd="3" destOrd="0" presId="urn:microsoft.com/office/officeart/2005/8/layout/hList2"/>
    <dgm:cxn modelId="{2F8CAF2E-09B6-49D2-8012-765DC5F7CBF7}" type="presParOf" srcId="{0A7E035B-5FB9-48A0-A9F5-B742F7FEB595}" destId="{ECC647AA-D76A-42E2-A4EC-76AFB5B69DB0}" srcOrd="4" destOrd="0" presId="urn:microsoft.com/office/officeart/2005/8/layout/hList2"/>
    <dgm:cxn modelId="{462F8E2B-6333-4770-B4B6-24EE26A2BC9B}" type="presParOf" srcId="{ECC647AA-D76A-42E2-A4EC-76AFB5B69DB0}" destId="{0BE4E073-5A77-4586-8D8E-35C267EE480B}" srcOrd="0" destOrd="0" presId="urn:microsoft.com/office/officeart/2005/8/layout/hList2"/>
    <dgm:cxn modelId="{E9D12789-0387-4F6D-B0AA-CAB055C00CBF}" type="presParOf" srcId="{ECC647AA-D76A-42E2-A4EC-76AFB5B69DB0}" destId="{04511050-1967-4042-AF19-D4E682CB07A6}" srcOrd="1" destOrd="0" presId="urn:microsoft.com/office/officeart/2005/8/layout/hList2"/>
    <dgm:cxn modelId="{B4B9E1EF-6678-4513-888E-B209FF996E63}" type="presParOf" srcId="{ECC647AA-D76A-42E2-A4EC-76AFB5B69DB0}" destId="{D4B68824-2317-4E21-976B-274A5AB126F0}"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B8B552-29ED-4F90-AB90-2B5A004A1E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958F309-37CB-483A-9306-BFD555B9CC06}">
      <dgm:prSet phldrT="[Text]" custT="1"/>
      <dgm:spPr>
        <a:solidFill>
          <a:srgbClr val="2683C6"/>
        </a:solidFill>
        <a:ln>
          <a:solidFill>
            <a:srgbClr val="2683C6"/>
          </a:solidFill>
        </a:ln>
      </dgm:spPr>
      <dgm:t>
        <a:bodyPr/>
        <a:lstStyle/>
        <a:p>
          <a:r>
            <a:rPr lang="en-US" sz="1800" dirty="0"/>
            <a:t>Demographic</a:t>
          </a:r>
          <a:r>
            <a:rPr lang="en-US" sz="2200" dirty="0"/>
            <a:t> and Diagnostic features</a:t>
          </a:r>
        </a:p>
      </dgm:t>
    </dgm:pt>
    <dgm:pt modelId="{5938DEF9-D4E0-4BEB-8106-FCB199181849}" type="parTrans" cxnId="{684BCB7F-3161-436C-9735-38213874D7B0}">
      <dgm:prSet/>
      <dgm:spPr/>
      <dgm:t>
        <a:bodyPr/>
        <a:lstStyle/>
        <a:p>
          <a:endParaRPr lang="en-US"/>
        </a:p>
      </dgm:t>
    </dgm:pt>
    <dgm:pt modelId="{761E26ED-C626-4089-9E56-88E93907C0F5}" type="sibTrans" cxnId="{684BCB7F-3161-436C-9735-38213874D7B0}">
      <dgm:prSet/>
      <dgm:spPr/>
      <dgm:t>
        <a:bodyPr/>
        <a:lstStyle/>
        <a:p>
          <a:endParaRPr lang="en-US"/>
        </a:p>
      </dgm:t>
    </dgm:pt>
    <dgm:pt modelId="{C8AE226C-7F26-4736-AD19-7AA267A2440E}">
      <dgm:prSet phldrT="[Text]" custT="1"/>
      <dgm:spPr>
        <a:ln>
          <a:solidFill>
            <a:srgbClr val="5A769E"/>
          </a:solidFill>
        </a:ln>
      </dgm:spPr>
      <dgm:t>
        <a:bodyPr/>
        <a:lstStyle/>
        <a:p>
          <a:r>
            <a:rPr lang="en-US" sz="1800" dirty="0"/>
            <a:t>Tumor stage</a:t>
          </a:r>
        </a:p>
      </dgm:t>
    </dgm:pt>
    <dgm:pt modelId="{79A1D8F8-F631-41AC-B727-2DA298AFD4A7}" type="parTrans" cxnId="{2C91B805-7DDC-475F-BB32-CEA254C7F90C}">
      <dgm:prSet/>
      <dgm:spPr/>
      <dgm:t>
        <a:bodyPr/>
        <a:lstStyle/>
        <a:p>
          <a:endParaRPr lang="en-US"/>
        </a:p>
      </dgm:t>
    </dgm:pt>
    <dgm:pt modelId="{F0DD5AF8-79E3-4E29-B80B-928E0FACAB44}" type="sibTrans" cxnId="{2C91B805-7DDC-475F-BB32-CEA254C7F90C}">
      <dgm:prSet/>
      <dgm:spPr/>
      <dgm:t>
        <a:bodyPr/>
        <a:lstStyle/>
        <a:p>
          <a:endParaRPr lang="en-US"/>
        </a:p>
      </dgm:t>
    </dgm:pt>
    <dgm:pt modelId="{E2230B74-EFAD-422C-A3CF-0AE6C6597B2B}">
      <dgm:prSet phldrT="[Text]" custT="1"/>
      <dgm:spPr>
        <a:ln>
          <a:solidFill>
            <a:srgbClr val="5A769E"/>
          </a:solidFill>
        </a:ln>
      </dgm:spPr>
      <dgm:t>
        <a:bodyPr/>
        <a:lstStyle/>
        <a:p>
          <a:r>
            <a:rPr lang="en-US" sz="1800" dirty="0"/>
            <a:t>Menopause status</a:t>
          </a:r>
        </a:p>
      </dgm:t>
    </dgm:pt>
    <dgm:pt modelId="{DF50519D-2111-4FDD-A767-4BE186DDAA23}" type="parTrans" cxnId="{87249932-4339-4E30-B3F7-9D8B7597F7AA}">
      <dgm:prSet/>
      <dgm:spPr/>
      <dgm:t>
        <a:bodyPr/>
        <a:lstStyle/>
        <a:p>
          <a:endParaRPr lang="en-US"/>
        </a:p>
      </dgm:t>
    </dgm:pt>
    <dgm:pt modelId="{116E8A9B-A8C6-478B-9F66-761E5822F10C}" type="sibTrans" cxnId="{87249932-4339-4E30-B3F7-9D8B7597F7AA}">
      <dgm:prSet/>
      <dgm:spPr/>
      <dgm:t>
        <a:bodyPr/>
        <a:lstStyle/>
        <a:p>
          <a:endParaRPr lang="en-US"/>
        </a:p>
      </dgm:t>
    </dgm:pt>
    <dgm:pt modelId="{674FF42E-7B80-405B-9776-B94B5E304E84}">
      <dgm:prSet phldrT="[Text]" custT="1"/>
      <dgm:spPr>
        <a:solidFill>
          <a:srgbClr val="2683C6"/>
        </a:solidFill>
        <a:ln>
          <a:solidFill>
            <a:srgbClr val="2683C6"/>
          </a:solidFill>
        </a:ln>
      </dgm:spPr>
      <dgm:t>
        <a:bodyPr/>
        <a:lstStyle/>
        <a:p>
          <a:r>
            <a:rPr lang="en-US" sz="1800" dirty="0"/>
            <a:t>Treatment features</a:t>
          </a:r>
        </a:p>
      </dgm:t>
    </dgm:pt>
    <dgm:pt modelId="{D5DFBC29-CA04-46AA-ABC5-B94AAD9B0702}" type="parTrans" cxnId="{92CD5368-647E-4383-B1B2-7B1A79FBB44B}">
      <dgm:prSet/>
      <dgm:spPr/>
      <dgm:t>
        <a:bodyPr/>
        <a:lstStyle/>
        <a:p>
          <a:endParaRPr lang="en-US"/>
        </a:p>
      </dgm:t>
    </dgm:pt>
    <dgm:pt modelId="{C1A65B77-2259-46C0-A0ED-354C8C1F99F9}" type="sibTrans" cxnId="{92CD5368-647E-4383-B1B2-7B1A79FBB44B}">
      <dgm:prSet/>
      <dgm:spPr/>
      <dgm:t>
        <a:bodyPr/>
        <a:lstStyle/>
        <a:p>
          <a:endParaRPr lang="en-US"/>
        </a:p>
      </dgm:t>
    </dgm:pt>
    <dgm:pt modelId="{5C320B34-D4EB-459F-B78E-DEFED891A5C3}">
      <dgm:prSet phldrT="[Text]" custT="1"/>
      <dgm:spPr>
        <a:ln>
          <a:solidFill>
            <a:srgbClr val="5A769E"/>
          </a:solidFill>
        </a:ln>
      </dgm:spPr>
      <dgm:t>
        <a:bodyPr/>
        <a:lstStyle/>
        <a:p>
          <a:r>
            <a:rPr lang="en-US" sz="1800"/>
            <a:t>Radiation therapy flag</a:t>
          </a:r>
          <a:endParaRPr lang="en-US" sz="1800" dirty="0"/>
        </a:p>
      </dgm:t>
    </dgm:pt>
    <dgm:pt modelId="{6E21F6E7-E03C-489D-B45C-9BAD0E5BEDF8}" type="parTrans" cxnId="{3F33FDC5-02F6-46EC-967E-29A8F84FEA03}">
      <dgm:prSet/>
      <dgm:spPr/>
      <dgm:t>
        <a:bodyPr/>
        <a:lstStyle/>
        <a:p>
          <a:endParaRPr lang="en-US"/>
        </a:p>
      </dgm:t>
    </dgm:pt>
    <dgm:pt modelId="{DF40FFF1-9032-4D46-BC93-5CEB2DA3798A}" type="sibTrans" cxnId="{3F33FDC5-02F6-46EC-967E-29A8F84FEA03}">
      <dgm:prSet/>
      <dgm:spPr/>
      <dgm:t>
        <a:bodyPr/>
        <a:lstStyle/>
        <a:p>
          <a:endParaRPr lang="en-US"/>
        </a:p>
      </dgm:t>
    </dgm:pt>
    <dgm:pt modelId="{9ED8ECA3-BE2E-44F5-936B-E61D30286F06}">
      <dgm:prSet phldrT="[Text]" custT="1"/>
      <dgm:spPr>
        <a:ln>
          <a:solidFill>
            <a:srgbClr val="5A769E"/>
          </a:solidFill>
        </a:ln>
      </dgm:spPr>
      <dgm:t>
        <a:bodyPr/>
        <a:lstStyle/>
        <a:p>
          <a:r>
            <a:rPr lang="en-US" sz="1800" dirty="0"/>
            <a:t>Lymph node count</a:t>
          </a:r>
        </a:p>
      </dgm:t>
    </dgm:pt>
    <dgm:pt modelId="{C0AF3FED-8260-4438-A62E-F0E493F73AA2}" type="parTrans" cxnId="{BAFE7486-24E8-420D-8A7A-0FE6B69C2683}">
      <dgm:prSet/>
      <dgm:spPr/>
      <dgm:t>
        <a:bodyPr/>
        <a:lstStyle/>
        <a:p>
          <a:endParaRPr lang="en-US"/>
        </a:p>
      </dgm:t>
    </dgm:pt>
    <dgm:pt modelId="{30FF5933-5DE9-4705-B5A8-772226A85567}" type="sibTrans" cxnId="{BAFE7486-24E8-420D-8A7A-0FE6B69C2683}">
      <dgm:prSet/>
      <dgm:spPr/>
      <dgm:t>
        <a:bodyPr/>
        <a:lstStyle/>
        <a:p>
          <a:endParaRPr lang="en-US"/>
        </a:p>
      </dgm:t>
    </dgm:pt>
    <dgm:pt modelId="{3F90536E-68EE-4E8A-8D9E-57FE2D3FE63B}">
      <dgm:prSet phldrT="[Text]" custT="1"/>
      <dgm:spPr>
        <a:ln>
          <a:solidFill>
            <a:srgbClr val="5A769E"/>
          </a:solidFill>
        </a:ln>
      </dgm:spPr>
      <dgm:t>
        <a:bodyPr/>
        <a:lstStyle/>
        <a:p>
          <a:r>
            <a:rPr lang="en-US" sz="1800" dirty="0"/>
            <a:t>Drug counts </a:t>
          </a:r>
        </a:p>
      </dgm:t>
    </dgm:pt>
    <dgm:pt modelId="{A37A2944-F949-4174-964F-351853D7384C}" type="parTrans" cxnId="{21935119-5FC2-45CA-B0E2-585BF217F130}">
      <dgm:prSet/>
      <dgm:spPr/>
      <dgm:t>
        <a:bodyPr/>
        <a:lstStyle/>
        <a:p>
          <a:endParaRPr lang="en-US"/>
        </a:p>
      </dgm:t>
    </dgm:pt>
    <dgm:pt modelId="{EC60EE45-B7AE-4959-AB0E-8ABBCAD881DB}" type="sibTrans" cxnId="{21935119-5FC2-45CA-B0E2-585BF217F130}">
      <dgm:prSet/>
      <dgm:spPr/>
      <dgm:t>
        <a:bodyPr/>
        <a:lstStyle/>
        <a:p>
          <a:endParaRPr lang="en-US"/>
        </a:p>
      </dgm:t>
    </dgm:pt>
    <dgm:pt modelId="{F998AE2B-6021-4C06-8616-7FC47EA5C6ED}">
      <dgm:prSet phldrT="[Text]" custT="1"/>
      <dgm:spPr>
        <a:ln>
          <a:solidFill>
            <a:srgbClr val="5A769E"/>
          </a:solidFill>
        </a:ln>
      </dgm:spPr>
      <dgm:t>
        <a:bodyPr/>
        <a:lstStyle/>
        <a:p>
          <a:r>
            <a:rPr lang="en-US" sz="1800" dirty="0"/>
            <a:t>Race</a:t>
          </a:r>
        </a:p>
      </dgm:t>
    </dgm:pt>
    <dgm:pt modelId="{45BF31BD-7A09-4BD0-9D21-50EA12DE2FE3}" type="parTrans" cxnId="{9BF9EC62-3DAB-4216-BA20-7F24973E7A11}">
      <dgm:prSet/>
      <dgm:spPr/>
      <dgm:t>
        <a:bodyPr/>
        <a:lstStyle/>
        <a:p>
          <a:endParaRPr lang="en-US"/>
        </a:p>
      </dgm:t>
    </dgm:pt>
    <dgm:pt modelId="{06A40B76-FEB9-4BA6-BC61-B4655019F02E}" type="sibTrans" cxnId="{9BF9EC62-3DAB-4216-BA20-7F24973E7A11}">
      <dgm:prSet/>
      <dgm:spPr/>
      <dgm:t>
        <a:bodyPr/>
        <a:lstStyle/>
        <a:p>
          <a:endParaRPr lang="en-US"/>
        </a:p>
      </dgm:t>
    </dgm:pt>
    <dgm:pt modelId="{77D23EFB-12DE-4ACB-93BC-57B69397618E}">
      <dgm:prSet custT="1"/>
      <dgm:spPr>
        <a:solidFill>
          <a:srgbClr val="2683C6"/>
        </a:solidFill>
        <a:ln>
          <a:solidFill>
            <a:srgbClr val="2683C6"/>
          </a:solidFill>
        </a:ln>
      </dgm:spPr>
      <dgm:t>
        <a:bodyPr/>
        <a:lstStyle/>
        <a:p>
          <a:r>
            <a:rPr lang="en-US" sz="1800" kern="1200" dirty="0">
              <a:solidFill>
                <a:prstClr val="white"/>
              </a:solidFill>
              <a:latin typeface="Tw Cen MT" panose="020B0602020104020603"/>
              <a:ea typeface="+mn-ea"/>
              <a:cs typeface="+mn-cs"/>
            </a:rPr>
            <a:t>Survival indicators</a:t>
          </a:r>
        </a:p>
      </dgm:t>
    </dgm:pt>
    <dgm:pt modelId="{77123892-6E21-4229-AF78-F9465E71FA0E}" type="parTrans" cxnId="{0E701491-EACF-40A9-8454-5356B5BD407E}">
      <dgm:prSet/>
      <dgm:spPr/>
      <dgm:t>
        <a:bodyPr/>
        <a:lstStyle/>
        <a:p>
          <a:endParaRPr lang="en-US"/>
        </a:p>
      </dgm:t>
    </dgm:pt>
    <dgm:pt modelId="{2D2935E2-E5F8-4A06-8A46-E9F37E6E3153}" type="sibTrans" cxnId="{0E701491-EACF-40A9-8454-5356B5BD407E}">
      <dgm:prSet/>
      <dgm:spPr/>
      <dgm:t>
        <a:bodyPr/>
        <a:lstStyle/>
        <a:p>
          <a:endParaRPr lang="en-US"/>
        </a:p>
      </dgm:t>
    </dgm:pt>
    <dgm:pt modelId="{D46BBE5B-4E0C-4599-BE4C-B88AE7C3542F}">
      <dgm:prSet custT="1"/>
      <dgm:spPr>
        <a:ln>
          <a:solidFill>
            <a:srgbClr val="5A769E"/>
          </a:solidFill>
        </a:ln>
      </dgm:spPr>
      <dgm:t>
        <a:bodyPr/>
        <a:lstStyle/>
        <a:p>
          <a:r>
            <a:rPr lang="en-US" sz="1800" dirty="0"/>
            <a:t>Progression Free Interval: Period since treatment began during which the disease hasn’t worsened </a:t>
          </a:r>
        </a:p>
      </dgm:t>
    </dgm:pt>
    <dgm:pt modelId="{C640CF43-921D-4F0D-AF61-1EDDF951ADD0}" type="parTrans" cxnId="{1131E8D8-AD90-410F-9916-A77027339D16}">
      <dgm:prSet/>
      <dgm:spPr/>
      <dgm:t>
        <a:bodyPr/>
        <a:lstStyle/>
        <a:p>
          <a:endParaRPr lang="en-US"/>
        </a:p>
      </dgm:t>
    </dgm:pt>
    <dgm:pt modelId="{ECA6BB62-8FE5-4BF3-9E03-6DDE67555E2F}" type="sibTrans" cxnId="{1131E8D8-AD90-410F-9916-A77027339D16}">
      <dgm:prSet/>
      <dgm:spPr/>
      <dgm:t>
        <a:bodyPr/>
        <a:lstStyle/>
        <a:p>
          <a:endParaRPr lang="en-US"/>
        </a:p>
      </dgm:t>
    </dgm:pt>
    <dgm:pt modelId="{F7F088F4-3301-4E52-829E-B5077F62EB9C}">
      <dgm:prSet custT="1"/>
      <dgm:spPr>
        <a:ln>
          <a:solidFill>
            <a:srgbClr val="5A769E"/>
          </a:solidFill>
        </a:ln>
      </dgm:spPr>
      <dgm:t>
        <a:bodyPr/>
        <a:lstStyle/>
        <a:p>
          <a:r>
            <a:rPr lang="en-US" sz="1800" dirty="0"/>
            <a:t>Overall Survival time: Period from the date of diagnosis until the date of death/date of last follow up (depending on vital status)</a:t>
          </a:r>
        </a:p>
      </dgm:t>
    </dgm:pt>
    <dgm:pt modelId="{A6993B3A-9720-4E2A-99FC-DA0C7F629771}" type="parTrans" cxnId="{3D36A859-2ACE-4D6B-89B3-FF7127F5BFBF}">
      <dgm:prSet/>
      <dgm:spPr/>
      <dgm:t>
        <a:bodyPr/>
        <a:lstStyle/>
        <a:p>
          <a:endParaRPr lang="en-US"/>
        </a:p>
      </dgm:t>
    </dgm:pt>
    <dgm:pt modelId="{780B3309-96AE-45C5-B62C-03CB98983C97}" type="sibTrans" cxnId="{3D36A859-2ACE-4D6B-89B3-FF7127F5BFBF}">
      <dgm:prSet/>
      <dgm:spPr/>
      <dgm:t>
        <a:bodyPr/>
        <a:lstStyle/>
        <a:p>
          <a:endParaRPr lang="en-US"/>
        </a:p>
      </dgm:t>
    </dgm:pt>
    <dgm:pt modelId="{753627F1-20F9-4D04-8A21-B4E5FD29EE9A}" type="pres">
      <dgm:prSet presAssocID="{B5B8B552-29ED-4F90-AB90-2B5A004A1E03}" presName="linear" presStyleCnt="0">
        <dgm:presLayoutVars>
          <dgm:dir/>
          <dgm:animLvl val="lvl"/>
          <dgm:resizeHandles val="exact"/>
        </dgm:presLayoutVars>
      </dgm:prSet>
      <dgm:spPr/>
    </dgm:pt>
    <dgm:pt modelId="{F4BA1798-B511-4C20-97D6-3BE0DFE3D590}" type="pres">
      <dgm:prSet presAssocID="{B958F309-37CB-483A-9306-BFD555B9CC06}" presName="parentLin" presStyleCnt="0"/>
      <dgm:spPr/>
    </dgm:pt>
    <dgm:pt modelId="{EA461111-0941-41CA-8FE9-6CFE8B98870F}" type="pres">
      <dgm:prSet presAssocID="{B958F309-37CB-483A-9306-BFD555B9CC06}" presName="parentLeftMargin" presStyleLbl="node1" presStyleIdx="0" presStyleCnt="3"/>
      <dgm:spPr/>
    </dgm:pt>
    <dgm:pt modelId="{35F0F67F-67F9-4859-B4B2-5C117B8A58AC}" type="pres">
      <dgm:prSet presAssocID="{B958F309-37CB-483A-9306-BFD555B9CC06}" presName="parentText" presStyleLbl="node1" presStyleIdx="0" presStyleCnt="3">
        <dgm:presLayoutVars>
          <dgm:chMax val="0"/>
          <dgm:bulletEnabled val="1"/>
        </dgm:presLayoutVars>
      </dgm:prSet>
      <dgm:spPr/>
    </dgm:pt>
    <dgm:pt modelId="{C22B4306-0C96-41EE-A4B2-8D104EB4CFB0}" type="pres">
      <dgm:prSet presAssocID="{B958F309-37CB-483A-9306-BFD555B9CC06}" presName="negativeSpace" presStyleCnt="0"/>
      <dgm:spPr/>
    </dgm:pt>
    <dgm:pt modelId="{CD53A7D5-C8EC-4A18-8AA0-F43C9E41CF2C}" type="pres">
      <dgm:prSet presAssocID="{B958F309-37CB-483A-9306-BFD555B9CC06}" presName="childText" presStyleLbl="conFgAcc1" presStyleIdx="0" presStyleCnt="3">
        <dgm:presLayoutVars>
          <dgm:bulletEnabled val="1"/>
        </dgm:presLayoutVars>
      </dgm:prSet>
      <dgm:spPr/>
    </dgm:pt>
    <dgm:pt modelId="{CC68EE3E-4446-4BB2-8B10-EE03DCA4C938}" type="pres">
      <dgm:prSet presAssocID="{761E26ED-C626-4089-9E56-88E93907C0F5}" presName="spaceBetweenRectangles" presStyleCnt="0"/>
      <dgm:spPr/>
    </dgm:pt>
    <dgm:pt modelId="{2A9A5C7B-DDAF-44C2-A2FA-32142A5F2AE1}" type="pres">
      <dgm:prSet presAssocID="{674FF42E-7B80-405B-9776-B94B5E304E84}" presName="parentLin" presStyleCnt="0"/>
      <dgm:spPr/>
    </dgm:pt>
    <dgm:pt modelId="{170825E6-A2FA-4808-A1F6-90635C2F7944}" type="pres">
      <dgm:prSet presAssocID="{674FF42E-7B80-405B-9776-B94B5E304E84}" presName="parentLeftMargin" presStyleLbl="node1" presStyleIdx="0" presStyleCnt="3"/>
      <dgm:spPr/>
    </dgm:pt>
    <dgm:pt modelId="{EA9CF7BA-691C-4905-9C95-9753A31FFAF5}" type="pres">
      <dgm:prSet presAssocID="{674FF42E-7B80-405B-9776-B94B5E304E84}" presName="parentText" presStyleLbl="node1" presStyleIdx="1" presStyleCnt="3">
        <dgm:presLayoutVars>
          <dgm:chMax val="0"/>
          <dgm:bulletEnabled val="1"/>
        </dgm:presLayoutVars>
      </dgm:prSet>
      <dgm:spPr/>
    </dgm:pt>
    <dgm:pt modelId="{9994E1B4-B615-4082-872A-0F9BDE196AE5}" type="pres">
      <dgm:prSet presAssocID="{674FF42E-7B80-405B-9776-B94B5E304E84}" presName="negativeSpace" presStyleCnt="0"/>
      <dgm:spPr/>
    </dgm:pt>
    <dgm:pt modelId="{F371E4FC-AD54-49B0-A55A-0F389671CE21}" type="pres">
      <dgm:prSet presAssocID="{674FF42E-7B80-405B-9776-B94B5E304E84}" presName="childText" presStyleLbl="conFgAcc1" presStyleIdx="1" presStyleCnt="3">
        <dgm:presLayoutVars>
          <dgm:bulletEnabled val="1"/>
        </dgm:presLayoutVars>
      </dgm:prSet>
      <dgm:spPr/>
    </dgm:pt>
    <dgm:pt modelId="{961D0E4D-2097-4B30-B71C-D1E151C27CF6}" type="pres">
      <dgm:prSet presAssocID="{C1A65B77-2259-46C0-A0ED-354C8C1F99F9}" presName="spaceBetweenRectangles" presStyleCnt="0"/>
      <dgm:spPr/>
    </dgm:pt>
    <dgm:pt modelId="{A42A2875-2C3E-4E3A-8ABC-E91BBAAFB68C}" type="pres">
      <dgm:prSet presAssocID="{77D23EFB-12DE-4ACB-93BC-57B69397618E}" presName="parentLin" presStyleCnt="0"/>
      <dgm:spPr/>
    </dgm:pt>
    <dgm:pt modelId="{F765FE6F-A5EB-4D1F-B159-A5DFEDDABAFE}" type="pres">
      <dgm:prSet presAssocID="{77D23EFB-12DE-4ACB-93BC-57B69397618E}" presName="parentLeftMargin" presStyleLbl="node1" presStyleIdx="1" presStyleCnt="3"/>
      <dgm:spPr/>
    </dgm:pt>
    <dgm:pt modelId="{0218B895-1AE0-4540-B5DE-310848F76CFF}" type="pres">
      <dgm:prSet presAssocID="{77D23EFB-12DE-4ACB-93BC-57B69397618E}" presName="parentText" presStyleLbl="node1" presStyleIdx="2" presStyleCnt="3">
        <dgm:presLayoutVars>
          <dgm:chMax val="0"/>
          <dgm:bulletEnabled val="1"/>
        </dgm:presLayoutVars>
      </dgm:prSet>
      <dgm:spPr/>
    </dgm:pt>
    <dgm:pt modelId="{449BB6C2-0330-4F2E-86FA-134A93B88FC5}" type="pres">
      <dgm:prSet presAssocID="{77D23EFB-12DE-4ACB-93BC-57B69397618E}" presName="negativeSpace" presStyleCnt="0"/>
      <dgm:spPr/>
    </dgm:pt>
    <dgm:pt modelId="{09EE8DA3-85D5-465F-BD33-B886A4F1F380}" type="pres">
      <dgm:prSet presAssocID="{77D23EFB-12DE-4ACB-93BC-57B69397618E}" presName="childText" presStyleLbl="conFgAcc1" presStyleIdx="2" presStyleCnt="3">
        <dgm:presLayoutVars>
          <dgm:bulletEnabled val="1"/>
        </dgm:presLayoutVars>
      </dgm:prSet>
      <dgm:spPr/>
    </dgm:pt>
  </dgm:ptLst>
  <dgm:cxnLst>
    <dgm:cxn modelId="{B446A201-9E0C-8A42-8A96-AF3AE955B17E}" type="presOf" srcId="{D46BBE5B-4E0C-4599-BE4C-B88AE7C3542F}" destId="{09EE8DA3-85D5-465F-BD33-B886A4F1F380}" srcOrd="0" destOrd="0" presId="urn:microsoft.com/office/officeart/2005/8/layout/list1"/>
    <dgm:cxn modelId="{2C91B805-7DDC-475F-BB32-CEA254C7F90C}" srcId="{B958F309-37CB-483A-9306-BFD555B9CC06}" destId="{C8AE226C-7F26-4736-AD19-7AA267A2440E}" srcOrd="1" destOrd="0" parTransId="{79A1D8F8-F631-41AC-B727-2DA298AFD4A7}" sibTransId="{F0DD5AF8-79E3-4E29-B80B-928E0FACAB44}"/>
    <dgm:cxn modelId="{B0910C0C-34CC-614B-B9E6-474B5508CDFD}" type="presOf" srcId="{B5B8B552-29ED-4F90-AB90-2B5A004A1E03}" destId="{753627F1-20F9-4D04-8A21-B4E5FD29EE9A}" srcOrd="0" destOrd="0" presId="urn:microsoft.com/office/officeart/2005/8/layout/list1"/>
    <dgm:cxn modelId="{21935119-5FC2-45CA-B0E2-585BF217F130}" srcId="{674FF42E-7B80-405B-9776-B94B5E304E84}" destId="{3F90536E-68EE-4E8A-8D9E-57FE2D3FE63B}" srcOrd="1" destOrd="0" parTransId="{A37A2944-F949-4174-964F-351853D7384C}" sibTransId="{EC60EE45-B7AE-4959-AB0E-8ABBCAD881DB}"/>
    <dgm:cxn modelId="{FB931922-CA46-D74C-BAFA-EF9DEDCD1D02}" type="presOf" srcId="{B958F309-37CB-483A-9306-BFD555B9CC06}" destId="{EA461111-0941-41CA-8FE9-6CFE8B98870F}" srcOrd="0" destOrd="0" presId="urn:microsoft.com/office/officeart/2005/8/layout/list1"/>
    <dgm:cxn modelId="{11AF712D-C894-5B4B-BC95-4CB45DE92A79}" type="presOf" srcId="{C8AE226C-7F26-4736-AD19-7AA267A2440E}" destId="{CD53A7D5-C8EC-4A18-8AA0-F43C9E41CF2C}" srcOrd="0" destOrd="1" presId="urn:microsoft.com/office/officeart/2005/8/layout/list1"/>
    <dgm:cxn modelId="{87249932-4339-4E30-B3F7-9D8B7597F7AA}" srcId="{B958F309-37CB-483A-9306-BFD555B9CC06}" destId="{E2230B74-EFAD-422C-A3CF-0AE6C6597B2B}" srcOrd="2" destOrd="0" parTransId="{DF50519D-2111-4FDD-A767-4BE186DDAA23}" sibTransId="{116E8A9B-A8C6-478B-9F66-761E5822F10C}"/>
    <dgm:cxn modelId="{F853823D-701F-5646-9D1D-881CB13A4859}" type="presOf" srcId="{674FF42E-7B80-405B-9776-B94B5E304E84}" destId="{170825E6-A2FA-4808-A1F6-90635C2F7944}" srcOrd="0" destOrd="0" presId="urn:microsoft.com/office/officeart/2005/8/layout/list1"/>
    <dgm:cxn modelId="{9BF9EC62-3DAB-4216-BA20-7F24973E7A11}" srcId="{B958F309-37CB-483A-9306-BFD555B9CC06}" destId="{F998AE2B-6021-4C06-8616-7FC47EA5C6ED}" srcOrd="0" destOrd="0" parTransId="{45BF31BD-7A09-4BD0-9D21-50EA12DE2FE3}" sibTransId="{06A40B76-FEB9-4BA6-BC61-B4655019F02E}"/>
    <dgm:cxn modelId="{258B5F48-67D3-2D44-9524-46700BA34C9A}" type="presOf" srcId="{3F90536E-68EE-4E8A-8D9E-57FE2D3FE63B}" destId="{F371E4FC-AD54-49B0-A55A-0F389671CE21}" srcOrd="0" destOrd="1" presId="urn:microsoft.com/office/officeart/2005/8/layout/list1"/>
    <dgm:cxn modelId="{92CD5368-647E-4383-B1B2-7B1A79FBB44B}" srcId="{B5B8B552-29ED-4F90-AB90-2B5A004A1E03}" destId="{674FF42E-7B80-405B-9776-B94B5E304E84}" srcOrd="1" destOrd="0" parTransId="{D5DFBC29-CA04-46AA-ABC5-B94AAD9B0702}" sibTransId="{C1A65B77-2259-46C0-A0ED-354C8C1F99F9}"/>
    <dgm:cxn modelId="{F403546B-8DE3-CF41-B14D-8BF0FDEB5166}" type="presOf" srcId="{F998AE2B-6021-4C06-8616-7FC47EA5C6ED}" destId="{CD53A7D5-C8EC-4A18-8AA0-F43C9E41CF2C}" srcOrd="0" destOrd="0" presId="urn:microsoft.com/office/officeart/2005/8/layout/list1"/>
    <dgm:cxn modelId="{3D36A859-2ACE-4D6B-89B3-FF7127F5BFBF}" srcId="{77D23EFB-12DE-4ACB-93BC-57B69397618E}" destId="{F7F088F4-3301-4E52-829E-B5077F62EB9C}" srcOrd="1" destOrd="0" parTransId="{A6993B3A-9720-4E2A-99FC-DA0C7F629771}" sibTransId="{780B3309-96AE-45C5-B62C-03CB98983C97}"/>
    <dgm:cxn modelId="{C546145A-803C-8449-9508-182BA5065789}" type="presOf" srcId="{77D23EFB-12DE-4ACB-93BC-57B69397618E}" destId="{F765FE6F-A5EB-4D1F-B159-A5DFEDDABAFE}" srcOrd="0" destOrd="0" presId="urn:microsoft.com/office/officeart/2005/8/layout/list1"/>
    <dgm:cxn modelId="{684BCB7F-3161-436C-9735-38213874D7B0}" srcId="{B5B8B552-29ED-4F90-AB90-2B5A004A1E03}" destId="{B958F309-37CB-483A-9306-BFD555B9CC06}" srcOrd="0" destOrd="0" parTransId="{5938DEF9-D4E0-4BEB-8106-FCB199181849}" sibTransId="{761E26ED-C626-4089-9E56-88E93907C0F5}"/>
    <dgm:cxn modelId="{BAFE7486-24E8-420D-8A7A-0FE6B69C2683}" srcId="{B958F309-37CB-483A-9306-BFD555B9CC06}" destId="{9ED8ECA3-BE2E-44F5-936B-E61D30286F06}" srcOrd="3" destOrd="0" parTransId="{C0AF3FED-8260-4438-A62E-F0E493F73AA2}" sibTransId="{30FF5933-5DE9-4705-B5A8-772226A85567}"/>
    <dgm:cxn modelId="{0E701491-EACF-40A9-8454-5356B5BD407E}" srcId="{B5B8B552-29ED-4F90-AB90-2B5A004A1E03}" destId="{77D23EFB-12DE-4ACB-93BC-57B69397618E}" srcOrd="2" destOrd="0" parTransId="{77123892-6E21-4229-AF78-F9465E71FA0E}" sibTransId="{2D2935E2-E5F8-4A06-8A46-E9F37E6E3153}"/>
    <dgm:cxn modelId="{53A0A49F-09D3-3C47-B6FE-F404E25BA95D}" type="presOf" srcId="{5C320B34-D4EB-459F-B78E-DEFED891A5C3}" destId="{F371E4FC-AD54-49B0-A55A-0F389671CE21}" srcOrd="0" destOrd="0" presId="urn:microsoft.com/office/officeart/2005/8/layout/list1"/>
    <dgm:cxn modelId="{BAABF8B3-919A-2B46-96D6-55CDE38B6614}" type="presOf" srcId="{E2230B74-EFAD-422C-A3CF-0AE6C6597B2B}" destId="{CD53A7D5-C8EC-4A18-8AA0-F43C9E41CF2C}" srcOrd="0" destOrd="2" presId="urn:microsoft.com/office/officeart/2005/8/layout/list1"/>
    <dgm:cxn modelId="{CC7705B9-7460-4ED8-9153-FBEA333EDB7F}" type="presOf" srcId="{F7F088F4-3301-4E52-829E-B5077F62EB9C}" destId="{09EE8DA3-85D5-465F-BD33-B886A4F1F380}" srcOrd="0" destOrd="1" presId="urn:microsoft.com/office/officeart/2005/8/layout/list1"/>
    <dgm:cxn modelId="{F8EF46C4-8DFC-8140-A90A-6614928ECE2C}" type="presOf" srcId="{B958F309-37CB-483A-9306-BFD555B9CC06}" destId="{35F0F67F-67F9-4859-B4B2-5C117B8A58AC}" srcOrd="1" destOrd="0" presId="urn:microsoft.com/office/officeart/2005/8/layout/list1"/>
    <dgm:cxn modelId="{E195F2C4-F9BC-3646-A3ED-A790C451BE0C}" type="presOf" srcId="{77D23EFB-12DE-4ACB-93BC-57B69397618E}" destId="{0218B895-1AE0-4540-B5DE-310848F76CFF}" srcOrd="1" destOrd="0" presId="urn:microsoft.com/office/officeart/2005/8/layout/list1"/>
    <dgm:cxn modelId="{3F33FDC5-02F6-46EC-967E-29A8F84FEA03}" srcId="{674FF42E-7B80-405B-9776-B94B5E304E84}" destId="{5C320B34-D4EB-459F-B78E-DEFED891A5C3}" srcOrd="0" destOrd="0" parTransId="{6E21F6E7-E03C-489D-B45C-9BAD0E5BEDF8}" sibTransId="{DF40FFF1-9032-4D46-BC93-5CEB2DA3798A}"/>
    <dgm:cxn modelId="{1131E8D8-AD90-410F-9916-A77027339D16}" srcId="{77D23EFB-12DE-4ACB-93BC-57B69397618E}" destId="{D46BBE5B-4E0C-4599-BE4C-B88AE7C3542F}" srcOrd="0" destOrd="0" parTransId="{C640CF43-921D-4F0D-AF61-1EDDF951ADD0}" sibTransId="{ECA6BB62-8FE5-4BF3-9E03-6DDE67555E2F}"/>
    <dgm:cxn modelId="{033481DC-26D6-084A-93DF-C4ABC58B1EE3}" type="presOf" srcId="{9ED8ECA3-BE2E-44F5-936B-E61D30286F06}" destId="{CD53A7D5-C8EC-4A18-8AA0-F43C9E41CF2C}" srcOrd="0" destOrd="3" presId="urn:microsoft.com/office/officeart/2005/8/layout/list1"/>
    <dgm:cxn modelId="{9F1232F1-34AF-1143-B84D-0E80C4DC1F15}" type="presOf" srcId="{674FF42E-7B80-405B-9776-B94B5E304E84}" destId="{EA9CF7BA-691C-4905-9C95-9753A31FFAF5}" srcOrd="1" destOrd="0" presId="urn:microsoft.com/office/officeart/2005/8/layout/list1"/>
    <dgm:cxn modelId="{AC82761A-A83F-3346-8F1F-AC0B8597E6F7}" type="presParOf" srcId="{753627F1-20F9-4D04-8A21-B4E5FD29EE9A}" destId="{F4BA1798-B511-4C20-97D6-3BE0DFE3D590}" srcOrd="0" destOrd="0" presId="urn:microsoft.com/office/officeart/2005/8/layout/list1"/>
    <dgm:cxn modelId="{99B7490B-1D7E-3A41-B2CD-CDA81E823675}" type="presParOf" srcId="{F4BA1798-B511-4C20-97D6-3BE0DFE3D590}" destId="{EA461111-0941-41CA-8FE9-6CFE8B98870F}" srcOrd="0" destOrd="0" presId="urn:microsoft.com/office/officeart/2005/8/layout/list1"/>
    <dgm:cxn modelId="{D108751A-BDD0-4F49-8383-A7B3B174C349}" type="presParOf" srcId="{F4BA1798-B511-4C20-97D6-3BE0DFE3D590}" destId="{35F0F67F-67F9-4859-B4B2-5C117B8A58AC}" srcOrd="1" destOrd="0" presId="urn:microsoft.com/office/officeart/2005/8/layout/list1"/>
    <dgm:cxn modelId="{1F697076-3A8A-0546-A8D5-0D60DEAC69B8}" type="presParOf" srcId="{753627F1-20F9-4D04-8A21-B4E5FD29EE9A}" destId="{C22B4306-0C96-41EE-A4B2-8D104EB4CFB0}" srcOrd="1" destOrd="0" presId="urn:microsoft.com/office/officeart/2005/8/layout/list1"/>
    <dgm:cxn modelId="{2AA2791B-F61C-FF40-83FB-FCD6282AC061}" type="presParOf" srcId="{753627F1-20F9-4D04-8A21-B4E5FD29EE9A}" destId="{CD53A7D5-C8EC-4A18-8AA0-F43C9E41CF2C}" srcOrd="2" destOrd="0" presId="urn:microsoft.com/office/officeart/2005/8/layout/list1"/>
    <dgm:cxn modelId="{6DED907E-7F13-AA47-94D8-79366D1738A7}" type="presParOf" srcId="{753627F1-20F9-4D04-8A21-B4E5FD29EE9A}" destId="{CC68EE3E-4446-4BB2-8B10-EE03DCA4C938}" srcOrd="3" destOrd="0" presId="urn:microsoft.com/office/officeart/2005/8/layout/list1"/>
    <dgm:cxn modelId="{E7AA4D80-0831-7E4E-B2BD-EE479E0831C7}" type="presParOf" srcId="{753627F1-20F9-4D04-8A21-B4E5FD29EE9A}" destId="{2A9A5C7B-DDAF-44C2-A2FA-32142A5F2AE1}" srcOrd="4" destOrd="0" presId="urn:microsoft.com/office/officeart/2005/8/layout/list1"/>
    <dgm:cxn modelId="{57DECA9B-275F-9C4D-AF43-E95FF8E9AF39}" type="presParOf" srcId="{2A9A5C7B-DDAF-44C2-A2FA-32142A5F2AE1}" destId="{170825E6-A2FA-4808-A1F6-90635C2F7944}" srcOrd="0" destOrd="0" presId="urn:microsoft.com/office/officeart/2005/8/layout/list1"/>
    <dgm:cxn modelId="{CF39394A-FB6D-DA44-8759-35C7F2A0DEC0}" type="presParOf" srcId="{2A9A5C7B-DDAF-44C2-A2FA-32142A5F2AE1}" destId="{EA9CF7BA-691C-4905-9C95-9753A31FFAF5}" srcOrd="1" destOrd="0" presId="urn:microsoft.com/office/officeart/2005/8/layout/list1"/>
    <dgm:cxn modelId="{822158B1-DA65-2F42-914A-EB01A5A5F475}" type="presParOf" srcId="{753627F1-20F9-4D04-8A21-B4E5FD29EE9A}" destId="{9994E1B4-B615-4082-872A-0F9BDE196AE5}" srcOrd="5" destOrd="0" presId="urn:microsoft.com/office/officeart/2005/8/layout/list1"/>
    <dgm:cxn modelId="{7C65CCFF-B4AB-0049-BF71-9112CFFD8676}" type="presParOf" srcId="{753627F1-20F9-4D04-8A21-B4E5FD29EE9A}" destId="{F371E4FC-AD54-49B0-A55A-0F389671CE21}" srcOrd="6" destOrd="0" presId="urn:microsoft.com/office/officeart/2005/8/layout/list1"/>
    <dgm:cxn modelId="{B6194744-3AD5-D94C-BE14-4C7BAF6D8721}" type="presParOf" srcId="{753627F1-20F9-4D04-8A21-B4E5FD29EE9A}" destId="{961D0E4D-2097-4B30-B71C-D1E151C27CF6}" srcOrd="7" destOrd="0" presId="urn:microsoft.com/office/officeart/2005/8/layout/list1"/>
    <dgm:cxn modelId="{3E2D87B9-F79A-7449-BB54-FB226DDCB17B}" type="presParOf" srcId="{753627F1-20F9-4D04-8A21-B4E5FD29EE9A}" destId="{A42A2875-2C3E-4E3A-8ABC-E91BBAAFB68C}" srcOrd="8" destOrd="0" presId="urn:microsoft.com/office/officeart/2005/8/layout/list1"/>
    <dgm:cxn modelId="{782F8558-2DAC-BF4A-A02D-AC4B93E524DF}" type="presParOf" srcId="{A42A2875-2C3E-4E3A-8ABC-E91BBAAFB68C}" destId="{F765FE6F-A5EB-4D1F-B159-A5DFEDDABAFE}" srcOrd="0" destOrd="0" presId="urn:microsoft.com/office/officeart/2005/8/layout/list1"/>
    <dgm:cxn modelId="{D60A57B8-E145-854B-985F-C41B46660255}" type="presParOf" srcId="{A42A2875-2C3E-4E3A-8ABC-E91BBAAFB68C}" destId="{0218B895-1AE0-4540-B5DE-310848F76CFF}" srcOrd="1" destOrd="0" presId="urn:microsoft.com/office/officeart/2005/8/layout/list1"/>
    <dgm:cxn modelId="{3AC14DC7-B11D-8844-92B8-254E90EF65BE}" type="presParOf" srcId="{753627F1-20F9-4D04-8A21-B4E5FD29EE9A}" destId="{449BB6C2-0330-4F2E-86FA-134A93B88FC5}" srcOrd="9" destOrd="0" presId="urn:microsoft.com/office/officeart/2005/8/layout/list1"/>
    <dgm:cxn modelId="{D5678615-2A6B-BA4B-89A5-352F25C78015}" type="presParOf" srcId="{753627F1-20F9-4D04-8A21-B4E5FD29EE9A}" destId="{09EE8DA3-85D5-465F-BD33-B886A4F1F380}" srcOrd="1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5A932A-658D-44B6-BFCF-4473D09FE26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3F7674B-A279-4482-9E8B-496DBF1D3E57}">
      <dgm:prSet phldrT="[Text]" custT="1"/>
      <dgm:spPr/>
      <dgm:t>
        <a:bodyPr/>
        <a:lstStyle/>
        <a:p>
          <a:r>
            <a:rPr lang="en-US" sz="2800" dirty="0"/>
            <a:t>Sample &amp; Dimensionality</a:t>
          </a:r>
        </a:p>
      </dgm:t>
    </dgm:pt>
    <dgm:pt modelId="{9603C8BE-7E5C-405D-AFC5-83D50E32B50D}" type="parTrans" cxnId="{0222F2FB-899F-43A5-B186-0895AE059749}">
      <dgm:prSet/>
      <dgm:spPr/>
      <dgm:t>
        <a:bodyPr/>
        <a:lstStyle/>
        <a:p>
          <a:endParaRPr lang="en-US"/>
        </a:p>
      </dgm:t>
    </dgm:pt>
    <dgm:pt modelId="{758D124D-074E-4DE2-9AE0-92E2C5C6B5D3}" type="sibTrans" cxnId="{0222F2FB-899F-43A5-B186-0895AE059749}">
      <dgm:prSet/>
      <dgm:spPr/>
      <dgm:t>
        <a:bodyPr/>
        <a:lstStyle/>
        <a:p>
          <a:endParaRPr lang="en-US"/>
        </a:p>
      </dgm:t>
    </dgm:pt>
    <dgm:pt modelId="{21C9EAD6-E2A7-42C9-8456-D7E49BA3A9EB}">
      <dgm:prSet phldrT="[Text]" custT="1"/>
      <dgm:spPr/>
      <dgm:t>
        <a:bodyPr/>
        <a:lstStyle/>
        <a:p>
          <a:r>
            <a:rPr lang="en-US" sz="1800" dirty="0"/>
            <a:t>Small sample size and aggressive feature selection</a:t>
          </a:r>
        </a:p>
      </dgm:t>
    </dgm:pt>
    <dgm:pt modelId="{B3CCFD1F-1070-40D8-B199-5D570DC0AF58}" type="parTrans" cxnId="{E90ED518-58EC-4BD4-822C-2028510FED5C}">
      <dgm:prSet/>
      <dgm:spPr/>
      <dgm:t>
        <a:bodyPr/>
        <a:lstStyle/>
        <a:p>
          <a:endParaRPr lang="en-US"/>
        </a:p>
      </dgm:t>
    </dgm:pt>
    <dgm:pt modelId="{74594AED-1AA2-41D1-BA45-E64B583C8AC4}" type="sibTrans" cxnId="{E90ED518-58EC-4BD4-822C-2028510FED5C}">
      <dgm:prSet/>
      <dgm:spPr/>
      <dgm:t>
        <a:bodyPr/>
        <a:lstStyle/>
        <a:p>
          <a:endParaRPr lang="en-US"/>
        </a:p>
      </dgm:t>
    </dgm:pt>
    <dgm:pt modelId="{03C92424-F1F6-4E73-A302-50D4E8427F56}">
      <dgm:prSet phldrT="[Text]" custT="1"/>
      <dgm:spPr/>
      <dgm:t>
        <a:bodyPr/>
        <a:lstStyle/>
        <a:p>
          <a:r>
            <a:rPr lang="en-US" sz="1800" dirty="0"/>
            <a:t>Limited to US geography</a:t>
          </a:r>
        </a:p>
      </dgm:t>
    </dgm:pt>
    <dgm:pt modelId="{60455DBE-F19B-44D3-A4EF-FC89A68C3F5A}" type="parTrans" cxnId="{04EB43A7-620D-4007-98F7-B9D097437E58}">
      <dgm:prSet/>
      <dgm:spPr/>
      <dgm:t>
        <a:bodyPr/>
        <a:lstStyle/>
        <a:p>
          <a:endParaRPr lang="en-US"/>
        </a:p>
      </dgm:t>
    </dgm:pt>
    <dgm:pt modelId="{001E2E33-287D-4FB7-AFB5-B920544D5990}" type="sibTrans" cxnId="{04EB43A7-620D-4007-98F7-B9D097437E58}">
      <dgm:prSet/>
      <dgm:spPr/>
      <dgm:t>
        <a:bodyPr/>
        <a:lstStyle/>
        <a:p>
          <a:endParaRPr lang="en-US"/>
        </a:p>
      </dgm:t>
    </dgm:pt>
    <dgm:pt modelId="{A6B397F9-AF2E-413F-81E9-532CBDD3BB89}">
      <dgm:prSet phldrT="[Text]" custT="1"/>
      <dgm:spPr/>
      <dgm:t>
        <a:bodyPr/>
        <a:lstStyle/>
        <a:p>
          <a:r>
            <a:rPr lang="en-US" sz="2800" dirty="0"/>
            <a:t>Drug data</a:t>
          </a:r>
        </a:p>
      </dgm:t>
    </dgm:pt>
    <dgm:pt modelId="{8704AEA3-C79C-4EF9-98D7-B83A15B4FA3C}" type="parTrans" cxnId="{4F61E7BB-94F3-45E0-8BE3-3E242410108C}">
      <dgm:prSet/>
      <dgm:spPr/>
      <dgm:t>
        <a:bodyPr/>
        <a:lstStyle/>
        <a:p>
          <a:endParaRPr lang="en-US"/>
        </a:p>
      </dgm:t>
    </dgm:pt>
    <dgm:pt modelId="{3D095FA6-6700-478B-9E21-1F10A8B42C63}" type="sibTrans" cxnId="{4F61E7BB-94F3-45E0-8BE3-3E242410108C}">
      <dgm:prSet/>
      <dgm:spPr/>
      <dgm:t>
        <a:bodyPr/>
        <a:lstStyle/>
        <a:p>
          <a:endParaRPr lang="en-US"/>
        </a:p>
      </dgm:t>
    </dgm:pt>
    <dgm:pt modelId="{A0AB6274-DB4D-42A1-AE9E-332FF422142F}">
      <dgm:prSet phldrT="[Text]" custT="1"/>
      <dgm:spPr/>
      <dgm:t>
        <a:bodyPr/>
        <a:lstStyle/>
        <a:p>
          <a:r>
            <a:rPr lang="en-US" sz="1800" dirty="0"/>
            <a:t>Dosage information not available</a:t>
          </a:r>
        </a:p>
      </dgm:t>
    </dgm:pt>
    <dgm:pt modelId="{19A4C800-F226-4BD9-90BD-3120FC4F8D82}" type="parTrans" cxnId="{FD09DE1D-2224-4E17-AB0B-7E7A79C949EA}">
      <dgm:prSet/>
      <dgm:spPr/>
      <dgm:t>
        <a:bodyPr/>
        <a:lstStyle/>
        <a:p>
          <a:endParaRPr lang="en-US"/>
        </a:p>
      </dgm:t>
    </dgm:pt>
    <dgm:pt modelId="{9B266D6D-A288-4EBE-8286-319F9294FBD2}" type="sibTrans" cxnId="{FD09DE1D-2224-4E17-AB0B-7E7A79C949EA}">
      <dgm:prSet/>
      <dgm:spPr/>
      <dgm:t>
        <a:bodyPr/>
        <a:lstStyle/>
        <a:p>
          <a:endParaRPr lang="en-US"/>
        </a:p>
      </dgm:t>
    </dgm:pt>
    <dgm:pt modelId="{D45DD4F6-DA7E-407E-B274-A77778613990}">
      <dgm:prSet phldrT="[Text]" custT="1"/>
      <dgm:spPr/>
      <dgm:t>
        <a:bodyPr/>
        <a:lstStyle/>
        <a:p>
          <a:r>
            <a:rPr lang="en-US" sz="1800" dirty="0"/>
            <a:t>Order of use of therapies not taken into account</a:t>
          </a:r>
        </a:p>
      </dgm:t>
    </dgm:pt>
    <dgm:pt modelId="{9F4C184C-7B8B-4052-B977-AA700E79AB52}" type="parTrans" cxnId="{E615CD09-1945-49F3-9C2B-CD989813ADFD}">
      <dgm:prSet/>
      <dgm:spPr/>
      <dgm:t>
        <a:bodyPr/>
        <a:lstStyle/>
        <a:p>
          <a:endParaRPr lang="en-US"/>
        </a:p>
      </dgm:t>
    </dgm:pt>
    <dgm:pt modelId="{5565B3A3-CB2A-48EA-B55B-257546A77155}" type="sibTrans" cxnId="{E615CD09-1945-49F3-9C2B-CD989813ADFD}">
      <dgm:prSet/>
      <dgm:spPr/>
      <dgm:t>
        <a:bodyPr/>
        <a:lstStyle/>
        <a:p>
          <a:endParaRPr lang="en-US"/>
        </a:p>
      </dgm:t>
    </dgm:pt>
    <dgm:pt modelId="{E16507FB-6F7C-4488-884F-8BAF427135A5}">
      <dgm:prSet phldrT="[Text]" custT="1"/>
      <dgm:spPr/>
      <dgm:t>
        <a:bodyPr/>
        <a:lstStyle/>
        <a:p>
          <a:r>
            <a:rPr lang="en-US" sz="2800" dirty="0"/>
            <a:t>Modeling</a:t>
          </a:r>
        </a:p>
      </dgm:t>
    </dgm:pt>
    <dgm:pt modelId="{F084870A-8414-4BE5-B392-F0296EA70BE6}" type="parTrans" cxnId="{0A9324CC-9A17-4528-B96E-01517F76BB69}">
      <dgm:prSet/>
      <dgm:spPr/>
      <dgm:t>
        <a:bodyPr/>
        <a:lstStyle/>
        <a:p>
          <a:endParaRPr lang="en-US"/>
        </a:p>
      </dgm:t>
    </dgm:pt>
    <dgm:pt modelId="{875DCD96-61BA-450D-8617-F09CB99B80DC}" type="sibTrans" cxnId="{0A9324CC-9A17-4528-B96E-01517F76BB69}">
      <dgm:prSet/>
      <dgm:spPr/>
      <dgm:t>
        <a:bodyPr/>
        <a:lstStyle/>
        <a:p>
          <a:endParaRPr lang="en-US"/>
        </a:p>
      </dgm:t>
    </dgm:pt>
    <dgm:pt modelId="{8ABD2F9C-0BBF-4C6E-AA84-293442A428C5}">
      <dgm:prSet phldrT="[Text]" custT="1"/>
      <dgm:spPr/>
      <dgm:t>
        <a:bodyPr/>
        <a:lstStyle/>
        <a:p>
          <a:r>
            <a:rPr lang="en-US" sz="1800" dirty="0"/>
            <a:t>Data not sufficient for test-train validation</a:t>
          </a:r>
        </a:p>
      </dgm:t>
    </dgm:pt>
    <dgm:pt modelId="{5F11F22A-1EBB-4769-8FD8-60C0751D1CA5}" type="parTrans" cxnId="{CAF55261-5F54-48F0-92BB-DB5BF4B977FC}">
      <dgm:prSet/>
      <dgm:spPr/>
      <dgm:t>
        <a:bodyPr/>
        <a:lstStyle/>
        <a:p>
          <a:endParaRPr lang="en-US"/>
        </a:p>
      </dgm:t>
    </dgm:pt>
    <dgm:pt modelId="{B523C009-19A8-4073-B7BC-0382163A1C66}" type="sibTrans" cxnId="{CAF55261-5F54-48F0-92BB-DB5BF4B977FC}">
      <dgm:prSet/>
      <dgm:spPr/>
      <dgm:t>
        <a:bodyPr/>
        <a:lstStyle/>
        <a:p>
          <a:endParaRPr lang="en-US"/>
        </a:p>
      </dgm:t>
    </dgm:pt>
    <dgm:pt modelId="{CFDE9929-AC70-4F3C-906F-9654A028C6FE}">
      <dgm:prSet phldrT="[Text]" custT="1"/>
      <dgm:spPr/>
      <dgm:t>
        <a:bodyPr/>
        <a:lstStyle/>
        <a:p>
          <a:r>
            <a:rPr lang="en-US" sz="1800" dirty="0"/>
            <a:t>Drugs modeled individually but some were prescribed in combination</a:t>
          </a:r>
        </a:p>
      </dgm:t>
    </dgm:pt>
    <dgm:pt modelId="{6F58CA4F-BCC6-4D7E-A115-BD5412942D78}" type="parTrans" cxnId="{E86385DF-2FE2-408D-8A26-D0C5A746DC5A}">
      <dgm:prSet/>
      <dgm:spPr/>
      <dgm:t>
        <a:bodyPr/>
        <a:lstStyle/>
        <a:p>
          <a:endParaRPr lang="en-US"/>
        </a:p>
      </dgm:t>
    </dgm:pt>
    <dgm:pt modelId="{B3E1E9D4-10E4-44B9-B368-635786E2E130}" type="sibTrans" cxnId="{E86385DF-2FE2-408D-8A26-D0C5A746DC5A}">
      <dgm:prSet/>
      <dgm:spPr/>
      <dgm:t>
        <a:bodyPr/>
        <a:lstStyle/>
        <a:p>
          <a:endParaRPr lang="en-US"/>
        </a:p>
      </dgm:t>
    </dgm:pt>
    <dgm:pt modelId="{B8EBB3D4-60ED-4C7B-BA7A-2249EBDA6B54}">
      <dgm:prSet phldrT="[Text]" custT="1"/>
      <dgm:spPr/>
      <dgm:t>
        <a:bodyPr/>
        <a:lstStyle/>
        <a:p>
          <a:r>
            <a:rPr lang="en-US" sz="1800" dirty="0"/>
            <a:t>Only chemotherapies considered as they were the most commonly prescribed</a:t>
          </a:r>
        </a:p>
      </dgm:t>
    </dgm:pt>
    <dgm:pt modelId="{C196E889-9E9E-478D-91E8-7EC66007BD85}" type="parTrans" cxnId="{DBF81965-2FFC-4D18-82D8-FF772AC628AC}">
      <dgm:prSet/>
      <dgm:spPr/>
      <dgm:t>
        <a:bodyPr/>
        <a:lstStyle/>
        <a:p>
          <a:endParaRPr lang="en-US"/>
        </a:p>
      </dgm:t>
    </dgm:pt>
    <dgm:pt modelId="{1D5F177A-32BA-4FB4-B817-416B314550EE}" type="sibTrans" cxnId="{DBF81965-2FFC-4D18-82D8-FF772AC628AC}">
      <dgm:prSet/>
      <dgm:spPr/>
      <dgm:t>
        <a:bodyPr/>
        <a:lstStyle/>
        <a:p>
          <a:endParaRPr lang="en-US"/>
        </a:p>
      </dgm:t>
    </dgm:pt>
    <dgm:pt modelId="{620E7AE3-491B-4170-BD77-9E1DA34F958B}">
      <dgm:prSet phldrT="[Text]" custT="1"/>
      <dgm:spPr/>
      <dgm:t>
        <a:bodyPr/>
        <a:lstStyle/>
        <a:p>
          <a:r>
            <a:rPr lang="en-US" sz="1800" dirty="0"/>
            <a:t>Drug assignment bias still exists even after permutation testing.</a:t>
          </a:r>
          <a:r>
            <a:rPr lang="en-US" sz="1800" baseline="0" dirty="0"/>
            <a:t> The right way here would be to design a clinical trail with randomized drug assignment but that is difficult to accomplish</a:t>
          </a:r>
          <a:endParaRPr lang="en-US" sz="1800" dirty="0"/>
        </a:p>
      </dgm:t>
    </dgm:pt>
    <dgm:pt modelId="{5EA5BC89-0AF2-4083-9CF2-C5DB8AF8F77B}" type="parTrans" cxnId="{667C8368-3860-47C6-8E59-B342E2B8FE73}">
      <dgm:prSet/>
      <dgm:spPr/>
    </dgm:pt>
    <dgm:pt modelId="{95FC48EF-FD76-495A-977B-18CEB1419562}" type="sibTrans" cxnId="{667C8368-3860-47C6-8E59-B342E2B8FE73}">
      <dgm:prSet/>
      <dgm:spPr/>
    </dgm:pt>
    <dgm:pt modelId="{4D3716DE-AD29-4C14-B416-79E47D1FFBC2}" type="pres">
      <dgm:prSet presAssocID="{165A932A-658D-44B6-BFCF-4473D09FE269}" presName="Name0" presStyleCnt="0">
        <dgm:presLayoutVars>
          <dgm:dir/>
          <dgm:animLvl val="lvl"/>
          <dgm:resizeHandles val="exact"/>
        </dgm:presLayoutVars>
      </dgm:prSet>
      <dgm:spPr/>
    </dgm:pt>
    <dgm:pt modelId="{132F94DF-B3C5-45A1-ACBC-011165C3D2C7}" type="pres">
      <dgm:prSet presAssocID="{D3F7674B-A279-4482-9E8B-496DBF1D3E57}" presName="linNode" presStyleCnt="0"/>
      <dgm:spPr/>
    </dgm:pt>
    <dgm:pt modelId="{D0F153E2-11AC-4E7F-8615-86A2AF301FC4}" type="pres">
      <dgm:prSet presAssocID="{D3F7674B-A279-4482-9E8B-496DBF1D3E57}" presName="parentText" presStyleLbl="node1" presStyleIdx="0" presStyleCnt="3" custScaleX="64741">
        <dgm:presLayoutVars>
          <dgm:chMax val="1"/>
          <dgm:bulletEnabled val="1"/>
        </dgm:presLayoutVars>
      </dgm:prSet>
      <dgm:spPr/>
    </dgm:pt>
    <dgm:pt modelId="{D89FC2D6-608C-4055-825B-EA3B8B05FC95}" type="pres">
      <dgm:prSet presAssocID="{D3F7674B-A279-4482-9E8B-496DBF1D3E57}" presName="descendantText" presStyleLbl="alignAccFollowNode1" presStyleIdx="0" presStyleCnt="3" custScaleX="117335" custScaleY="110463" custLinFactNeighborY="1062">
        <dgm:presLayoutVars>
          <dgm:bulletEnabled val="1"/>
        </dgm:presLayoutVars>
      </dgm:prSet>
      <dgm:spPr/>
    </dgm:pt>
    <dgm:pt modelId="{A8CB1960-817C-4D6D-B2EE-F611EE30CF7A}" type="pres">
      <dgm:prSet presAssocID="{758D124D-074E-4DE2-9AE0-92E2C5C6B5D3}" presName="sp" presStyleCnt="0"/>
      <dgm:spPr/>
    </dgm:pt>
    <dgm:pt modelId="{BC90B781-BBBB-4528-B674-6D56AF8121D8}" type="pres">
      <dgm:prSet presAssocID="{A6B397F9-AF2E-413F-81E9-532CBDD3BB89}" presName="linNode" presStyleCnt="0"/>
      <dgm:spPr/>
    </dgm:pt>
    <dgm:pt modelId="{03A2AE15-CDA6-45D5-8398-917D298E7212}" type="pres">
      <dgm:prSet presAssocID="{A6B397F9-AF2E-413F-81E9-532CBDD3BB89}" presName="parentText" presStyleLbl="node1" presStyleIdx="1" presStyleCnt="3" custScaleX="64741" custScaleY="143077">
        <dgm:presLayoutVars>
          <dgm:chMax val="1"/>
          <dgm:bulletEnabled val="1"/>
        </dgm:presLayoutVars>
      </dgm:prSet>
      <dgm:spPr/>
    </dgm:pt>
    <dgm:pt modelId="{DA93BB13-F382-40E2-9170-F6AE4A7A2834}" type="pres">
      <dgm:prSet presAssocID="{A6B397F9-AF2E-413F-81E9-532CBDD3BB89}" presName="descendantText" presStyleLbl="alignAccFollowNode1" presStyleIdx="1" presStyleCnt="3" custScaleX="117335" custScaleY="154933" custLinFactNeighborY="933">
        <dgm:presLayoutVars>
          <dgm:bulletEnabled val="1"/>
        </dgm:presLayoutVars>
      </dgm:prSet>
      <dgm:spPr/>
    </dgm:pt>
    <dgm:pt modelId="{C22ACEA0-A67A-4600-BFF6-6F5F35A03143}" type="pres">
      <dgm:prSet presAssocID="{3D095FA6-6700-478B-9E21-1F10A8B42C63}" presName="sp" presStyleCnt="0"/>
      <dgm:spPr/>
    </dgm:pt>
    <dgm:pt modelId="{BEDD9CC6-4E9C-41C8-AA40-50F502243AB7}" type="pres">
      <dgm:prSet presAssocID="{E16507FB-6F7C-4488-884F-8BAF427135A5}" presName="linNode" presStyleCnt="0"/>
      <dgm:spPr/>
    </dgm:pt>
    <dgm:pt modelId="{3D9B3741-C9F8-483B-95CC-C613E287BCF2}" type="pres">
      <dgm:prSet presAssocID="{E16507FB-6F7C-4488-884F-8BAF427135A5}" presName="parentText" presStyleLbl="node1" presStyleIdx="2" presStyleCnt="3" custScaleX="64741">
        <dgm:presLayoutVars>
          <dgm:chMax val="1"/>
          <dgm:bulletEnabled val="1"/>
        </dgm:presLayoutVars>
      </dgm:prSet>
      <dgm:spPr/>
    </dgm:pt>
    <dgm:pt modelId="{81C4395A-9FF9-4C42-B6A9-562537B995D3}" type="pres">
      <dgm:prSet presAssocID="{E16507FB-6F7C-4488-884F-8BAF427135A5}" presName="descendantText" presStyleLbl="alignAccFollowNode1" presStyleIdx="2" presStyleCnt="3" custScaleX="117335" custScaleY="110463">
        <dgm:presLayoutVars>
          <dgm:bulletEnabled val="1"/>
        </dgm:presLayoutVars>
      </dgm:prSet>
      <dgm:spPr/>
    </dgm:pt>
  </dgm:ptLst>
  <dgm:cxnLst>
    <dgm:cxn modelId="{E615CD09-1945-49F3-9C2B-CD989813ADFD}" srcId="{A6B397F9-AF2E-413F-81E9-532CBDD3BB89}" destId="{D45DD4F6-DA7E-407E-B274-A77778613990}" srcOrd="2" destOrd="0" parTransId="{9F4C184C-7B8B-4052-B977-AA700E79AB52}" sibTransId="{5565B3A3-CB2A-48EA-B55B-257546A77155}"/>
    <dgm:cxn modelId="{5F926010-5F49-4CBA-BF2A-D355B0022206}" type="presOf" srcId="{D45DD4F6-DA7E-407E-B274-A77778613990}" destId="{DA93BB13-F382-40E2-9170-F6AE4A7A2834}" srcOrd="0" destOrd="2" presId="urn:microsoft.com/office/officeart/2005/8/layout/vList5"/>
    <dgm:cxn modelId="{E90ED518-58EC-4BD4-822C-2028510FED5C}" srcId="{D3F7674B-A279-4482-9E8B-496DBF1D3E57}" destId="{21C9EAD6-E2A7-42C9-8456-D7E49BA3A9EB}" srcOrd="0" destOrd="0" parTransId="{B3CCFD1F-1070-40D8-B199-5D570DC0AF58}" sibTransId="{74594AED-1AA2-41D1-BA45-E64B583C8AC4}"/>
    <dgm:cxn modelId="{FD09DE1D-2224-4E17-AB0B-7E7A79C949EA}" srcId="{A6B397F9-AF2E-413F-81E9-532CBDD3BB89}" destId="{A0AB6274-DB4D-42A1-AE9E-332FF422142F}" srcOrd="1" destOrd="0" parTransId="{19A4C800-F226-4BD9-90BD-3120FC4F8D82}" sibTransId="{9B266D6D-A288-4EBE-8286-319F9294FBD2}"/>
    <dgm:cxn modelId="{E72D235B-67CC-4576-810F-B27D072C62D9}" type="presOf" srcId="{8ABD2F9C-0BBF-4C6E-AA84-293442A428C5}" destId="{81C4395A-9FF9-4C42-B6A9-562537B995D3}" srcOrd="0" destOrd="0" presId="urn:microsoft.com/office/officeart/2005/8/layout/vList5"/>
    <dgm:cxn modelId="{CAF55261-5F54-48F0-92BB-DB5BF4B977FC}" srcId="{E16507FB-6F7C-4488-884F-8BAF427135A5}" destId="{8ABD2F9C-0BBF-4C6E-AA84-293442A428C5}" srcOrd="0" destOrd="0" parTransId="{5F11F22A-1EBB-4769-8FD8-60C0751D1CA5}" sibTransId="{B523C009-19A8-4073-B7BC-0382163A1C66}"/>
    <dgm:cxn modelId="{CCCF6744-2FEA-40B1-8288-3C47BB55D341}" type="presOf" srcId="{21C9EAD6-E2A7-42C9-8456-D7E49BA3A9EB}" destId="{D89FC2D6-608C-4055-825B-EA3B8B05FC95}" srcOrd="0" destOrd="0" presId="urn:microsoft.com/office/officeart/2005/8/layout/vList5"/>
    <dgm:cxn modelId="{DBF81965-2FFC-4D18-82D8-FF772AC628AC}" srcId="{A6B397F9-AF2E-413F-81E9-532CBDD3BB89}" destId="{B8EBB3D4-60ED-4C7B-BA7A-2249EBDA6B54}" srcOrd="0" destOrd="0" parTransId="{C196E889-9E9E-478D-91E8-7EC66007BD85}" sibTransId="{1D5F177A-32BA-4FB4-B817-416B314550EE}"/>
    <dgm:cxn modelId="{667C8368-3860-47C6-8E59-B342E2B8FE73}" srcId="{E16507FB-6F7C-4488-884F-8BAF427135A5}" destId="{620E7AE3-491B-4170-BD77-9E1DA34F958B}" srcOrd="1" destOrd="0" parTransId="{5EA5BC89-0AF2-4083-9CF2-C5DB8AF8F77B}" sibTransId="{95FC48EF-FD76-495A-977B-18CEB1419562}"/>
    <dgm:cxn modelId="{1DB57D6F-EFAA-4264-B6E7-D541AEDF54E3}" type="presOf" srcId="{03C92424-F1F6-4E73-A302-50D4E8427F56}" destId="{D89FC2D6-608C-4055-825B-EA3B8B05FC95}" srcOrd="0" destOrd="1" presId="urn:microsoft.com/office/officeart/2005/8/layout/vList5"/>
    <dgm:cxn modelId="{8AEFA577-2F22-4075-BA1C-71984C3FE2CE}" type="presOf" srcId="{CFDE9929-AC70-4F3C-906F-9654A028C6FE}" destId="{DA93BB13-F382-40E2-9170-F6AE4A7A2834}" srcOrd="0" destOrd="3" presId="urn:microsoft.com/office/officeart/2005/8/layout/vList5"/>
    <dgm:cxn modelId="{67F6EF58-9F56-4227-89AB-73C850C446F5}" type="presOf" srcId="{B8EBB3D4-60ED-4C7B-BA7A-2249EBDA6B54}" destId="{DA93BB13-F382-40E2-9170-F6AE4A7A2834}" srcOrd="0" destOrd="0" presId="urn:microsoft.com/office/officeart/2005/8/layout/vList5"/>
    <dgm:cxn modelId="{04EB43A7-620D-4007-98F7-B9D097437E58}" srcId="{D3F7674B-A279-4482-9E8B-496DBF1D3E57}" destId="{03C92424-F1F6-4E73-A302-50D4E8427F56}" srcOrd="1" destOrd="0" parTransId="{60455DBE-F19B-44D3-A4EF-FC89A68C3F5A}" sibTransId="{001E2E33-287D-4FB7-AFB5-B920544D5990}"/>
    <dgm:cxn modelId="{FD9323B1-6495-4BAF-9C89-90222EF14F81}" type="presOf" srcId="{620E7AE3-491B-4170-BD77-9E1DA34F958B}" destId="{81C4395A-9FF9-4C42-B6A9-562537B995D3}" srcOrd="0" destOrd="1" presId="urn:microsoft.com/office/officeart/2005/8/layout/vList5"/>
    <dgm:cxn modelId="{D35FD5B7-1119-4935-952C-B3617E36926F}" type="presOf" srcId="{E16507FB-6F7C-4488-884F-8BAF427135A5}" destId="{3D9B3741-C9F8-483B-95CC-C613E287BCF2}" srcOrd="0" destOrd="0" presId="urn:microsoft.com/office/officeart/2005/8/layout/vList5"/>
    <dgm:cxn modelId="{4F61E7BB-94F3-45E0-8BE3-3E242410108C}" srcId="{165A932A-658D-44B6-BFCF-4473D09FE269}" destId="{A6B397F9-AF2E-413F-81E9-532CBDD3BB89}" srcOrd="1" destOrd="0" parTransId="{8704AEA3-C79C-4EF9-98D7-B83A15B4FA3C}" sibTransId="{3D095FA6-6700-478B-9E21-1F10A8B42C63}"/>
    <dgm:cxn modelId="{0A9324CC-9A17-4528-B96E-01517F76BB69}" srcId="{165A932A-658D-44B6-BFCF-4473D09FE269}" destId="{E16507FB-6F7C-4488-884F-8BAF427135A5}" srcOrd="2" destOrd="0" parTransId="{F084870A-8414-4BE5-B392-F0296EA70BE6}" sibTransId="{875DCD96-61BA-450D-8617-F09CB99B80DC}"/>
    <dgm:cxn modelId="{E86385DF-2FE2-408D-8A26-D0C5A746DC5A}" srcId="{A6B397F9-AF2E-413F-81E9-532CBDD3BB89}" destId="{CFDE9929-AC70-4F3C-906F-9654A028C6FE}" srcOrd="3" destOrd="0" parTransId="{6F58CA4F-BCC6-4D7E-A115-BD5412942D78}" sibTransId="{B3E1E9D4-10E4-44B9-B368-635786E2E130}"/>
    <dgm:cxn modelId="{48D2EBE3-2A72-4126-9B03-AFE85B4A101B}" type="presOf" srcId="{D3F7674B-A279-4482-9E8B-496DBF1D3E57}" destId="{D0F153E2-11AC-4E7F-8615-86A2AF301FC4}" srcOrd="0" destOrd="0" presId="urn:microsoft.com/office/officeart/2005/8/layout/vList5"/>
    <dgm:cxn modelId="{D30A2AF0-B500-4A8A-AA4E-41E7DAED9DF4}" type="presOf" srcId="{165A932A-658D-44B6-BFCF-4473D09FE269}" destId="{4D3716DE-AD29-4C14-B416-79E47D1FFBC2}" srcOrd="0" destOrd="0" presId="urn:microsoft.com/office/officeart/2005/8/layout/vList5"/>
    <dgm:cxn modelId="{4FFEAFF4-F4A3-495B-80C4-EB5E1AFDFB75}" type="presOf" srcId="{A6B397F9-AF2E-413F-81E9-532CBDD3BB89}" destId="{03A2AE15-CDA6-45D5-8398-917D298E7212}" srcOrd="0" destOrd="0" presId="urn:microsoft.com/office/officeart/2005/8/layout/vList5"/>
    <dgm:cxn modelId="{A4923EF7-6A7C-4156-BAB0-88C2D4CC896E}" type="presOf" srcId="{A0AB6274-DB4D-42A1-AE9E-332FF422142F}" destId="{DA93BB13-F382-40E2-9170-F6AE4A7A2834}" srcOrd="0" destOrd="1" presId="urn:microsoft.com/office/officeart/2005/8/layout/vList5"/>
    <dgm:cxn modelId="{0222F2FB-899F-43A5-B186-0895AE059749}" srcId="{165A932A-658D-44B6-BFCF-4473D09FE269}" destId="{D3F7674B-A279-4482-9E8B-496DBF1D3E57}" srcOrd="0" destOrd="0" parTransId="{9603C8BE-7E5C-405D-AFC5-83D50E32B50D}" sibTransId="{758D124D-074E-4DE2-9AE0-92E2C5C6B5D3}"/>
    <dgm:cxn modelId="{D331C9A4-92A7-4289-9B3E-DFC5D625178F}" type="presParOf" srcId="{4D3716DE-AD29-4C14-B416-79E47D1FFBC2}" destId="{132F94DF-B3C5-45A1-ACBC-011165C3D2C7}" srcOrd="0" destOrd="0" presId="urn:microsoft.com/office/officeart/2005/8/layout/vList5"/>
    <dgm:cxn modelId="{461B7024-1776-4ED4-99DC-831D34EF1704}" type="presParOf" srcId="{132F94DF-B3C5-45A1-ACBC-011165C3D2C7}" destId="{D0F153E2-11AC-4E7F-8615-86A2AF301FC4}" srcOrd="0" destOrd="0" presId="urn:microsoft.com/office/officeart/2005/8/layout/vList5"/>
    <dgm:cxn modelId="{B217730F-C4D9-465F-A649-2EDD4B25D2DF}" type="presParOf" srcId="{132F94DF-B3C5-45A1-ACBC-011165C3D2C7}" destId="{D89FC2D6-608C-4055-825B-EA3B8B05FC95}" srcOrd="1" destOrd="0" presId="urn:microsoft.com/office/officeart/2005/8/layout/vList5"/>
    <dgm:cxn modelId="{9D1D12FF-4F77-4A52-89DF-446F55079366}" type="presParOf" srcId="{4D3716DE-AD29-4C14-B416-79E47D1FFBC2}" destId="{A8CB1960-817C-4D6D-B2EE-F611EE30CF7A}" srcOrd="1" destOrd="0" presId="urn:microsoft.com/office/officeart/2005/8/layout/vList5"/>
    <dgm:cxn modelId="{F2354BAC-5CC9-4731-810A-EAEC4D2288D0}" type="presParOf" srcId="{4D3716DE-AD29-4C14-B416-79E47D1FFBC2}" destId="{BC90B781-BBBB-4528-B674-6D56AF8121D8}" srcOrd="2" destOrd="0" presId="urn:microsoft.com/office/officeart/2005/8/layout/vList5"/>
    <dgm:cxn modelId="{EAFFEE2D-D337-4962-94E1-60155F9EEF70}" type="presParOf" srcId="{BC90B781-BBBB-4528-B674-6D56AF8121D8}" destId="{03A2AE15-CDA6-45D5-8398-917D298E7212}" srcOrd="0" destOrd="0" presId="urn:microsoft.com/office/officeart/2005/8/layout/vList5"/>
    <dgm:cxn modelId="{C1F51B2B-3919-4D00-8A40-BD7B37AB49B9}" type="presParOf" srcId="{BC90B781-BBBB-4528-B674-6D56AF8121D8}" destId="{DA93BB13-F382-40E2-9170-F6AE4A7A2834}" srcOrd="1" destOrd="0" presId="urn:microsoft.com/office/officeart/2005/8/layout/vList5"/>
    <dgm:cxn modelId="{38A64299-72A9-4C39-AFDB-BB633631C1BC}" type="presParOf" srcId="{4D3716DE-AD29-4C14-B416-79E47D1FFBC2}" destId="{C22ACEA0-A67A-4600-BFF6-6F5F35A03143}" srcOrd="3" destOrd="0" presId="urn:microsoft.com/office/officeart/2005/8/layout/vList5"/>
    <dgm:cxn modelId="{186F556A-601B-4411-8940-915127838608}" type="presParOf" srcId="{4D3716DE-AD29-4C14-B416-79E47D1FFBC2}" destId="{BEDD9CC6-4E9C-41C8-AA40-50F502243AB7}" srcOrd="4" destOrd="0" presId="urn:microsoft.com/office/officeart/2005/8/layout/vList5"/>
    <dgm:cxn modelId="{923CE946-3651-4211-8897-7EA7F37A30BD}" type="presParOf" srcId="{BEDD9CC6-4E9C-41C8-AA40-50F502243AB7}" destId="{3D9B3741-C9F8-483B-95CC-C613E287BCF2}" srcOrd="0" destOrd="0" presId="urn:microsoft.com/office/officeart/2005/8/layout/vList5"/>
    <dgm:cxn modelId="{650A70E7-F5A8-49F8-941A-41C16FC41F05}" type="presParOf" srcId="{BEDD9CC6-4E9C-41C8-AA40-50F502243AB7}" destId="{81C4395A-9FF9-4C42-B6A9-562537B995D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5A932A-658D-44B6-BFCF-4473D09FE26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1C9EAD6-E2A7-42C9-8456-D7E49BA3A9EB}">
      <dgm:prSet phldrT="[Text]" custT="1"/>
      <dgm:spPr/>
      <dgm:t>
        <a:bodyPr/>
        <a:lstStyle/>
        <a:p>
          <a:r>
            <a:rPr lang="en-US" sz="1800" dirty="0"/>
            <a:t>Gather data from multiple data sources to try and increase the sample size</a:t>
          </a:r>
        </a:p>
      </dgm:t>
    </dgm:pt>
    <dgm:pt modelId="{B3CCFD1F-1070-40D8-B199-5D570DC0AF58}" type="parTrans" cxnId="{E90ED518-58EC-4BD4-822C-2028510FED5C}">
      <dgm:prSet/>
      <dgm:spPr/>
      <dgm:t>
        <a:bodyPr/>
        <a:lstStyle/>
        <a:p>
          <a:endParaRPr lang="en-US"/>
        </a:p>
      </dgm:t>
    </dgm:pt>
    <dgm:pt modelId="{74594AED-1AA2-41D1-BA45-E64B583C8AC4}" type="sibTrans" cxnId="{E90ED518-58EC-4BD4-822C-2028510FED5C}">
      <dgm:prSet/>
      <dgm:spPr/>
      <dgm:t>
        <a:bodyPr/>
        <a:lstStyle/>
        <a:p>
          <a:endParaRPr lang="en-US"/>
        </a:p>
      </dgm:t>
    </dgm:pt>
    <dgm:pt modelId="{A6B397F9-AF2E-413F-81E9-532CBDD3BB89}">
      <dgm:prSet phldrT="[Text]" custT="1"/>
      <dgm:spPr/>
      <dgm:t>
        <a:bodyPr/>
        <a:lstStyle/>
        <a:p>
          <a:r>
            <a:rPr lang="en-US" sz="2600" dirty="0"/>
            <a:t>Modeling</a:t>
          </a:r>
        </a:p>
      </dgm:t>
    </dgm:pt>
    <dgm:pt modelId="{8704AEA3-C79C-4EF9-98D7-B83A15B4FA3C}" type="parTrans" cxnId="{4F61E7BB-94F3-45E0-8BE3-3E242410108C}">
      <dgm:prSet/>
      <dgm:spPr/>
      <dgm:t>
        <a:bodyPr/>
        <a:lstStyle/>
        <a:p>
          <a:endParaRPr lang="en-US"/>
        </a:p>
      </dgm:t>
    </dgm:pt>
    <dgm:pt modelId="{3D095FA6-6700-478B-9E21-1F10A8B42C63}" type="sibTrans" cxnId="{4F61E7BB-94F3-45E0-8BE3-3E242410108C}">
      <dgm:prSet/>
      <dgm:spPr/>
      <dgm:t>
        <a:bodyPr/>
        <a:lstStyle/>
        <a:p>
          <a:endParaRPr lang="en-US"/>
        </a:p>
      </dgm:t>
    </dgm:pt>
    <dgm:pt modelId="{E16507FB-6F7C-4488-884F-8BAF427135A5}">
      <dgm:prSet phldrT="[Text]" custT="1"/>
      <dgm:spPr/>
      <dgm:t>
        <a:bodyPr/>
        <a:lstStyle/>
        <a:p>
          <a:r>
            <a:rPr lang="en-US" sz="2600" dirty="0"/>
            <a:t>Interpretations &amp; model evaluation</a:t>
          </a:r>
        </a:p>
      </dgm:t>
    </dgm:pt>
    <dgm:pt modelId="{F084870A-8414-4BE5-B392-F0296EA70BE6}" type="parTrans" cxnId="{0A9324CC-9A17-4528-B96E-01517F76BB69}">
      <dgm:prSet/>
      <dgm:spPr/>
      <dgm:t>
        <a:bodyPr/>
        <a:lstStyle/>
        <a:p>
          <a:endParaRPr lang="en-US"/>
        </a:p>
      </dgm:t>
    </dgm:pt>
    <dgm:pt modelId="{875DCD96-61BA-450D-8617-F09CB99B80DC}" type="sibTrans" cxnId="{0A9324CC-9A17-4528-B96E-01517F76BB69}">
      <dgm:prSet/>
      <dgm:spPr/>
      <dgm:t>
        <a:bodyPr/>
        <a:lstStyle/>
        <a:p>
          <a:endParaRPr lang="en-US"/>
        </a:p>
      </dgm:t>
    </dgm:pt>
    <dgm:pt modelId="{8ABD2F9C-0BBF-4C6E-AA84-293442A428C5}">
      <dgm:prSet phldrT="[Text]" custT="1"/>
      <dgm:spPr/>
      <dgm:t>
        <a:bodyPr/>
        <a:lstStyle/>
        <a:p>
          <a:r>
            <a:rPr lang="en-US" sz="1800" dirty="0"/>
            <a:t>Work in tandem with cancer genetics experts to validate the outputs of gene selection algorithms, modeling of drug combinations, and interpreting interactions results</a:t>
          </a:r>
        </a:p>
      </dgm:t>
    </dgm:pt>
    <dgm:pt modelId="{5F11F22A-1EBB-4769-8FD8-60C0751D1CA5}" type="parTrans" cxnId="{CAF55261-5F54-48F0-92BB-DB5BF4B977FC}">
      <dgm:prSet/>
      <dgm:spPr/>
      <dgm:t>
        <a:bodyPr/>
        <a:lstStyle/>
        <a:p>
          <a:endParaRPr lang="en-US"/>
        </a:p>
      </dgm:t>
    </dgm:pt>
    <dgm:pt modelId="{B523C009-19A8-4073-B7BC-0382163A1C66}" type="sibTrans" cxnId="{CAF55261-5F54-48F0-92BB-DB5BF4B977FC}">
      <dgm:prSet/>
      <dgm:spPr/>
      <dgm:t>
        <a:bodyPr/>
        <a:lstStyle/>
        <a:p>
          <a:endParaRPr lang="en-US"/>
        </a:p>
      </dgm:t>
    </dgm:pt>
    <dgm:pt modelId="{B8EBB3D4-60ED-4C7B-BA7A-2249EBDA6B54}">
      <dgm:prSet phldrT="[Text]" custT="1"/>
      <dgm:spPr/>
      <dgm:t>
        <a:bodyPr/>
        <a:lstStyle/>
        <a:p>
          <a:r>
            <a:rPr lang="en-US" sz="1800" dirty="0"/>
            <a:t>Perform modeling for other cancer types and with other molecular datasets (protein, mutation) to validate the same hypothesis</a:t>
          </a:r>
        </a:p>
      </dgm:t>
    </dgm:pt>
    <dgm:pt modelId="{C196E889-9E9E-478D-91E8-7EC66007BD85}" type="parTrans" cxnId="{DBF81965-2FFC-4D18-82D8-FF772AC628AC}">
      <dgm:prSet/>
      <dgm:spPr/>
      <dgm:t>
        <a:bodyPr/>
        <a:lstStyle/>
        <a:p>
          <a:endParaRPr lang="en-US"/>
        </a:p>
      </dgm:t>
    </dgm:pt>
    <dgm:pt modelId="{1D5F177A-32BA-4FB4-B817-416B314550EE}" type="sibTrans" cxnId="{DBF81965-2FFC-4D18-82D8-FF772AC628AC}">
      <dgm:prSet/>
      <dgm:spPr/>
      <dgm:t>
        <a:bodyPr/>
        <a:lstStyle/>
        <a:p>
          <a:endParaRPr lang="en-US"/>
        </a:p>
      </dgm:t>
    </dgm:pt>
    <dgm:pt modelId="{D3F7674B-A279-4482-9E8B-496DBF1D3E57}">
      <dgm:prSet phldrT="[Text]" custT="1"/>
      <dgm:spPr/>
      <dgm:t>
        <a:bodyPr/>
        <a:lstStyle/>
        <a:p>
          <a:r>
            <a:rPr lang="en-US" sz="2600" dirty="0"/>
            <a:t>Data</a:t>
          </a:r>
        </a:p>
      </dgm:t>
    </dgm:pt>
    <dgm:pt modelId="{758D124D-074E-4DE2-9AE0-92E2C5C6B5D3}" type="sibTrans" cxnId="{0222F2FB-899F-43A5-B186-0895AE059749}">
      <dgm:prSet/>
      <dgm:spPr/>
      <dgm:t>
        <a:bodyPr/>
        <a:lstStyle/>
        <a:p>
          <a:endParaRPr lang="en-US"/>
        </a:p>
      </dgm:t>
    </dgm:pt>
    <dgm:pt modelId="{9603C8BE-7E5C-405D-AFC5-83D50E32B50D}" type="parTrans" cxnId="{0222F2FB-899F-43A5-B186-0895AE059749}">
      <dgm:prSet/>
      <dgm:spPr/>
      <dgm:t>
        <a:bodyPr/>
        <a:lstStyle/>
        <a:p>
          <a:endParaRPr lang="en-US"/>
        </a:p>
      </dgm:t>
    </dgm:pt>
    <dgm:pt modelId="{F682E96C-AABE-49AB-82DB-27B5AAAD0B46}">
      <dgm:prSet phldrT="[Text]" custT="1"/>
      <dgm:spPr/>
      <dgm:t>
        <a:bodyPr/>
        <a:lstStyle/>
        <a:p>
          <a:r>
            <a:rPr lang="en-US" sz="1800" dirty="0"/>
            <a:t>Understand the level of genetic information already accounted for by clinical variables to avoid confounding effects of certain genes</a:t>
          </a:r>
        </a:p>
      </dgm:t>
    </dgm:pt>
    <dgm:pt modelId="{15E72C3D-0D83-4F55-9947-9AC7BB9AE1DA}" type="parTrans" cxnId="{14F0941A-E87A-479F-97DF-EDFC3387C111}">
      <dgm:prSet/>
      <dgm:spPr/>
      <dgm:t>
        <a:bodyPr/>
        <a:lstStyle/>
        <a:p>
          <a:endParaRPr lang="en-US"/>
        </a:p>
      </dgm:t>
    </dgm:pt>
    <dgm:pt modelId="{3388EC1A-6FB2-4048-ADA5-C71A3F84F7C3}" type="sibTrans" cxnId="{14F0941A-E87A-479F-97DF-EDFC3387C111}">
      <dgm:prSet/>
      <dgm:spPr/>
      <dgm:t>
        <a:bodyPr/>
        <a:lstStyle/>
        <a:p>
          <a:endParaRPr lang="en-US"/>
        </a:p>
      </dgm:t>
    </dgm:pt>
    <dgm:pt modelId="{4D3716DE-AD29-4C14-B416-79E47D1FFBC2}" type="pres">
      <dgm:prSet presAssocID="{165A932A-658D-44B6-BFCF-4473D09FE269}" presName="Name0" presStyleCnt="0">
        <dgm:presLayoutVars>
          <dgm:dir/>
          <dgm:animLvl val="lvl"/>
          <dgm:resizeHandles val="exact"/>
        </dgm:presLayoutVars>
      </dgm:prSet>
      <dgm:spPr/>
    </dgm:pt>
    <dgm:pt modelId="{132F94DF-B3C5-45A1-ACBC-011165C3D2C7}" type="pres">
      <dgm:prSet presAssocID="{D3F7674B-A279-4482-9E8B-496DBF1D3E57}" presName="linNode" presStyleCnt="0"/>
      <dgm:spPr/>
    </dgm:pt>
    <dgm:pt modelId="{D0F153E2-11AC-4E7F-8615-86A2AF301FC4}" type="pres">
      <dgm:prSet presAssocID="{D3F7674B-A279-4482-9E8B-496DBF1D3E57}" presName="parentText" presStyleLbl="node1" presStyleIdx="0" presStyleCnt="3" custScaleX="64741" custScaleY="83604">
        <dgm:presLayoutVars>
          <dgm:chMax val="1"/>
          <dgm:bulletEnabled val="1"/>
        </dgm:presLayoutVars>
      </dgm:prSet>
      <dgm:spPr/>
    </dgm:pt>
    <dgm:pt modelId="{D89FC2D6-608C-4055-825B-EA3B8B05FC95}" type="pres">
      <dgm:prSet presAssocID="{D3F7674B-A279-4482-9E8B-496DBF1D3E57}" presName="descendantText" presStyleLbl="alignAccFollowNode1" presStyleIdx="0" presStyleCnt="3" custScaleX="117335" custScaleY="92349" custLinFactNeighborY="1062">
        <dgm:presLayoutVars>
          <dgm:bulletEnabled val="1"/>
        </dgm:presLayoutVars>
      </dgm:prSet>
      <dgm:spPr/>
    </dgm:pt>
    <dgm:pt modelId="{A8CB1960-817C-4D6D-B2EE-F611EE30CF7A}" type="pres">
      <dgm:prSet presAssocID="{758D124D-074E-4DE2-9AE0-92E2C5C6B5D3}" presName="sp" presStyleCnt="0"/>
      <dgm:spPr/>
    </dgm:pt>
    <dgm:pt modelId="{BC90B781-BBBB-4528-B674-6D56AF8121D8}" type="pres">
      <dgm:prSet presAssocID="{A6B397F9-AF2E-413F-81E9-532CBDD3BB89}" presName="linNode" presStyleCnt="0"/>
      <dgm:spPr/>
    </dgm:pt>
    <dgm:pt modelId="{03A2AE15-CDA6-45D5-8398-917D298E7212}" type="pres">
      <dgm:prSet presAssocID="{A6B397F9-AF2E-413F-81E9-532CBDD3BB89}" presName="parentText" presStyleLbl="node1" presStyleIdx="1" presStyleCnt="3" custScaleX="64741" custScaleY="87868">
        <dgm:presLayoutVars>
          <dgm:chMax val="1"/>
          <dgm:bulletEnabled val="1"/>
        </dgm:presLayoutVars>
      </dgm:prSet>
      <dgm:spPr/>
    </dgm:pt>
    <dgm:pt modelId="{DA93BB13-F382-40E2-9170-F6AE4A7A2834}" type="pres">
      <dgm:prSet presAssocID="{A6B397F9-AF2E-413F-81E9-532CBDD3BB89}" presName="descendantText" presStyleLbl="alignAccFollowNode1" presStyleIdx="1" presStyleCnt="3" custScaleX="117335" custScaleY="95147" custLinFactNeighborY="933">
        <dgm:presLayoutVars>
          <dgm:bulletEnabled val="1"/>
        </dgm:presLayoutVars>
      </dgm:prSet>
      <dgm:spPr/>
    </dgm:pt>
    <dgm:pt modelId="{C22ACEA0-A67A-4600-BFF6-6F5F35A03143}" type="pres">
      <dgm:prSet presAssocID="{3D095FA6-6700-478B-9E21-1F10A8B42C63}" presName="sp" presStyleCnt="0"/>
      <dgm:spPr/>
    </dgm:pt>
    <dgm:pt modelId="{BEDD9CC6-4E9C-41C8-AA40-50F502243AB7}" type="pres">
      <dgm:prSet presAssocID="{E16507FB-6F7C-4488-884F-8BAF427135A5}" presName="linNode" presStyleCnt="0"/>
      <dgm:spPr/>
    </dgm:pt>
    <dgm:pt modelId="{3D9B3741-C9F8-483B-95CC-C613E287BCF2}" type="pres">
      <dgm:prSet presAssocID="{E16507FB-6F7C-4488-884F-8BAF427135A5}" presName="parentText" presStyleLbl="node1" presStyleIdx="2" presStyleCnt="3" custScaleX="63088" custScaleY="117259" custLinFactNeighborX="921" custLinFactNeighborY="-849">
        <dgm:presLayoutVars>
          <dgm:chMax val="1"/>
          <dgm:bulletEnabled val="1"/>
        </dgm:presLayoutVars>
      </dgm:prSet>
      <dgm:spPr/>
    </dgm:pt>
    <dgm:pt modelId="{81C4395A-9FF9-4C42-B6A9-562537B995D3}" type="pres">
      <dgm:prSet presAssocID="{E16507FB-6F7C-4488-884F-8BAF427135A5}" presName="descendantText" presStyleLbl="alignAccFollowNode1" presStyleIdx="2" presStyleCnt="3" custScaleX="117335" custScaleY="129526">
        <dgm:presLayoutVars>
          <dgm:bulletEnabled val="1"/>
        </dgm:presLayoutVars>
      </dgm:prSet>
      <dgm:spPr/>
    </dgm:pt>
  </dgm:ptLst>
  <dgm:cxnLst>
    <dgm:cxn modelId="{E90ED518-58EC-4BD4-822C-2028510FED5C}" srcId="{D3F7674B-A279-4482-9E8B-496DBF1D3E57}" destId="{21C9EAD6-E2A7-42C9-8456-D7E49BA3A9EB}" srcOrd="0" destOrd="0" parTransId="{B3CCFD1F-1070-40D8-B199-5D570DC0AF58}" sibTransId="{74594AED-1AA2-41D1-BA45-E64B583C8AC4}"/>
    <dgm:cxn modelId="{14F0941A-E87A-479F-97DF-EDFC3387C111}" srcId="{E16507FB-6F7C-4488-884F-8BAF427135A5}" destId="{F682E96C-AABE-49AB-82DB-27B5AAAD0B46}" srcOrd="1" destOrd="0" parTransId="{15E72C3D-0D83-4F55-9947-9AC7BB9AE1DA}" sibTransId="{3388EC1A-6FB2-4048-ADA5-C71A3F84F7C3}"/>
    <dgm:cxn modelId="{E72D235B-67CC-4576-810F-B27D072C62D9}" type="presOf" srcId="{8ABD2F9C-0BBF-4C6E-AA84-293442A428C5}" destId="{81C4395A-9FF9-4C42-B6A9-562537B995D3}" srcOrd="0" destOrd="0" presId="urn:microsoft.com/office/officeart/2005/8/layout/vList5"/>
    <dgm:cxn modelId="{CAF55261-5F54-48F0-92BB-DB5BF4B977FC}" srcId="{E16507FB-6F7C-4488-884F-8BAF427135A5}" destId="{8ABD2F9C-0BBF-4C6E-AA84-293442A428C5}" srcOrd="0" destOrd="0" parTransId="{5F11F22A-1EBB-4769-8FD8-60C0751D1CA5}" sibTransId="{B523C009-19A8-4073-B7BC-0382163A1C66}"/>
    <dgm:cxn modelId="{CCCF6744-2FEA-40B1-8288-3C47BB55D341}" type="presOf" srcId="{21C9EAD6-E2A7-42C9-8456-D7E49BA3A9EB}" destId="{D89FC2D6-608C-4055-825B-EA3B8B05FC95}" srcOrd="0" destOrd="0" presId="urn:microsoft.com/office/officeart/2005/8/layout/vList5"/>
    <dgm:cxn modelId="{DBF81965-2FFC-4D18-82D8-FF772AC628AC}" srcId="{A6B397F9-AF2E-413F-81E9-532CBDD3BB89}" destId="{B8EBB3D4-60ED-4C7B-BA7A-2249EBDA6B54}" srcOrd="0" destOrd="0" parTransId="{C196E889-9E9E-478D-91E8-7EC66007BD85}" sibTransId="{1D5F177A-32BA-4FB4-B817-416B314550EE}"/>
    <dgm:cxn modelId="{67F6EF58-9F56-4227-89AB-73C850C446F5}" type="presOf" srcId="{B8EBB3D4-60ED-4C7B-BA7A-2249EBDA6B54}" destId="{DA93BB13-F382-40E2-9170-F6AE4A7A2834}" srcOrd="0" destOrd="0" presId="urn:microsoft.com/office/officeart/2005/8/layout/vList5"/>
    <dgm:cxn modelId="{55FDEE5A-BC2C-47DF-AA2C-11F94D11CAA6}" type="presOf" srcId="{F682E96C-AABE-49AB-82DB-27B5AAAD0B46}" destId="{81C4395A-9FF9-4C42-B6A9-562537B995D3}" srcOrd="0" destOrd="1" presId="urn:microsoft.com/office/officeart/2005/8/layout/vList5"/>
    <dgm:cxn modelId="{D35FD5B7-1119-4935-952C-B3617E36926F}" type="presOf" srcId="{E16507FB-6F7C-4488-884F-8BAF427135A5}" destId="{3D9B3741-C9F8-483B-95CC-C613E287BCF2}" srcOrd="0" destOrd="0" presId="urn:microsoft.com/office/officeart/2005/8/layout/vList5"/>
    <dgm:cxn modelId="{4F61E7BB-94F3-45E0-8BE3-3E242410108C}" srcId="{165A932A-658D-44B6-BFCF-4473D09FE269}" destId="{A6B397F9-AF2E-413F-81E9-532CBDD3BB89}" srcOrd="1" destOrd="0" parTransId="{8704AEA3-C79C-4EF9-98D7-B83A15B4FA3C}" sibTransId="{3D095FA6-6700-478B-9E21-1F10A8B42C63}"/>
    <dgm:cxn modelId="{0A9324CC-9A17-4528-B96E-01517F76BB69}" srcId="{165A932A-658D-44B6-BFCF-4473D09FE269}" destId="{E16507FB-6F7C-4488-884F-8BAF427135A5}" srcOrd="2" destOrd="0" parTransId="{F084870A-8414-4BE5-B392-F0296EA70BE6}" sibTransId="{875DCD96-61BA-450D-8617-F09CB99B80DC}"/>
    <dgm:cxn modelId="{48D2EBE3-2A72-4126-9B03-AFE85B4A101B}" type="presOf" srcId="{D3F7674B-A279-4482-9E8B-496DBF1D3E57}" destId="{D0F153E2-11AC-4E7F-8615-86A2AF301FC4}" srcOrd="0" destOrd="0" presId="urn:microsoft.com/office/officeart/2005/8/layout/vList5"/>
    <dgm:cxn modelId="{D30A2AF0-B500-4A8A-AA4E-41E7DAED9DF4}" type="presOf" srcId="{165A932A-658D-44B6-BFCF-4473D09FE269}" destId="{4D3716DE-AD29-4C14-B416-79E47D1FFBC2}" srcOrd="0" destOrd="0" presId="urn:microsoft.com/office/officeart/2005/8/layout/vList5"/>
    <dgm:cxn modelId="{4FFEAFF4-F4A3-495B-80C4-EB5E1AFDFB75}" type="presOf" srcId="{A6B397F9-AF2E-413F-81E9-532CBDD3BB89}" destId="{03A2AE15-CDA6-45D5-8398-917D298E7212}" srcOrd="0" destOrd="0" presId="urn:microsoft.com/office/officeart/2005/8/layout/vList5"/>
    <dgm:cxn modelId="{0222F2FB-899F-43A5-B186-0895AE059749}" srcId="{165A932A-658D-44B6-BFCF-4473D09FE269}" destId="{D3F7674B-A279-4482-9E8B-496DBF1D3E57}" srcOrd="0" destOrd="0" parTransId="{9603C8BE-7E5C-405D-AFC5-83D50E32B50D}" sibTransId="{758D124D-074E-4DE2-9AE0-92E2C5C6B5D3}"/>
    <dgm:cxn modelId="{D331C9A4-92A7-4289-9B3E-DFC5D625178F}" type="presParOf" srcId="{4D3716DE-AD29-4C14-B416-79E47D1FFBC2}" destId="{132F94DF-B3C5-45A1-ACBC-011165C3D2C7}" srcOrd="0" destOrd="0" presId="urn:microsoft.com/office/officeart/2005/8/layout/vList5"/>
    <dgm:cxn modelId="{461B7024-1776-4ED4-99DC-831D34EF1704}" type="presParOf" srcId="{132F94DF-B3C5-45A1-ACBC-011165C3D2C7}" destId="{D0F153E2-11AC-4E7F-8615-86A2AF301FC4}" srcOrd="0" destOrd="0" presId="urn:microsoft.com/office/officeart/2005/8/layout/vList5"/>
    <dgm:cxn modelId="{B217730F-C4D9-465F-A649-2EDD4B25D2DF}" type="presParOf" srcId="{132F94DF-B3C5-45A1-ACBC-011165C3D2C7}" destId="{D89FC2D6-608C-4055-825B-EA3B8B05FC95}" srcOrd="1" destOrd="0" presId="urn:microsoft.com/office/officeart/2005/8/layout/vList5"/>
    <dgm:cxn modelId="{9D1D12FF-4F77-4A52-89DF-446F55079366}" type="presParOf" srcId="{4D3716DE-AD29-4C14-B416-79E47D1FFBC2}" destId="{A8CB1960-817C-4D6D-B2EE-F611EE30CF7A}" srcOrd="1" destOrd="0" presId="urn:microsoft.com/office/officeart/2005/8/layout/vList5"/>
    <dgm:cxn modelId="{F2354BAC-5CC9-4731-810A-EAEC4D2288D0}" type="presParOf" srcId="{4D3716DE-AD29-4C14-B416-79E47D1FFBC2}" destId="{BC90B781-BBBB-4528-B674-6D56AF8121D8}" srcOrd="2" destOrd="0" presId="urn:microsoft.com/office/officeart/2005/8/layout/vList5"/>
    <dgm:cxn modelId="{EAFFEE2D-D337-4962-94E1-60155F9EEF70}" type="presParOf" srcId="{BC90B781-BBBB-4528-B674-6D56AF8121D8}" destId="{03A2AE15-CDA6-45D5-8398-917D298E7212}" srcOrd="0" destOrd="0" presId="urn:microsoft.com/office/officeart/2005/8/layout/vList5"/>
    <dgm:cxn modelId="{C1F51B2B-3919-4D00-8A40-BD7B37AB49B9}" type="presParOf" srcId="{BC90B781-BBBB-4528-B674-6D56AF8121D8}" destId="{DA93BB13-F382-40E2-9170-F6AE4A7A2834}" srcOrd="1" destOrd="0" presId="urn:microsoft.com/office/officeart/2005/8/layout/vList5"/>
    <dgm:cxn modelId="{38A64299-72A9-4C39-AFDB-BB633631C1BC}" type="presParOf" srcId="{4D3716DE-AD29-4C14-B416-79E47D1FFBC2}" destId="{C22ACEA0-A67A-4600-BFF6-6F5F35A03143}" srcOrd="3" destOrd="0" presId="urn:microsoft.com/office/officeart/2005/8/layout/vList5"/>
    <dgm:cxn modelId="{186F556A-601B-4411-8940-915127838608}" type="presParOf" srcId="{4D3716DE-AD29-4C14-B416-79E47D1FFBC2}" destId="{BEDD9CC6-4E9C-41C8-AA40-50F502243AB7}" srcOrd="4" destOrd="0" presId="urn:microsoft.com/office/officeart/2005/8/layout/vList5"/>
    <dgm:cxn modelId="{923CE946-3651-4211-8897-7EA7F37A30BD}" type="presParOf" srcId="{BEDD9CC6-4E9C-41C8-AA40-50F502243AB7}" destId="{3D9B3741-C9F8-483B-95CC-C613E287BCF2}" srcOrd="0" destOrd="0" presId="urn:microsoft.com/office/officeart/2005/8/layout/vList5"/>
    <dgm:cxn modelId="{650A70E7-F5A8-49F8-941A-41C16FC41F05}" type="presParOf" srcId="{BEDD9CC6-4E9C-41C8-AA40-50F502243AB7}" destId="{81C4395A-9FF9-4C42-B6A9-562537B995D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CB739-49A3-45D9-A894-0A78E5293DE4}">
      <dsp:nvSpPr>
        <dsp:cNvPr id="0" name=""/>
        <dsp:cNvSpPr/>
      </dsp:nvSpPr>
      <dsp:spPr>
        <a:xfrm rot="16200000">
          <a:off x="-908058" y="1540048"/>
          <a:ext cx="2470205" cy="463871"/>
        </a:xfrm>
        <a:prstGeom prst="rect">
          <a:avLst/>
        </a:prstGeom>
        <a:solidFill>
          <a:schemeClr val="accent1">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vert" wrap="square" lIns="0" tIns="0" rIns="409109" bIns="0" numCol="1" spcCol="1270" anchor="t" anchorCtr="0">
          <a:noAutofit/>
        </a:bodyPr>
        <a:lstStyle/>
        <a:p>
          <a:pPr marL="0" lvl="0" indent="0" algn="r" defTabSz="1466850">
            <a:lnSpc>
              <a:spcPct val="90000"/>
            </a:lnSpc>
            <a:spcBef>
              <a:spcPct val="0"/>
            </a:spcBef>
            <a:spcAft>
              <a:spcPct val="35000"/>
            </a:spcAft>
            <a:buNone/>
          </a:pPr>
          <a:r>
            <a:rPr lang="en-US" sz="3300" kern="1200" dirty="0">
              <a:solidFill>
                <a:schemeClr val="tx1"/>
              </a:solidFill>
            </a:rPr>
            <a:t>1|</a:t>
          </a:r>
        </a:p>
      </dsp:txBody>
      <dsp:txXfrm>
        <a:off x="-908058" y="1540048"/>
        <a:ext cx="2470205" cy="463871"/>
      </dsp:txXfrm>
    </dsp:sp>
    <dsp:sp modelId="{DC5AF98C-2DB5-4E9A-9A2E-2C3C93BEE5B6}">
      <dsp:nvSpPr>
        <dsp:cNvPr id="0" name=""/>
        <dsp:cNvSpPr/>
      </dsp:nvSpPr>
      <dsp:spPr>
        <a:xfrm>
          <a:off x="408931" y="557631"/>
          <a:ext cx="2589687" cy="2449505"/>
        </a:xfrm>
        <a:prstGeom prst="rect">
          <a:avLst/>
        </a:prstGeom>
        <a:solidFill>
          <a:schemeClr val="accent2">
            <a:lumMod val="20000"/>
            <a:lumOff val="80000"/>
          </a:schemeClr>
        </a:soli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09109" rIns="91440" bIns="128016" numCol="1" spcCol="1270" anchor="t" anchorCtr="0">
          <a:noAutofit/>
        </a:bodyPr>
        <a:lstStyle/>
        <a:p>
          <a:pPr marL="171450" lvl="1" indent="-171450" algn="l" defTabSz="800100">
            <a:lnSpc>
              <a:spcPct val="110000"/>
            </a:lnSpc>
            <a:spcBef>
              <a:spcPct val="0"/>
            </a:spcBef>
            <a:spcAft>
              <a:spcPct val="15000"/>
            </a:spcAft>
            <a:buChar char="•"/>
          </a:pPr>
          <a:r>
            <a:rPr lang="en-US" sz="1800" kern="1200" dirty="0">
              <a:solidFill>
                <a:schemeClr val="tx1"/>
              </a:solidFill>
            </a:rPr>
            <a:t>Identify molecular and clinical features of high importance in predicting the progression free survival of a breast cancer patient</a:t>
          </a:r>
          <a:endParaRPr lang="en-US" sz="1800" kern="1200" dirty="0"/>
        </a:p>
      </dsp:txBody>
      <dsp:txXfrm>
        <a:off x="408931" y="557631"/>
        <a:ext cx="2589687" cy="2449505"/>
      </dsp:txXfrm>
    </dsp:sp>
    <dsp:sp modelId="{0EAD8F03-7FAF-4719-9C96-A5C3C21357BA}">
      <dsp:nvSpPr>
        <dsp:cNvPr id="0" name=""/>
        <dsp:cNvSpPr/>
      </dsp:nvSpPr>
      <dsp:spPr>
        <a:xfrm>
          <a:off x="112174" y="274140"/>
          <a:ext cx="457200" cy="457200"/>
        </a:xfrm>
        <a:prstGeom prst="rect">
          <a:avLst/>
        </a:prstGeom>
        <a:solidFill>
          <a:schemeClr val="accent1">
            <a:tint val="5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D495C367-07C4-457A-A979-8D23A5A9707F}">
      <dsp:nvSpPr>
        <dsp:cNvPr id="0" name=""/>
        <dsp:cNvSpPr/>
      </dsp:nvSpPr>
      <dsp:spPr>
        <a:xfrm rot="16200000">
          <a:off x="2629732" y="1519249"/>
          <a:ext cx="2470205" cy="463871"/>
        </a:xfrm>
        <a:prstGeom prst="rect">
          <a:avLst/>
        </a:prstGeom>
        <a:solidFill>
          <a:schemeClr val="accent1">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vert" wrap="square" lIns="0" tIns="0" rIns="409109" bIns="0" numCol="1" spcCol="1270" anchor="t" anchorCtr="0">
          <a:noAutofit/>
        </a:bodyPr>
        <a:lstStyle/>
        <a:p>
          <a:pPr marL="0" lvl="0" indent="0" algn="r" defTabSz="1466850">
            <a:lnSpc>
              <a:spcPct val="90000"/>
            </a:lnSpc>
            <a:spcBef>
              <a:spcPct val="0"/>
            </a:spcBef>
            <a:spcAft>
              <a:spcPct val="35000"/>
            </a:spcAft>
            <a:buNone/>
          </a:pPr>
          <a:r>
            <a:rPr lang="en-US" sz="3300" kern="1200" dirty="0"/>
            <a:t>2|</a:t>
          </a:r>
        </a:p>
      </dsp:txBody>
      <dsp:txXfrm>
        <a:off x="2629732" y="1519249"/>
        <a:ext cx="2470205" cy="463871"/>
      </dsp:txXfrm>
    </dsp:sp>
    <dsp:sp modelId="{D091099B-878E-45DB-942C-AEE164F17E27}">
      <dsp:nvSpPr>
        <dsp:cNvPr id="0" name=""/>
        <dsp:cNvSpPr/>
      </dsp:nvSpPr>
      <dsp:spPr>
        <a:xfrm>
          <a:off x="3951967" y="607616"/>
          <a:ext cx="2600177" cy="2391084"/>
        </a:xfrm>
        <a:prstGeom prst="rect">
          <a:avLst/>
        </a:prstGeom>
        <a:solidFill>
          <a:schemeClr val="accent2">
            <a:lumMod val="20000"/>
            <a:lumOff val="80000"/>
          </a:schemeClr>
        </a:soli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09109" rIns="91440" bIns="128016" numCol="1" spcCol="1270" anchor="t" anchorCtr="0">
          <a:noAutofit/>
        </a:bodyPr>
        <a:lstStyle/>
        <a:p>
          <a:pPr marL="171450" lvl="1" indent="-171450" algn="l" defTabSz="800100">
            <a:lnSpc>
              <a:spcPct val="110000"/>
            </a:lnSpc>
            <a:spcBef>
              <a:spcPct val="0"/>
            </a:spcBef>
            <a:spcAft>
              <a:spcPct val="15000"/>
            </a:spcAft>
            <a:buChar char="•"/>
          </a:pPr>
          <a:r>
            <a:rPr lang="en-US" sz="1800" kern="1200" dirty="0">
              <a:solidFill>
                <a:schemeClr val="tx1"/>
              </a:solidFill>
            </a:rPr>
            <a:t>Build a treatment outcome prediction model using the selected molecular features, clinical features, and treatment history</a:t>
          </a:r>
          <a:endParaRPr lang="en-US" sz="1800" kern="1200" dirty="0"/>
        </a:p>
      </dsp:txBody>
      <dsp:txXfrm>
        <a:off x="3951967" y="607616"/>
        <a:ext cx="2600177" cy="2391084"/>
      </dsp:txXfrm>
    </dsp:sp>
    <dsp:sp modelId="{96EDE215-29E5-40F7-9AF0-F961AAE6281B}">
      <dsp:nvSpPr>
        <dsp:cNvPr id="0" name=""/>
        <dsp:cNvSpPr/>
      </dsp:nvSpPr>
      <dsp:spPr>
        <a:xfrm>
          <a:off x="3639574" y="274140"/>
          <a:ext cx="457200" cy="457200"/>
        </a:xfrm>
        <a:prstGeom prst="rect">
          <a:avLst/>
        </a:prstGeom>
        <a:solidFill>
          <a:schemeClr val="accent1">
            <a:tint val="5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D4B68824-2317-4E21-976B-274A5AB126F0}">
      <dsp:nvSpPr>
        <dsp:cNvPr id="0" name=""/>
        <dsp:cNvSpPr/>
      </dsp:nvSpPr>
      <dsp:spPr>
        <a:xfrm rot="16200000">
          <a:off x="6183043" y="1519249"/>
          <a:ext cx="2470205" cy="463871"/>
        </a:xfrm>
        <a:prstGeom prst="rect">
          <a:avLst/>
        </a:prstGeom>
        <a:solidFill>
          <a:schemeClr val="accent1">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vert" wrap="square" lIns="0" tIns="0" rIns="409109" bIns="0" numCol="1" spcCol="1270" anchor="t" anchorCtr="0">
          <a:noAutofit/>
        </a:bodyPr>
        <a:lstStyle/>
        <a:p>
          <a:pPr marL="0" lvl="0" indent="0" algn="r" defTabSz="1466850">
            <a:lnSpc>
              <a:spcPct val="90000"/>
            </a:lnSpc>
            <a:spcBef>
              <a:spcPct val="0"/>
            </a:spcBef>
            <a:spcAft>
              <a:spcPct val="35000"/>
            </a:spcAft>
            <a:buNone/>
          </a:pPr>
          <a:r>
            <a:rPr lang="en-US" sz="3300" kern="1200" dirty="0">
              <a:solidFill>
                <a:schemeClr val="tx1"/>
              </a:solidFill>
            </a:rPr>
            <a:t>3|</a:t>
          </a:r>
        </a:p>
      </dsp:txBody>
      <dsp:txXfrm>
        <a:off x="6183043" y="1519249"/>
        <a:ext cx="2470205" cy="463871"/>
      </dsp:txXfrm>
    </dsp:sp>
    <dsp:sp modelId="{04511050-1967-4042-AF19-D4E682CB07A6}">
      <dsp:nvSpPr>
        <dsp:cNvPr id="0" name=""/>
        <dsp:cNvSpPr/>
      </dsp:nvSpPr>
      <dsp:spPr>
        <a:xfrm>
          <a:off x="7513938" y="547108"/>
          <a:ext cx="2562307" cy="2449752"/>
        </a:xfrm>
        <a:prstGeom prst="rect">
          <a:avLst/>
        </a:prstGeom>
        <a:solidFill>
          <a:schemeClr val="accent2">
            <a:lumMod val="20000"/>
            <a:lumOff val="80000"/>
          </a:schemeClr>
        </a:soli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09109" rIns="91440" bIns="128016" numCol="1" spcCol="1270" anchor="t" anchorCtr="0">
          <a:noAutofit/>
        </a:bodyPr>
        <a:lstStyle/>
        <a:p>
          <a:pPr marL="171450" lvl="1" indent="-171450" algn="l" defTabSz="800100">
            <a:lnSpc>
              <a:spcPct val="110000"/>
            </a:lnSpc>
            <a:spcBef>
              <a:spcPct val="0"/>
            </a:spcBef>
            <a:spcAft>
              <a:spcPct val="15000"/>
            </a:spcAft>
            <a:buChar char="•"/>
          </a:pPr>
          <a:r>
            <a:rPr lang="en-US" sz="1800" kern="1200" dirty="0">
              <a:solidFill>
                <a:schemeClr val="tx1"/>
              </a:solidFill>
            </a:rPr>
            <a:t>Identify the interactions between genes and drugs affecting the progression free survival (treatment outcome) of the patients</a:t>
          </a:r>
          <a:endParaRPr lang="en-US" sz="1800" kern="1200" dirty="0"/>
        </a:p>
      </dsp:txBody>
      <dsp:txXfrm>
        <a:off x="7513938" y="547108"/>
        <a:ext cx="2562307" cy="2449752"/>
      </dsp:txXfrm>
    </dsp:sp>
    <dsp:sp modelId="{0BE4E073-5A77-4586-8D8E-35C267EE480B}">
      <dsp:nvSpPr>
        <dsp:cNvPr id="0" name=""/>
        <dsp:cNvSpPr/>
      </dsp:nvSpPr>
      <dsp:spPr>
        <a:xfrm>
          <a:off x="7203392" y="274140"/>
          <a:ext cx="457200" cy="457200"/>
        </a:xfrm>
        <a:prstGeom prst="rect">
          <a:avLst/>
        </a:prstGeom>
        <a:solidFill>
          <a:schemeClr val="accent1">
            <a:tint val="5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3A7D5-C8EC-4A18-8AA0-F43C9E41CF2C}">
      <dsp:nvSpPr>
        <dsp:cNvPr id="0" name=""/>
        <dsp:cNvSpPr/>
      </dsp:nvSpPr>
      <dsp:spPr>
        <a:xfrm>
          <a:off x="0" y="185664"/>
          <a:ext cx="8712201" cy="1354500"/>
        </a:xfrm>
        <a:prstGeom prst="rect">
          <a:avLst/>
        </a:prstGeom>
        <a:solidFill>
          <a:schemeClr val="lt1">
            <a:alpha val="90000"/>
            <a:hueOff val="0"/>
            <a:satOff val="0"/>
            <a:lumOff val="0"/>
            <a:alphaOff val="0"/>
          </a:schemeClr>
        </a:solidFill>
        <a:ln w="15875" cap="flat" cmpd="sng" algn="ctr">
          <a:solidFill>
            <a:srgbClr val="5A769E"/>
          </a:solidFill>
          <a:prstDash val="solid"/>
        </a:ln>
        <a:effectLst/>
      </dsp:spPr>
      <dsp:style>
        <a:lnRef idx="2">
          <a:scrgbClr r="0" g="0" b="0"/>
        </a:lnRef>
        <a:fillRef idx="1">
          <a:scrgbClr r="0" g="0" b="0"/>
        </a:fillRef>
        <a:effectRef idx="0">
          <a:scrgbClr r="0" g="0" b="0"/>
        </a:effectRef>
        <a:fontRef idx="minor"/>
      </dsp:style>
      <dsp:txBody>
        <a:bodyPr spcFirstLastPara="0" vert="horz" wrap="square" lIns="676164" tIns="208280" rIns="67616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Race</a:t>
          </a:r>
        </a:p>
        <a:p>
          <a:pPr marL="171450" lvl="1" indent="-171450" algn="l" defTabSz="800100">
            <a:lnSpc>
              <a:spcPct val="90000"/>
            </a:lnSpc>
            <a:spcBef>
              <a:spcPct val="0"/>
            </a:spcBef>
            <a:spcAft>
              <a:spcPct val="15000"/>
            </a:spcAft>
            <a:buChar char="•"/>
          </a:pPr>
          <a:r>
            <a:rPr lang="en-US" sz="1800" kern="1200" dirty="0"/>
            <a:t>Tumor stage</a:t>
          </a:r>
        </a:p>
        <a:p>
          <a:pPr marL="171450" lvl="1" indent="-171450" algn="l" defTabSz="800100">
            <a:lnSpc>
              <a:spcPct val="90000"/>
            </a:lnSpc>
            <a:spcBef>
              <a:spcPct val="0"/>
            </a:spcBef>
            <a:spcAft>
              <a:spcPct val="15000"/>
            </a:spcAft>
            <a:buChar char="•"/>
          </a:pPr>
          <a:r>
            <a:rPr lang="en-US" sz="1800" kern="1200" dirty="0"/>
            <a:t>Menopause status</a:t>
          </a:r>
        </a:p>
        <a:p>
          <a:pPr marL="171450" lvl="1" indent="-171450" algn="l" defTabSz="800100">
            <a:lnSpc>
              <a:spcPct val="90000"/>
            </a:lnSpc>
            <a:spcBef>
              <a:spcPct val="0"/>
            </a:spcBef>
            <a:spcAft>
              <a:spcPct val="15000"/>
            </a:spcAft>
            <a:buChar char="•"/>
          </a:pPr>
          <a:r>
            <a:rPr lang="en-US" sz="1800" kern="1200" dirty="0"/>
            <a:t>Lymph node count</a:t>
          </a:r>
        </a:p>
      </dsp:txBody>
      <dsp:txXfrm>
        <a:off x="0" y="185664"/>
        <a:ext cx="8712201" cy="1354500"/>
      </dsp:txXfrm>
    </dsp:sp>
    <dsp:sp modelId="{35F0F67F-67F9-4859-B4B2-5C117B8A58AC}">
      <dsp:nvSpPr>
        <dsp:cNvPr id="0" name=""/>
        <dsp:cNvSpPr/>
      </dsp:nvSpPr>
      <dsp:spPr>
        <a:xfrm>
          <a:off x="435610" y="38064"/>
          <a:ext cx="6098540" cy="295200"/>
        </a:xfrm>
        <a:prstGeom prst="roundRect">
          <a:avLst/>
        </a:prstGeom>
        <a:solidFill>
          <a:srgbClr val="2683C6"/>
        </a:solidFill>
        <a:ln w="15875" cap="flat" cmpd="sng" algn="ctr">
          <a:solidFill>
            <a:srgbClr val="2683C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10" tIns="0" rIns="230510" bIns="0" numCol="1" spcCol="1270" anchor="ctr" anchorCtr="0">
          <a:noAutofit/>
        </a:bodyPr>
        <a:lstStyle/>
        <a:p>
          <a:pPr marL="0" lvl="0" indent="0" algn="l" defTabSz="800100">
            <a:lnSpc>
              <a:spcPct val="90000"/>
            </a:lnSpc>
            <a:spcBef>
              <a:spcPct val="0"/>
            </a:spcBef>
            <a:spcAft>
              <a:spcPct val="35000"/>
            </a:spcAft>
            <a:buNone/>
          </a:pPr>
          <a:r>
            <a:rPr lang="en-US" sz="1800" kern="1200" dirty="0"/>
            <a:t>Demographic</a:t>
          </a:r>
          <a:r>
            <a:rPr lang="en-US" sz="2200" kern="1200" dirty="0"/>
            <a:t> and Diagnostic features</a:t>
          </a:r>
        </a:p>
      </dsp:txBody>
      <dsp:txXfrm>
        <a:off x="450020" y="52474"/>
        <a:ext cx="6069720" cy="266380"/>
      </dsp:txXfrm>
    </dsp:sp>
    <dsp:sp modelId="{F371E4FC-AD54-49B0-A55A-0F389671CE21}">
      <dsp:nvSpPr>
        <dsp:cNvPr id="0" name=""/>
        <dsp:cNvSpPr/>
      </dsp:nvSpPr>
      <dsp:spPr>
        <a:xfrm>
          <a:off x="0" y="1741764"/>
          <a:ext cx="8712201" cy="834750"/>
        </a:xfrm>
        <a:prstGeom prst="rect">
          <a:avLst/>
        </a:prstGeom>
        <a:solidFill>
          <a:schemeClr val="lt1">
            <a:alpha val="90000"/>
            <a:hueOff val="0"/>
            <a:satOff val="0"/>
            <a:lumOff val="0"/>
            <a:alphaOff val="0"/>
          </a:schemeClr>
        </a:solidFill>
        <a:ln w="15875" cap="flat" cmpd="sng" algn="ctr">
          <a:solidFill>
            <a:srgbClr val="5A769E"/>
          </a:solidFill>
          <a:prstDash val="solid"/>
        </a:ln>
        <a:effectLst/>
      </dsp:spPr>
      <dsp:style>
        <a:lnRef idx="2">
          <a:scrgbClr r="0" g="0" b="0"/>
        </a:lnRef>
        <a:fillRef idx="1">
          <a:scrgbClr r="0" g="0" b="0"/>
        </a:fillRef>
        <a:effectRef idx="0">
          <a:scrgbClr r="0" g="0" b="0"/>
        </a:effectRef>
        <a:fontRef idx="minor"/>
      </dsp:style>
      <dsp:txBody>
        <a:bodyPr spcFirstLastPara="0" vert="horz" wrap="square" lIns="676164" tIns="208280" rIns="67616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Radiation therapy flag</a:t>
          </a:r>
          <a:endParaRPr lang="en-US" sz="1800" kern="1200" dirty="0"/>
        </a:p>
        <a:p>
          <a:pPr marL="171450" lvl="1" indent="-171450" algn="l" defTabSz="800100">
            <a:lnSpc>
              <a:spcPct val="90000"/>
            </a:lnSpc>
            <a:spcBef>
              <a:spcPct val="0"/>
            </a:spcBef>
            <a:spcAft>
              <a:spcPct val="15000"/>
            </a:spcAft>
            <a:buChar char="•"/>
          </a:pPr>
          <a:r>
            <a:rPr lang="en-US" sz="1800" kern="1200" dirty="0"/>
            <a:t>Drug counts </a:t>
          </a:r>
        </a:p>
      </dsp:txBody>
      <dsp:txXfrm>
        <a:off x="0" y="1741764"/>
        <a:ext cx="8712201" cy="834750"/>
      </dsp:txXfrm>
    </dsp:sp>
    <dsp:sp modelId="{EA9CF7BA-691C-4905-9C95-9753A31FFAF5}">
      <dsp:nvSpPr>
        <dsp:cNvPr id="0" name=""/>
        <dsp:cNvSpPr/>
      </dsp:nvSpPr>
      <dsp:spPr>
        <a:xfrm>
          <a:off x="435610" y="1594164"/>
          <a:ext cx="6098540" cy="295200"/>
        </a:xfrm>
        <a:prstGeom prst="roundRect">
          <a:avLst/>
        </a:prstGeom>
        <a:solidFill>
          <a:srgbClr val="2683C6"/>
        </a:solidFill>
        <a:ln w="15875" cap="flat" cmpd="sng" algn="ctr">
          <a:solidFill>
            <a:srgbClr val="2683C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10" tIns="0" rIns="230510" bIns="0" numCol="1" spcCol="1270" anchor="ctr" anchorCtr="0">
          <a:noAutofit/>
        </a:bodyPr>
        <a:lstStyle/>
        <a:p>
          <a:pPr marL="0" lvl="0" indent="0" algn="l" defTabSz="800100">
            <a:lnSpc>
              <a:spcPct val="90000"/>
            </a:lnSpc>
            <a:spcBef>
              <a:spcPct val="0"/>
            </a:spcBef>
            <a:spcAft>
              <a:spcPct val="35000"/>
            </a:spcAft>
            <a:buNone/>
          </a:pPr>
          <a:r>
            <a:rPr lang="en-US" sz="1800" kern="1200" dirty="0"/>
            <a:t>Treatment features</a:t>
          </a:r>
        </a:p>
      </dsp:txBody>
      <dsp:txXfrm>
        <a:off x="450020" y="1608574"/>
        <a:ext cx="6069720" cy="266380"/>
      </dsp:txXfrm>
    </dsp:sp>
    <dsp:sp modelId="{09EE8DA3-85D5-465F-BD33-B886A4F1F380}">
      <dsp:nvSpPr>
        <dsp:cNvPr id="0" name=""/>
        <dsp:cNvSpPr/>
      </dsp:nvSpPr>
      <dsp:spPr>
        <a:xfrm>
          <a:off x="0" y="2778114"/>
          <a:ext cx="8712201" cy="1291500"/>
        </a:xfrm>
        <a:prstGeom prst="rect">
          <a:avLst/>
        </a:prstGeom>
        <a:solidFill>
          <a:schemeClr val="lt1">
            <a:alpha val="90000"/>
            <a:hueOff val="0"/>
            <a:satOff val="0"/>
            <a:lumOff val="0"/>
            <a:alphaOff val="0"/>
          </a:schemeClr>
        </a:solidFill>
        <a:ln w="15875" cap="flat" cmpd="sng" algn="ctr">
          <a:solidFill>
            <a:srgbClr val="5A769E"/>
          </a:solidFill>
          <a:prstDash val="solid"/>
        </a:ln>
        <a:effectLst/>
      </dsp:spPr>
      <dsp:style>
        <a:lnRef idx="2">
          <a:scrgbClr r="0" g="0" b="0"/>
        </a:lnRef>
        <a:fillRef idx="1">
          <a:scrgbClr r="0" g="0" b="0"/>
        </a:fillRef>
        <a:effectRef idx="0">
          <a:scrgbClr r="0" g="0" b="0"/>
        </a:effectRef>
        <a:fontRef idx="minor"/>
      </dsp:style>
      <dsp:txBody>
        <a:bodyPr spcFirstLastPara="0" vert="horz" wrap="square" lIns="676164" tIns="208280" rIns="67616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Progression Free Interval: Period since treatment began during which the disease hasn’t worsened </a:t>
          </a:r>
        </a:p>
        <a:p>
          <a:pPr marL="171450" lvl="1" indent="-171450" algn="l" defTabSz="800100">
            <a:lnSpc>
              <a:spcPct val="90000"/>
            </a:lnSpc>
            <a:spcBef>
              <a:spcPct val="0"/>
            </a:spcBef>
            <a:spcAft>
              <a:spcPct val="15000"/>
            </a:spcAft>
            <a:buChar char="•"/>
          </a:pPr>
          <a:r>
            <a:rPr lang="en-US" sz="1800" kern="1200" dirty="0"/>
            <a:t>Overall Survival time: Period from the date of diagnosis until the date of death/date of last follow up (depending on vital status)</a:t>
          </a:r>
        </a:p>
      </dsp:txBody>
      <dsp:txXfrm>
        <a:off x="0" y="2778114"/>
        <a:ext cx="8712201" cy="1291500"/>
      </dsp:txXfrm>
    </dsp:sp>
    <dsp:sp modelId="{0218B895-1AE0-4540-B5DE-310848F76CFF}">
      <dsp:nvSpPr>
        <dsp:cNvPr id="0" name=""/>
        <dsp:cNvSpPr/>
      </dsp:nvSpPr>
      <dsp:spPr>
        <a:xfrm>
          <a:off x="435610" y="2630514"/>
          <a:ext cx="6098540" cy="295200"/>
        </a:xfrm>
        <a:prstGeom prst="roundRect">
          <a:avLst/>
        </a:prstGeom>
        <a:solidFill>
          <a:srgbClr val="2683C6"/>
        </a:solidFill>
        <a:ln w="15875" cap="flat" cmpd="sng" algn="ctr">
          <a:solidFill>
            <a:srgbClr val="2683C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10" tIns="0" rIns="23051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prstClr val="white"/>
              </a:solidFill>
              <a:latin typeface="Tw Cen MT" panose="020B0602020104020603"/>
              <a:ea typeface="+mn-ea"/>
              <a:cs typeface="+mn-cs"/>
            </a:rPr>
            <a:t>Survival indicators</a:t>
          </a:r>
        </a:p>
      </dsp:txBody>
      <dsp:txXfrm>
        <a:off x="450020" y="2644924"/>
        <a:ext cx="6069720"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C2D6-608C-4055-825B-EA3B8B05FC95}">
      <dsp:nvSpPr>
        <dsp:cNvPr id="0" name=""/>
        <dsp:cNvSpPr/>
      </dsp:nvSpPr>
      <dsp:spPr>
        <a:xfrm rot="5400000">
          <a:off x="5919923" y="-3312247"/>
          <a:ext cx="1080984" cy="786884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Small sample size and aggressive feature selection</a:t>
          </a:r>
        </a:p>
        <a:p>
          <a:pPr marL="171450" lvl="1" indent="-171450" algn="l" defTabSz="800100">
            <a:lnSpc>
              <a:spcPct val="90000"/>
            </a:lnSpc>
            <a:spcBef>
              <a:spcPct val="0"/>
            </a:spcBef>
            <a:spcAft>
              <a:spcPct val="15000"/>
            </a:spcAft>
            <a:buChar char="•"/>
          </a:pPr>
          <a:r>
            <a:rPr lang="en-US" sz="1800" kern="1200" dirty="0"/>
            <a:t>Limited to US geography</a:t>
          </a:r>
        </a:p>
      </dsp:txBody>
      <dsp:txXfrm rot="-5400000">
        <a:off x="2525992" y="134453"/>
        <a:ext cx="7816078" cy="975446"/>
      </dsp:txXfrm>
    </dsp:sp>
    <dsp:sp modelId="{D0F153E2-11AC-4E7F-8615-86A2AF301FC4}">
      <dsp:nvSpPr>
        <dsp:cNvPr id="0" name=""/>
        <dsp:cNvSpPr/>
      </dsp:nvSpPr>
      <dsp:spPr>
        <a:xfrm>
          <a:off x="83768" y="161"/>
          <a:ext cx="2442224" cy="12232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Sample &amp; Dimensionality</a:t>
          </a:r>
        </a:p>
      </dsp:txBody>
      <dsp:txXfrm>
        <a:off x="143482" y="59875"/>
        <a:ext cx="2322796" cy="1103814"/>
      </dsp:txXfrm>
    </dsp:sp>
    <dsp:sp modelId="{DA93BB13-F382-40E2-9170-F6AE4A7A2834}">
      <dsp:nvSpPr>
        <dsp:cNvPr id="0" name=""/>
        <dsp:cNvSpPr/>
      </dsp:nvSpPr>
      <dsp:spPr>
        <a:xfrm rot="5400000">
          <a:off x="5696106" y="-1761794"/>
          <a:ext cx="1516165" cy="786116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Only chemotherapies considered as they were the most commonly prescribed</a:t>
          </a:r>
        </a:p>
        <a:p>
          <a:pPr marL="171450" lvl="1" indent="-171450" algn="l" defTabSz="800100">
            <a:lnSpc>
              <a:spcPct val="90000"/>
            </a:lnSpc>
            <a:spcBef>
              <a:spcPct val="0"/>
            </a:spcBef>
            <a:spcAft>
              <a:spcPct val="15000"/>
            </a:spcAft>
            <a:buChar char="•"/>
          </a:pPr>
          <a:r>
            <a:rPr lang="en-US" sz="1800" kern="1200" dirty="0"/>
            <a:t>Dosage information not available</a:t>
          </a:r>
        </a:p>
        <a:p>
          <a:pPr marL="171450" lvl="1" indent="-171450" algn="l" defTabSz="800100">
            <a:lnSpc>
              <a:spcPct val="90000"/>
            </a:lnSpc>
            <a:spcBef>
              <a:spcPct val="0"/>
            </a:spcBef>
            <a:spcAft>
              <a:spcPct val="15000"/>
            </a:spcAft>
            <a:buChar char="•"/>
          </a:pPr>
          <a:r>
            <a:rPr lang="en-US" sz="1800" kern="1200" dirty="0"/>
            <a:t>Order of use of therapies not taken into account</a:t>
          </a:r>
        </a:p>
        <a:p>
          <a:pPr marL="171450" lvl="1" indent="-171450" algn="l" defTabSz="800100">
            <a:lnSpc>
              <a:spcPct val="90000"/>
            </a:lnSpc>
            <a:spcBef>
              <a:spcPct val="0"/>
            </a:spcBef>
            <a:spcAft>
              <a:spcPct val="15000"/>
            </a:spcAft>
            <a:buChar char="•"/>
          </a:pPr>
          <a:r>
            <a:rPr lang="en-US" sz="1800" kern="1200" dirty="0"/>
            <a:t>Drugs modeled individually but some were prescribed in combination</a:t>
          </a:r>
        </a:p>
      </dsp:txBody>
      <dsp:txXfrm rot="-5400000">
        <a:off x="2523608" y="1484717"/>
        <a:ext cx="7787150" cy="1368139"/>
      </dsp:txXfrm>
    </dsp:sp>
    <dsp:sp modelId="{03A2AE15-CDA6-45D5-8398-917D298E7212}">
      <dsp:nvSpPr>
        <dsp:cNvPr id="0" name=""/>
        <dsp:cNvSpPr/>
      </dsp:nvSpPr>
      <dsp:spPr>
        <a:xfrm>
          <a:off x="83768" y="1284566"/>
          <a:ext cx="2439839" cy="17501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Drug data</a:t>
          </a:r>
        </a:p>
      </dsp:txBody>
      <dsp:txXfrm>
        <a:off x="169205" y="1370003"/>
        <a:ext cx="2268965" cy="1579305"/>
      </dsp:txXfrm>
    </dsp:sp>
    <dsp:sp modelId="{81C4395A-9FF9-4C42-B6A9-562537B995D3}">
      <dsp:nvSpPr>
        <dsp:cNvPr id="0" name=""/>
        <dsp:cNvSpPr/>
      </dsp:nvSpPr>
      <dsp:spPr>
        <a:xfrm rot="5400000">
          <a:off x="5919923" y="-226894"/>
          <a:ext cx="1080984" cy="786884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Data not sufficient for test-train validation</a:t>
          </a:r>
        </a:p>
        <a:p>
          <a:pPr marL="171450" lvl="1" indent="-171450" algn="l" defTabSz="800100">
            <a:lnSpc>
              <a:spcPct val="90000"/>
            </a:lnSpc>
            <a:spcBef>
              <a:spcPct val="0"/>
            </a:spcBef>
            <a:spcAft>
              <a:spcPct val="15000"/>
            </a:spcAft>
            <a:buChar char="•"/>
          </a:pPr>
          <a:r>
            <a:rPr lang="en-US" sz="1800" kern="1200" dirty="0"/>
            <a:t>Drug assignment bias still exists even after permutation testing.</a:t>
          </a:r>
          <a:r>
            <a:rPr lang="en-US" sz="1800" kern="1200" baseline="0" dirty="0"/>
            <a:t> The right way here would be to design a clinical trail with randomized drug assignment but that is difficult to accomplish</a:t>
          </a:r>
          <a:endParaRPr lang="en-US" sz="1800" kern="1200" dirty="0"/>
        </a:p>
      </dsp:txBody>
      <dsp:txXfrm rot="-5400000">
        <a:off x="2525992" y="3219806"/>
        <a:ext cx="7816078" cy="975446"/>
      </dsp:txXfrm>
    </dsp:sp>
    <dsp:sp modelId="{3D9B3741-C9F8-483B-95CC-C613E287BCF2}">
      <dsp:nvSpPr>
        <dsp:cNvPr id="0" name=""/>
        <dsp:cNvSpPr/>
      </dsp:nvSpPr>
      <dsp:spPr>
        <a:xfrm>
          <a:off x="83768" y="3095908"/>
          <a:ext cx="2442224" cy="12232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Modeling</a:t>
          </a:r>
        </a:p>
      </dsp:txBody>
      <dsp:txXfrm>
        <a:off x="143482" y="3155622"/>
        <a:ext cx="2322796" cy="11038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C2D6-608C-4055-825B-EA3B8B05FC95}">
      <dsp:nvSpPr>
        <dsp:cNvPr id="0" name=""/>
        <dsp:cNvSpPr/>
      </dsp:nvSpPr>
      <dsp:spPr>
        <a:xfrm rot="5400000">
          <a:off x="5926752" y="-3316454"/>
          <a:ext cx="1067326" cy="786884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Gather data from multiple data sources to try and increase the sample size</a:t>
          </a:r>
        </a:p>
      </dsp:txBody>
      <dsp:txXfrm rot="-5400000">
        <a:off x="2525992" y="136409"/>
        <a:ext cx="7816744" cy="963120"/>
      </dsp:txXfrm>
    </dsp:sp>
    <dsp:sp modelId="{D0F153E2-11AC-4E7F-8615-86A2AF301FC4}">
      <dsp:nvSpPr>
        <dsp:cNvPr id="0" name=""/>
        <dsp:cNvSpPr/>
      </dsp:nvSpPr>
      <dsp:spPr>
        <a:xfrm>
          <a:off x="83768" y="1784"/>
          <a:ext cx="2442224" cy="1207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Data</a:t>
          </a:r>
        </a:p>
      </dsp:txBody>
      <dsp:txXfrm>
        <a:off x="142729" y="60745"/>
        <a:ext cx="2324302" cy="1089898"/>
      </dsp:txXfrm>
    </dsp:sp>
    <dsp:sp modelId="{DA93BB13-F382-40E2-9170-F6AE4A7A2834}">
      <dsp:nvSpPr>
        <dsp:cNvPr id="0" name=""/>
        <dsp:cNvSpPr/>
      </dsp:nvSpPr>
      <dsp:spPr>
        <a:xfrm rot="5400000">
          <a:off x="5910583" y="-2007089"/>
          <a:ext cx="1099664" cy="786884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Perform modeling for other cancer types and with other molecular datasets (protein, mutation) to validate the same hypothesis</a:t>
          </a:r>
        </a:p>
      </dsp:txBody>
      <dsp:txXfrm rot="-5400000">
        <a:off x="2525992" y="1431183"/>
        <a:ext cx="7815166" cy="992302"/>
      </dsp:txXfrm>
    </dsp:sp>
    <dsp:sp modelId="{03A2AE15-CDA6-45D5-8398-917D298E7212}">
      <dsp:nvSpPr>
        <dsp:cNvPr id="0" name=""/>
        <dsp:cNvSpPr/>
      </dsp:nvSpPr>
      <dsp:spPr>
        <a:xfrm>
          <a:off x="83768" y="1281839"/>
          <a:ext cx="2442224" cy="12694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Modeling</a:t>
          </a:r>
        </a:p>
      </dsp:txBody>
      <dsp:txXfrm>
        <a:off x="145736" y="1343807"/>
        <a:ext cx="2318288" cy="1145486"/>
      </dsp:txXfrm>
    </dsp:sp>
    <dsp:sp modelId="{81C4395A-9FF9-4C42-B6A9-562537B995D3}">
      <dsp:nvSpPr>
        <dsp:cNvPr id="0" name=""/>
        <dsp:cNvSpPr/>
      </dsp:nvSpPr>
      <dsp:spPr>
        <a:xfrm rot="5400000">
          <a:off x="5643392" y="-460069"/>
          <a:ext cx="1497001" cy="786116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Work in tandem with cancer genetics experts to validate the outputs of gene selection algorithms, modeling of drug combinations, and interpreting interactions results</a:t>
          </a:r>
        </a:p>
        <a:p>
          <a:pPr marL="171450" lvl="1" indent="-171450" algn="l" defTabSz="800100">
            <a:lnSpc>
              <a:spcPct val="90000"/>
            </a:lnSpc>
            <a:spcBef>
              <a:spcPct val="0"/>
            </a:spcBef>
            <a:spcAft>
              <a:spcPct val="15000"/>
            </a:spcAft>
            <a:buChar char="•"/>
          </a:pPr>
          <a:r>
            <a:rPr lang="en-US" sz="1800" kern="1200" dirty="0"/>
            <a:t>Understand the level of genetic information already accounted for by clinical variables to avoid confounding effects of certain genes</a:t>
          </a:r>
        </a:p>
      </dsp:txBody>
      <dsp:txXfrm rot="-5400000">
        <a:off x="2461311" y="2795090"/>
        <a:ext cx="7788085" cy="1350845"/>
      </dsp:txXfrm>
    </dsp:sp>
    <dsp:sp modelId="{3D9B3741-C9F8-483B-95CC-C613E287BCF2}">
      <dsp:nvSpPr>
        <dsp:cNvPr id="0" name=""/>
        <dsp:cNvSpPr/>
      </dsp:nvSpPr>
      <dsp:spPr>
        <a:xfrm>
          <a:off x="145472" y="2611231"/>
          <a:ext cx="2377543" cy="169403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Interpretations &amp; model evaluation</a:t>
          </a:r>
        </a:p>
      </dsp:txBody>
      <dsp:txXfrm>
        <a:off x="228168" y="2693927"/>
        <a:ext cx="2212151" cy="1528639"/>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08EF2-DA05-407F-BA0A-664A49752BCE}"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17A08-9D66-4CB2-88A1-ECF230B66D79}" type="slidenum">
              <a:rPr lang="en-US" smtClean="0"/>
              <a:t>‹#›</a:t>
            </a:fld>
            <a:endParaRPr lang="en-US"/>
          </a:p>
        </p:txBody>
      </p:sp>
    </p:spTree>
    <p:extLst>
      <p:ext uri="{BB962C8B-B14F-4D97-AF65-F5344CB8AC3E}">
        <p14:creationId xmlns:p14="http://schemas.microsoft.com/office/powerpoint/2010/main" val="385910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1473A-5BDF-45E9-A817-FDB0FCC43AD4}" type="slidenum">
              <a:rPr lang="en-US" smtClean="0"/>
              <a:t>14</a:t>
            </a:fld>
            <a:endParaRPr lang="en-US"/>
          </a:p>
        </p:txBody>
      </p:sp>
    </p:spTree>
    <p:extLst>
      <p:ext uri="{BB962C8B-B14F-4D97-AF65-F5344CB8AC3E}">
        <p14:creationId xmlns:p14="http://schemas.microsoft.com/office/powerpoint/2010/main" val="8833247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864199"/>
            <a:ext cx="7772399" cy="1558978"/>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700B27-DE4C-4B9E-BB11-B9027034A00F}" type="datetimeFigureOut">
              <a:rPr lang="en-US" smtClean="0"/>
              <a:pPr/>
              <a:t>1/18/2019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9787626" y="533220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9B776BF-EC73-415E-BE7B-24200B211207}"/>
              </a:ext>
            </a:extLst>
          </p:cNvPr>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1251" y="-12983"/>
            <a:ext cx="12192000" cy="4570034"/>
          </a:xfrm>
          <a:prstGeom prst="rect">
            <a:avLst/>
          </a:prstGeom>
        </p:spPr>
      </p:pic>
    </p:spTree>
    <p:extLst>
      <p:ext uri="{BB962C8B-B14F-4D97-AF65-F5344CB8AC3E}">
        <p14:creationId xmlns:p14="http://schemas.microsoft.com/office/powerpoint/2010/main" val="303084235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D914D-B099-4142-A885-11F276715148}" type="datetimeFigureOut">
              <a:rPr lang="en-US" smtClean="0"/>
              <a:t>1/18/2019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89320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0D914D-B099-4142-A885-11F276715148}" type="datetimeFigureOut">
              <a:rPr lang="en-US" smtClean="0"/>
              <a:t>1/18/2019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26176824-E6A1-41B5-9901-493F1BEECEC7}"/>
              </a:ext>
            </a:extLst>
          </p:cNvPr>
          <p:cNvSpPr>
            <a:spLocks noGrp="1"/>
          </p:cNvSpPr>
          <p:nvPr>
            <p:ph type="title"/>
          </p:nvPr>
        </p:nvSpPr>
        <p:spPr>
          <a:xfrm>
            <a:off x="1024128" y="319404"/>
            <a:ext cx="9720072" cy="1499616"/>
          </a:xfrm>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3091100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0D914D-B099-4142-A885-11F276715148}" type="datetimeFigureOut">
              <a:rPr lang="en-US" smtClean="0"/>
              <a:t>1/18/2019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1690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46BAB39-BC7F-4D83-B0E3-1181CE16A334}"/>
              </a:ext>
            </a:extLst>
          </p:cNvPr>
          <p:cNvPicPr>
            <a:picLocks noChangeAspect="1"/>
          </p:cNvPicPr>
          <p:nvPr userDrawn="1"/>
        </p:nvPicPr>
        <p:blipFill rotWithShape="1">
          <a:blip r:embed="rId2"/>
          <a:srcRect l="31134"/>
          <a:stretch/>
        </p:blipFill>
        <p:spPr>
          <a:xfrm>
            <a:off x="4842932" y="585216"/>
            <a:ext cx="7349067" cy="5426478"/>
          </a:xfrm>
          <a:prstGeom prst="rect">
            <a:avLst/>
          </a:prstGeom>
        </p:spPr>
      </p:pic>
      <p:sp>
        <p:nvSpPr>
          <p:cNvPr id="11" name="Right Triangle 10">
            <a:extLst>
              <a:ext uri="{FF2B5EF4-FFF2-40B4-BE49-F238E27FC236}">
                <a16:creationId xmlns:a16="http://schemas.microsoft.com/office/drawing/2014/main" id="{EBF6D7F3-1B31-4226-A24E-C6177540181F}"/>
              </a:ext>
            </a:extLst>
          </p:cNvPr>
          <p:cNvSpPr/>
          <p:nvPr userDrawn="1"/>
        </p:nvSpPr>
        <p:spPr>
          <a:xfrm>
            <a:off x="4824923" y="585216"/>
            <a:ext cx="4069955" cy="542647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6580" y="2304678"/>
            <a:ext cx="9720072" cy="149961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smtClean="0"/>
              <a:t>1/18/2019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2" name="Straight Connector 11">
            <a:extLst>
              <a:ext uri="{FF2B5EF4-FFF2-40B4-BE49-F238E27FC236}">
                <a16:creationId xmlns:a16="http://schemas.microsoft.com/office/drawing/2014/main" id="{30972AC2-A42E-40F1-A448-17724D9522C8}"/>
              </a:ext>
            </a:extLst>
          </p:cNvPr>
          <p:cNvCxnSpPr>
            <a:cxnSpLocks/>
          </p:cNvCxnSpPr>
          <p:nvPr userDrawn="1"/>
        </p:nvCxnSpPr>
        <p:spPr>
          <a:xfrm flipV="1">
            <a:off x="762000" y="798411"/>
            <a:ext cx="0" cy="3401449"/>
          </a:xfrm>
          <a:prstGeom prst="line">
            <a:avLst/>
          </a:prstGeom>
          <a:ln w="19050">
            <a:solidFill>
              <a:srgbClr val="1D6295"/>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E5B13D7-C277-4937-A231-4CE48780D25E}"/>
              </a:ext>
            </a:extLst>
          </p:cNvPr>
          <p:cNvSpPr/>
          <p:nvPr userDrawn="1"/>
        </p:nvSpPr>
        <p:spPr>
          <a:xfrm>
            <a:off x="4842932" y="0"/>
            <a:ext cx="7349067" cy="369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001BB7-817F-4711-AFA4-40ABCEA4FEDA}"/>
              </a:ext>
            </a:extLst>
          </p:cNvPr>
          <p:cNvSpPr/>
          <p:nvPr userDrawn="1"/>
        </p:nvSpPr>
        <p:spPr>
          <a:xfrm>
            <a:off x="627321" y="510363"/>
            <a:ext cx="396794" cy="288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9891E41-AEF7-4EDF-921C-2C8F28442CCD}"/>
              </a:ext>
            </a:extLst>
          </p:cNvPr>
          <p:cNvSpPr/>
          <p:nvPr userDrawn="1"/>
        </p:nvSpPr>
        <p:spPr>
          <a:xfrm>
            <a:off x="707926" y="4101006"/>
            <a:ext cx="100584" cy="100584"/>
          </a:xfrm>
          <a:prstGeom prst="ellipse">
            <a:avLst/>
          </a:prstGeom>
          <a:solidFill>
            <a:srgbClr val="1D6295"/>
          </a:solidFill>
          <a:ln>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9591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319404"/>
            <a:ext cx="9720072"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0D914D-B099-4142-A885-11F276715148}" type="datetimeFigureOut">
              <a:rPr lang="en-US" smtClean="0"/>
              <a:t>1/18/2019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
              </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539241"/>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FB49CE7-BB61-40B3-984B-6864FCC46D09}"/>
              </a:ext>
            </a:extLst>
          </p:cNvPr>
          <p:cNvPicPr>
            <a:picLocks noChangeAspect="1"/>
          </p:cNvPicPr>
          <p:nvPr userDrawn="1"/>
        </p:nvPicPr>
        <p:blipFill rotWithShape="1">
          <a:blip r:embed="rId7"/>
          <a:srcRect l="67265" t="-4496" b="-1"/>
          <a:stretch/>
        </p:blipFill>
        <p:spPr>
          <a:xfrm>
            <a:off x="0" y="-9728"/>
            <a:ext cx="2400884" cy="112976"/>
          </a:xfrm>
          <a:prstGeom prst="rect">
            <a:avLst/>
          </a:prstGeom>
        </p:spPr>
      </p:pic>
      <p:pic>
        <p:nvPicPr>
          <p:cNvPr id="10" name="Picture 9">
            <a:extLst>
              <a:ext uri="{FF2B5EF4-FFF2-40B4-BE49-F238E27FC236}">
                <a16:creationId xmlns:a16="http://schemas.microsoft.com/office/drawing/2014/main" id="{46B55480-797C-4264-B2B9-573DD0C0064C}"/>
              </a:ext>
            </a:extLst>
          </p:cNvPr>
          <p:cNvPicPr>
            <a:picLocks noChangeAspect="1"/>
          </p:cNvPicPr>
          <p:nvPr userDrawn="1"/>
        </p:nvPicPr>
        <p:blipFill rotWithShape="1">
          <a:blip r:embed="rId7"/>
          <a:srcRect l="67265" t="-4496" b="-1"/>
          <a:stretch/>
        </p:blipFill>
        <p:spPr>
          <a:xfrm>
            <a:off x="9784632" y="6749036"/>
            <a:ext cx="2400884" cy="112976"/>
          </a:xfrm>
          <a:prstGeom prst="rect">
            <a:avLst/>
          </a:prstGeom>
        </p:spPr>
      </p:pic>
    </p:spTree>
    <p:extLst>
      <p:ext uri="{BB962C8B-B14F-4D97-AF65-F5344CB8AC3E}">
        <p14:creationId xmlns:p14="http://schemas.microsoft.com/office/powerpoint/2010/main" val="144290401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30" r:id="rId3"/>
    <p:sldLayoutId id="2147483731" r:id="rId4"/>
    <p:sldLayoutId id="2147483732" r:id="rId5"/>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microsoft.com/office/2014/relationships/chartEx" Target="../charts/chartEx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40.png"/><Relationship Id="rId4" Type="http://schemas.microsoft.com/office/2014/relationships/chartEx" Target="../charts/chartEx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microsoft.com/office/2014/relationships/chartEx" Target="../charts/chartEx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40.png"/><Relationship Id="rId4" Type="http://schemas.microsoft.com/office/2014/relationships/chartEx" Target="../charts/chartEx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E9BA-4159-45D0-A563-843061FC23A4}"/>
              </a:ext>
            </a:extLst>
          </p:cNvPr>
          <p:cNvSpPr>
            <a:spLocks noGrp="1"/>
          </p:cNvSpPr>
          <p:nvPr>
            <p:ph type="ctrTitle"/>
          </p:nvPr>
        </p:nvSpPr>
        <p:spPr>
          <a:xfrm>
            <a:off x="894317" y="4992015"/>
            <a:ext cx="8771208" cy="1558978"/>
          </a:xfrm>
        </p:spPr>
        <p:txBody>
          <a:bodyPr>
            <a:normAutofit fontScale="90000"/>
          </a:bodyPr>
          <a:lstStyle/>
          <a:p>
            <a:r>
              <a:rPr lang="en-US" dirty="0"/>
              <a:t>Precision medicine for cancer treatment</a:t>
            </a:r>
            <a:br>
              <a:rPr lang="en-US" dirty="0"/>
            </a:br>
            <a:r>
              <a:rPr lang="en-US" sz="2000" dirty="0"/>
              <a:t> capstone Project</a:t>
            </a:r>
            <a:endParaRPr lang="en-US" dirty="0"/>
          </a:p>
        </p:txBody>
      </p:sp>
      <p:sp>
        <p:nvSpPr>
          <p:cNvPr id="4" name="Subtitle 2">
            <a:extLst>
              <a:ext uri="{FF2B5EF4-FFF2-40B4-BE49-F238E27FC236}">
                <a16:creationId xmlns:a16="http://schemas.microsoft.com/office/drawing/2014/main" id="{89FAE4EE-180B-41C3-A418-B8E06FC99DB8}"/>
              </a:ext>
            </a:extLst>
          </p:cNvPr>
          <p:cNvSpPr txBox="1">
            <a:spLocks/>
          </p:cNvSpPr>
          <p:nvPr/>
        </p:nvSpPr>
        <p:spPr>
          <a:xfrm>
            <a:off x="5615266" y="3942733"/>
            <a:ext cx="6506882" cy="5486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pPr algn="r"/>
            <a:r>
              <a:rPr lang="en-US" sz="1600" dirty="0" err="1">
                <a:solidFill>
                  <a:schemeClr val="bg1"/>
                </a:solidFill>
              </a:rPr>
              <a:t>Aakansh</a:t>
            </a:r>
            <a:r>
              <a:rPr lang="en-US" sz="1600" dirty="0">
                <a:solidFill>
                  <a:schemeClr val="bg1"/>
                </a:solidFill>
              </a:rPr>
              <a:t> Tiwari | Garima Sood | </a:t>
            </a:r>
            <a:r>
              <a:rPr lang="en-US" sz="1600" dirty="0" err="1">
                <a:solidFill>
                  <a:schemeClr val="bg1"/>
                </a:solidFill>
              </a:rPr>
              <a:t>Samia</a:t>
            </a:r>
            <a:r>
              <a:rPr lang="en-US" sz="1600" dirty="0">
                <a:solidFill>
                  <a:schemeClr val="bg1"/>
                </a:solidFill>
              </a:rPr>
              <a:t> </a:t>
            </a:r>
            <a:r>
              <a:rPr lang="en-US" sz="1600" dirty="0" err="1">
                <a:solidFill>
                  <a:schemeClr val="bg1"/>
                </a:solidFill>
              </a:rPr>
              <a:t>Feroze</a:t>
            </a:r>
            <a:endParaRPr lang="en-US" sz="1600" dirty="0">
              <a:solidFill>
                <a:schemeClr val="bg1"/>
              </a:solidFill>
            </a:endParaRPr>
          </a:p>
        </p:txBody>
      </p:sp>
    </p:spTree>
    <p:extLst>
      <p:ext uri="{BB962C8B-B14F-4D97-AF65-F5344CB8AC3E}">
        <p14:creationId xmlns:p14="http://schemas.microsoft.com/office/powerpoint/2010/main" val="33441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769E-C6E7-4F07-AD16-87933D896DBA}"/>
              </a:ext>
            </a:extLst>
          </p:cNvPr>
          <p:cNvSpPr>
            <a:spLocks noGrp="1"/>
          </p:cNvSpPr>
          <p:nvPr>
            <p:ph type="title"/>
          </p:nvPr>
        </p:nvSpPr>
        <p:spPr>
          <a:xfrm>
            <a:off x="936580" y="3249692"/>
            <a:ext cx="9720072" cy="754752"/>
          </a:xfrm>
        </p:spPr>
        <p:txBody>
          <a:bodyPr>
            <a:noAutofit/>
          </a:bodyPr>
          <a:lstStyle/>
          <a:p>
            <a:pPr>
              <a:lnSpc>
                <a:spcPct val="100000"/>
              </a:lnSpc>
            </a:pPr>
            <a:r>
              <a:rPr lang="en-US" sz="5400" dirty="0"/>
              <a:t>Variable selection</a:t>
            </a:r>
          </a:p>
        </p:txBody>
      </p:sp>
    </p:spTree>
    <p:extLst>
      <p:ext uri="{BB962C8B-B14F-4D97-AF65-F5344CB8AC3E}">
        <p14:creationId xmlns:p14="http://schemas.microsoft.com/office/powerpoint/2010/main" val="55269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0BB-5722-4A8B-9BB8-389E7DF555C5}"/>
              </a:ext>
            </a:extLst>
          </p:cNvPr>
          <p:cNvSpPr>
            <a:spLocks noGrp="1"/>
          </p:cNvSpPr>
          <p:nvPr>
            <p:ph type="title"/>
          </p:nvPr>
        </p:nvSpPr>
        <p:spPr>
          <a:xfrm>
            <a:off x="1024128" y="319404"/>
            <a:ext cx="10355072" cy="1499616"/>
          </a:xfrm>
        </p:spPr>
        <p:txBody>
          <a:bodyPr/>
          <a:lstStyle/>
          <a:p>
            <a:r>
              <a:rPr lang="en-US" dirty="0"/>
              <a:t>Selecting features relevant to Breast cancer</a:t>
            </a:r>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2"/>
          <a:stretch>
            <a:fillRect/>
          </a:stretch>
        </p:blipFill>
        <p:spPr>
          <a:xfrm>
            <a:off x="659859" y="1723341"/>
            <a:ext cx="219075" cy="257175"/>
          </a:xfrm>
          <a:prstGeom prst="rect">
            <a:avLst/>
          </a:prstGeom>
        </p:spPr>
      </p:pic>
      <p:sp>
        <p:nvSpPr>
          <p:cNvPr id="7" name="Content Placeholder 2">
            <a:extLst>
              <a:ext uri="{FF2B5EF4-FFF2-40B4-BE49-F238E27FC236}">
                <a16:creationId xmlns:a16="http://schemas.microsoft.com/office/drawing/2014/main" id="{1D8AC00E-86B6-4E7F-A615-675FC083196F}"/>
              </a:ext>
            </a:extLst>
          </p:cNvPr>
          <p:cNvSpPr txBox="1">
            <a:spLocks/>
          </p:cNvSpPr>
          <p:nvPr/>
        </p:nvSpPr>
        <p:spPr>
          <a:xfrm>
            <a:off x="365298" y="1551151"/>
            <a:ext cx="11238991" cy="97980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Summarizing the genomic features is paramount given their high dimensionality</a:t>
            </a:r>
          </a:p>
          <a:p>
            <a:pPr marL="91440" marR="0" lvl="0" indent="-91440" algn="ctr"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14" name="Trapezoid 13">
            <a:extLst>
              <a:ext uri="{FF2B5EF4-FFF2-40B4-BE49-F238E27FC236}">
                <a16:creationId xmlns:a16="http://schemas.microsoft.com/office/drawing/2014/main" id="{332E5E6F-C33E-4708-983A-CA1600711B13}"/>
              </a:ext>
            </a:extLst>
          </p:cNvPr>
          <p:cNvSpPr/>
          <p:nvPr/>
        </p:nvSpPr>
        <p:spPr>
          <a:xfrm rot="10800000">
            <a:off x="3913266" y="2850167"/>
            <a:ext cx="4895453" cy="1049523"/>
          </a:xfrm>
          <a:prstGeom prst="trapezoid">
            <a:avLst>
              <a:gd name="adj" fmla="val 61278"/>
            </a:avLst>
          </a:prstGeom>
          <a:solidFill>
            <a:sysClr val="windowText" lastClr="000000">
              <a:lumMod val="75000"/>
              <a:lumOff val="2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6" name="Trapezoid 15">
            <a:extLst>
              <a:ext uri="{FF2B5EF4-FFF2-40B4-BE49-F238E27FC236}">
                <a16:creationId xmlns:a16="http://schemas.microsoft.com/office/drawing/2014/main" id="{F290F4A6-74CB-417D-A635-82E20A9D0A93}"/>
              </a:ext>
            </a:extLst>
          </p:cNvPr>
          <p:cNvSpPr/>
          <p:nvPr/>
        </p:nvSpPr>
        <p:spPr>
          <a:xfrm rot="10800000">
            <a:off x="4591108" y="4071980"/>
            <a:ext cx="3522978" cy="863815"/>
          </a:xfrm>
          <a:prstGeom prst="trapezoid">
            <a:avLst>
              <a:gd name="adj" fmla="val 60285"/>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3" name="TextBox 22">
            <a:extLst>
              <a:ext uri="{FF2B5EF4-FFF2-40B4-BE49-F238E27FC236}">
                <a16:creationId xmlns:a16="http://schemas.microsoft.com/office/drawing/2014/main" id="{D926E42B-28D4-4388-B03D-40BD25F30B8B}"/>
              </a:ext>
            </a:extLst>
          </p:cNvPr>
          <p:cNvSpPr txBox="1"/>
          <p:nvPr/>
        </p:nvSpPr>
        <p:spPr>
          <a:xfrm>
            <a:off x="4338594" y="2997540"/>
            <a:ext cx="3937002" cy="430887"/>
          </a:xfrm>
          <a:prstGeom prst="rect">
            <a:avLst/>
          </a:prstGeom>
          <a:noFill/>
        </p:spPr>
        <p:txBody>
          <a:bodyPr wrap="square" rtlCol="0">
            <a:spAutoFit/>
          </a:bodyPr>
          <a:lstStyle/>
          <a:p>
            <a:pPr algn="ctr"/>
            <a:r>
              <a:rPr lang="en-US" sz="2200" b="1" dirty="0">
                <a:solidFill>
                  <a:schemeClr val="bg1"/>
                </a:solidFill>
              </a:rPr>
              <a:t>Differential Expression Analysis</a:t>
            </a:r>
          </a:p>
        </p:txBody>
      </p:sp>
      <p:sp>
        <p:nvSpPr>
          <p:cNvPr id="29" name="TextBox 28">
            <a:extLst>
              <a:ext uri="{FF2B5EF4-FFF2-40B4-BE49-F238E27FC236}">
                <a16:creationId xmlns:a16="http://schemas.microsoft.com/office/drawing/2014/main" id="{17FAD9F8-0592-4219-8FF9-DA77A7A697CA}"/>
              </a:ext>
            </a:extLst>
          </p:cNvPr>
          <p:cNvSpPr txBox="1"/>
          <p:nvPr/>
        </p:nvSpPr>
        <p:spPr>
          <a:xfrm>
            <a:off x="5062105" y="4124589"/>
            <a:ext cx="2673969" cy="769441"/>
          </a:xfrm>
          <a:prstGeom prst="rect">
            <a:avLst/>
          </a:prstGeom>
          <a:noFill/>
        </p:spPr>
        <p:txBody>
          <a:bodyPr wrap="square" rtlCol="0">
            <a:spAutoFit/>
          </a:bodyPr>
          <a:lstStyle/>
          <a:p>
            <a:pPr algn="ctr"/>
            <a:r>
              <a:rPr lang="en-US" sz="2200" b="1" dirty="0">
                <a:solidFill>
                  <a:schemeClr val="bg1"/>
                </a:solidFill>
              </a:rPr>
              <a:t>Recursive Feature Elimination</a:t>
            </a:r>
          </a:p>
        </p:txBody>
      </p:sp>
      <p:sp>
        <p:nvSpPr>
          <p:cNvPr id="31" name="TextBox 30">
            <a:extLst>
              <a:ext uri="{FF2B5EF4-FFF2-40B4-BE49-F238E27FC236}">
                <a16:creationId xmlns:a16="http://schemas.microsoft.com/office/drawing/2014/main" id="{D1D5298F-1612-4402-80A1-DD13586610F5}"/>
              </a:ext>
            </a:extLst>
          </p:cNvPr>
          <p:cNvSpPr txBox="1"/>
          <p:nvPr/>
        </p:nvSpPr>
        <p:spPr>
          <a:xfrm>
            <a:off x="4351849" y="1935420"/>
            <a:ext cx="4094480" cy="430887"/>
          </a:xfrm>
          <a:prstGeom prst="rect">
            <a:avLst/>
          </a:prstGeom>
          <a:noFill/>
        </p:spPr>
        <p:txBody>
          <a:bodyPr wrap="square" rtlCol="0">
            <a:spAutoFit/>
          </a:bodyPr>
          <a:lstStyle/>
          <a:p>
            <a:pPr algn="ctr"/>
            <a:r>
              <a:rPr lang="en-US" sz="2200" dirty="0"/>
              <a:t>~ 100,000 genomic features</a:t>
            </a:r>
          </a:p>
        </p:txBody>
      </p:sp>
      <p:sp>
        <p:nvSpPr>
          <p:cNvPr id="32" name="TextBox 31">
            <a:extLst>
              <a:ext uri="{FF2B5EF4-FFF2-40B4-BE49-F238E27FC236}">
                <a16:creationId xmlns:a16="http://schemas.microsoft.com/office/drawing/2014/main" id="{09CEBCAA-8967-44F1-83CF-DDD945CA3149}"/>
              </a:ext>
            </a:extLst>
          </p:cNvPr>
          <p:cNvSpPr txBox="1"/>
          <p:nvPr/>
        </p:nvSpPr>
        <p:spPr>
          <a:xfrm>
            <a:off x="5130798" y="5788406"/>
            <a:ext cx="2536907" cy="430887"/>
          </a:xfrm>
          <a:prstGeom prst="rect">
            <a:avLst/>
          </a:prstGeom>
          <a:noFill/>
        </p:spPr>
        <p:txBody>
          <a:bodyPr wrap="square" rtlCol="0">
            <a:spAutoFit/>
          </a:bodyPr>
          <a:lstStyle/>
          <a:p>
            <a:pPr algn="ctr"/>
            <a:r>
              <a:rPr lang="en-US" sz="2200" dirty="0"/>
              <a:t>10 genomic features</a:t>
            </a:r>
          </a:p>
        </p:txBody>
      </p:sp>
      <p:sp>
        <p:nvSpPr>
          <p:cNvPr id="33" name="Arrow: Down 32">
            <a:extLst>
              <a:ext uri="{FF2B5EF4-FFF2-40B4-BE49-F238E27FC236}">
                <a16:creationId xmlns:a16="http://schemas.microsoft.com/office/drawing/2014/main" id="{DC4268B2-85BB-4B44-9981-63D8C86C3EBC}"/>
              </a:ext>
            </a:extLst>
          </p:cNvPr>
          <p:cNvSpPr/>
          <p:nvPr/>
        </p:nvSpPr>
        <p:spPr>
          <a:xfrm>
            <a:off x="6812560" y="2383543"/>
            <a:ext cx="477520" cy="392125"/>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84A1E544-B7EE-4A72-8BAE-22D1DE4A08C1}"/>
              </a:ext>
            </a:extLst>
          </p:cNvPr>
          <p:cNvSpPr/>
          <p:nvPr/>
        </p:nvSpPr>
        <p:spPr>
          <a:xfrm>
            <a:off x="6161767" y="2383543"/>
            <a:ext cx="477520" cy="392125"/>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606201D2-CAA8-4C0F-A316-DB85A05CA0F4}"/>
              </a:ext>
            </a:extLst>
          </p:cNvPr>
          <p:cNvSpPr/>
          <p:nvPr/>
        </p:nvSpPr>
        <p:spPr>
          <a:xfrm>
            <a:off x="5510974" y="2397910"/>
            <a:ext cx="477520" cy="392125"/>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352509F9-C769-4A6E-9351-7A8AA1625650}"/>
              </a:ext>
            </a:extLst>
          </p:cNvPr>
          <p:cNvSpPr/>
          <p:nvPr/>
        </p:nvSpPr>
        <p:spPr>
          <a:xfrm>
            <a:off x="6127312" y="5298766"/>
            <a:ext cx="477520" cy="392125"/>
          </a:xfrm>
          <a:prstGeom prst="downArrow">
            <a:avLst/>
          </a:prstGeom>
          <a:solidFill>
            <a:srgbClr val="95B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DBFD9F-0726-4958-95E4-83C8850F992A}"/>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a:t>
            </a:r>
            <a:r>
              <a:rPr lang="en-US" sz="1200" dirty="0">
                <a:solidFill>
                  <a:schemeClr val="accent1">
                    <a:lumMod val="75000"/>
                  </a:schemeClr>
                </a:solidFill>
              </a:rPr>
              <a:t>VARIABLE SELECTION </a:t>
            </a:r>
            <a:r>
              <a:rPr lang="en-US" sz="1200" dirty="0">
                <a:solidFill>
                  <a:schemeClr val="bg1">
                    <a:lumMod val="75000"/>
                  </a:schemeClr>
                </a:solidFill>
              </a:rPr>
              <a:t>| MODELLING | VALIDATION | INTERPRETATION OF RESULTS</a:t>
            </a:r>
          </a:p>
        </p:txBody>
      </p:sp>
    </p:spTree>
    <p:extLst>
      <p:ext uri="{BB962C8B-B14F-4D97-AF65-F5344CB8AC3E}">
        <p14:creationId xmlns:p14="http://schemas.microsoft.com/office/powerpoint/2010/main" val="131962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0BB-5722-4A8B-9BB8-389E7DF555C5}"/>
              </a:ext>
            </a:extLst>
          </p:cNvPr>
          <p:cNvSpPr>
            <a:spLocks noGrp="1"/>
          </p:cNvSpPr>
          <p:nvPr>
            <p:ph type="title"/>
          </p:nvPr>
        </p:nvSpPr>
        <p:spPr/>
        <p:txBody>
          <a:bodyPr/>
          <a:lstStyle/>
          <a:p>
            <a:r>
              <a:rPr lang="en-US" dirty="0"/>
              <a:t>1. Differential expression analysis</a:t>
            </a:r>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2"/>
          <a:stretch>
            <a:fillRect/>
          </a:stretch>
        </p:blipFill>
        <p:spPr>
          <a:xfrm>
            <a:off x="659859" y="1723341"/>
            <a:ext cx="219075" cy="257175"/>
          </a:xfrm>
          <a:prstGeom prst="rect">
            <a:avLst/>
          </a:prstGeom>
        </p:spPr>
      </p:pic>
      <p:sp>
        <p:nvSpPr>
          <p:cNvPr id="14" name="Content Placeholder 2">
            <a:extLst>
              <a:ext uri="{FF2B5EF4-FFF2-40B4-BE49-F238E27FC236}">
                <a16:creationId xmlns:a16="http://schemas.microsoft.com/office/drawing/2014/main" id="{62D6C0B6-B157-4398-AC6F-AB0CAB56662D}"/>
              </a:ext>
            </a:extLst>
          </p:cNvPr>
          <p:cNvSpPr txBox="1">
            <a:spLocks/>
          </p:cNvSpPr>
          <p:nvPr/>
        </p:nvSpPr>
        <p:spPr>
          <a:xfrm>
            <a:off x="1024127" y="1980514"/>
            <a:ext cx="4667546" cy="3940891"/>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Every cell nucleus contains the complete genome, however only a small percentage of the genome is expressed in each cell</a:t>
            </a:r>
            <a:endParaRPr kumimoji="0" lang="en-US" sz="3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DEA is carried out on normalized counts to identify genes that are differentially expressed in breast cancer samples against normal samples using the DESeq2 library in R</a:t>
            </a:r>
          </a:p>
          <a:p>
            <a:pPr lvl="0">
              <a:buClr>
                <a:srgbClr val="1CADE4"/>
              </a:buClr>
              <a:buFont typeface="Arial" panose="020B0604020202020204" pitchFamily="34" charset="0"/>
              <a:buChar char="•"/>
              <a:defRPr/>
            </a:pPr>
            <a:r>
              <a:rPr lang="en-US" dirty="0"/>
              <a:t> Large set of genes deemed differentially expressed, warranting further reduction</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15" name="Rectangle 14">
            <a:extLst>
              <a:ext uri="{FF2B5EF4-FFF2-40B4-BE49-F238E27FC236}">
                <a16:creationId xmlns:a16="http://schemas.microsoft.com/office/drawing/2014/main" id="{666C2A16-CFCB-41D7-9EFE-A53942D9DB5A}"/>
              </a:ext>
            </a:extLst>
          </p:cNvPr>
          <p:cNvSpPr/>
          <p:nvPr/>
        </p:nvSpPr>
        <p:spPr>
          <a:xfrm>
            <a:off x="5452321" y="4880166"/>
            <a:ext cx="6096000" cy="246221"/>
          </a:xfrm>
          <a:prstGeom prst="rect">
            <a:avLst/>
          </a:prstGeom>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t>Normal breast cell vs cancerous breast cell</a:t>
            </a:r>
          </a:p>
        </p:txBody>
      </p:sp>
      <p:pic>
        <p:nvPicPr>
          <p:cNvPr id="16" name="Picture 15">
            <a:extLst>
              <a:ext uri="{FF2B5EF4-FFF2-40B4-BE49-F238E27FC236}">
                <a16:creationId xmlns:a16="http://schemas.microsoft.com/office/drawing/2014/main" id="{194AE636-77CE-4366-AFA3-DED65F04AB45}"/>
              </a:ext>
            </a:extLst>
          </p:cNvPr>
          <p:cNvPicPr>
            <a:picLocks noChangeAspect="1"/>
          </p:cNvPicPr>
          <p:nvPr/>
        </p:nvPicPr>
        <p:blipFill>
          <a:blip r:embed="rId3"/>
          <a:stretch>
            <a:fillRect/>
          </a:stretch>
        </p:blipFill>
        <p:spPr>
          <a:xfrm>
            <a:off x="6285758" y="2110899"/>
            <a:ext cx="4429125" cy="2743200"/>
          </a:xfrm>
          <a:prstGeom prst="rect">
            <a:avLst/>
          </a:prstGeom>
        </p:spPr>
        <p:style>
          <a:lnRef idx="2">
            <a:schemeClr val="accent2"/>
          </a:lnRef>
          <a:fillRef idx="1">
            <a:schemeClr val="lt1"/>
          </a:fillRef>
          <a:effectRef idx="0">
            <a:schemeClr val="accent2"/>
          </a:effectRef>
          <a:fontRef idx="minor">
            <a:schemeClr val="dk1"/>
          </a:fontRef>
        </p:style>
      </p:pic>
      <p:sp>
        <p:nvSpPr>
          <p:cNvPr id="7" name="Rectangle 6">
            <a:extLst>
              <a:ext uri="{FF2B5EF4-FFF2-40B4-BE49-F238E27FC236}">
                <a16:creationId xmlns:a16="http://schemas.microsoft.com/office/drawing/2014/main" id="{22099C7D-E3C6-41D9-BD05-A9B50D40A28C}"/>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a:t>
            </a:r>
            <a:r>
              <a:rPr lang="en-US" sz="1200" dirty="0">
                <a:solidFill>
                  <a:schemeClr val="accent1">
                    <a:lumMod val="75000"/>
                  </a:schemeClr>
                </a:solidFill>
              </a:rPr>
              <a:t>VARIABLE SELECTION </a:t>
            </a:r>
            <a:r>
              <a:rPr lang="en-US" sz="1200" dirty="0">
                <a:solidFill>
                  <a:schemeClr val="bg1">
                    <a:lumMod val="75000"/>
                  </a:schemeClr>
                </a:solidFill>
              </a:rPr>
              <a:t>| MODELLING | VALIDATION | INTERPRETATION OF RESULTS</a:t>
            </a:r>
          </a:p>
        </p:txBody>
      </p:sp>
    </p:spTree>
    <p:extLst>
      <p:ext uri="{BB962C8B-B14F-4D97-AF65-F5344CB8AC3E}">
        <p14:creationId xmlns:p14="http://schemas.microsoft.com/office/powerpoint/2010/main" val="139873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0BB-5722-4A8B-9BB8-389E7DF555C5}"/>
              </a:ext>
            </a:extLst>
          </p:cNvPr>
          <p:cNvSpPr>
            <a:spLocks noGrp="1"/>
          </p:cNvSpPr>
          <p:nvPr>
            <p:ph type="title"/>
          </p:nvPr>
        </p:nvSpPr>
        <p:spPr>
          <a:xfrm>
            <a:off x="1024127" y="319404"/>
            <a:ext cx="10508013" cy="1499616"/>
          </a:xfrm>
        </p:spPr>
        <p:txBody>
          <a:bodyPr/>
          <a:lstStyle/>
          <a:p>
            <a:r>
              <a:rPr lang="en-US" dirty="0"/>
              <a:t>2. Recursive feature elimination</a:t>
            </a:r>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2"/>
          <a:stretch>
            <a:fillRect/>
          </a:stretch>
        </p:blipFill>
        <p:spPr>
          <a:xfrm>
            <a:off x="659859" y="1723341"/>
            <a:ext cx="219075" cy="257175"/>
          </a:xfrm>
          <a:prstGeom prst="rect">
            <a:avLst/>
          </a:prstGeom>
        </p:spPr>
      </p:pic>
      <p:sp>
        <p:nvSpPr>
          <p:cNvPr id="13" name="Content Placeholder 2">
            <a:extLst>
              <a:ext uri="{FF2B5EF4-FFF2-40B4-BE49-F238E27FC236}">
                <a16:creationId xmlns:a16="http://schemas.microsoft.com/office/drawing/2014/main" id="{B399F8AE-932A-4C3E-A4FC-C939027B90E4}"/>
              </a:ext>
            </a:extLst>
          </p:cNvPr>
          <p:cNvSpPr>
            <a:spLocks noGrp="1"/>
          </p:cNvSpPr>
          <p:nvPr>
            <p:ph sz="half" idx="1"/>
          </p:nvPr>
        </p:nvSpPr>
        <p:spPr>
          <a:xfrm>
            <a:off x="1024127" y="1980515"/>
            <a:ext cx="10028572" cy="2653630"/>
          </a:xfrm>
        </p:spPr>
        <p:txBody>
          <a:bodyPr>
            <a:normAutofit/>
          </a:bodyPr>
          <a:lstStyle/>
          <a:p>
            <a:pPr>
              <a:buFont typeface="Arial" panose="020B0604020202020204" pitchFamily="34" charset="0"/>
              <a:buChar char="•"/>
            </a:pPr>
            <a:r>
              <a:rPr lang="en-US" dirty="0"/>
              <a:t> RFE employed to eliminate redundancies and avoid overfitting </a:t>
            </a:r>
          </a:p>
          <a:p>
            <a:pPr>
              <a:buFont typeface="Arial" panose="020B0604020202020204" pitchFamily="34" charset="0"/>
              <a:buChar char="•"/>
            </a:pPr>
            <a:r>
              <a:rPr lang="en-US" dirty="0"/>
              <a:t> Random Forest model fit to variables selected in previous step</a:t>
            </a:r>
          </a:p>
          <a:p>
            <a:pPr>
              <a:buFont typeface="Arial" panose="020B0604020202020204" pitchFamily="34" charset="0"/>
              <a:buChar char="•"/>
            </a:pPr>
            <a:r>
              <a:rPr lang="en-US" dirty="0"/>
              <a:t> Determine which feature is the least important in making predictions on the testing dataset and drop this feature</a:t>
            </a:r>
          </a:p>
          <a:p>
            <a:pPr>
              <a:buFont typeface="Arial" panose="020B0604020202020204" pitchFamily="34" charset="0"/>
              <a:buChar char="•"/>
            </a:pPr>
            <a:r>
              <a:rPr lang="en-US" dirty="0"/>
              <a:t> Select feature set that yields highest classification accuracy</a:t>
            </a:r>
          </a:p>
        </p:txBody>
      </p:sp>
      <p:pic>
        <p:nvPicPr>
          <p:cNvPr id="14" name="Picture 13">
            <a:extLst>
              <a:ext uri="{FF2B5EF4-FFF2-40B4-BE49-F238E27FC236}">
                <a16:creationId xmlns:a16="http://schemas.microsoft.com/office/drawing/2014/main" id="{2884F0B6-4EB8-409B-8A4B-244608428B59}"/>
              </a:ext>
            </a:extLst>
          </p:cNvPr>
          <p:cNvPicPr>
            <a:picLocks noChangeAspect="1"/>
          </p:cNvPicPr>
          <p:nvPr/>
        </p:nvPicPr>
        <p:blipFill>
          <a:blip r:embed="rId3"/>
          <a:stretch>
            <a:fillRect/>
          </a:stretch>
        </p:blipFill>
        <p:spPr>
          <a:xfrm>
            <a:off x="2645850" y="4643733"/>
            <a:ext cx="6900299" cy="1934346"/>
          </a:xfrm>
          <a:prstGeom prst="rect">
            <a:avLst/>
          </a:prstGeom>
        </p:spPr>
      </p:pic>
      <p:sp>
        <p:nvSpPr>
          <p:cNvPr id="7" name="Rectangle 6">
            <a:extLst>
              <a:ext uri="{FF2B5EF4-FFF2-40B4-BE49-F238E27FC236}">
                <a16:creationId xmlns:a16="http://schemas.microsoft.com/office/drawing/2014/main" id="{8DD0AC1E-F86F-4849-8590-184EBBA66724}"/>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a:t>
            </a:r>
            <a:r>
              <a:rPr lang="en-US" sz="1200" dirty="0">
                <a:solidFill>
                  <a:schemeClr val="accent1">
                    <a:lumMod val="75000"/>
                  </a:schemeClr>
                </a:solidFill>
              </a:rPr>
              <a:t>VARIABLE SELECTION </a:t>
            </a:r>
            <a:r>
              <a:rPr lang="en-US" sz="1200" dirty="0">
                <a:solidFill>
                  <a:schemeClr val="bg1">
                    <a:lumMod val="75000"/>
                  </a:schemeClr>
                </a:solidFill>
              </a:rPr>
              <a:t>| MODELLING | VALIDATION | INTERPRETATION OF RESULTS</a:t>
            </a:r>
          </a:p>
        </p:txBody>
      </p:sp>
    </p:spTree>
    <p:extLst>
      <p:ext uri="{BB962C8B-B14F-4D97-AF65-F5344CB8AC3E}">
        <p14:creationId xmlns:p14="http://schemas.microsoft.com/office/powerpoint/2010/main" val="160924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0BB-5722-4A8B-9BB8-389E7DF555C5}"/>
              </a:ext>
            </a:extLst>
          </p:cNvPr>
          <p:cNvSpPr>
            <a:spLocks noGrp="1"/>
          </p:cNvSpPr>
          <p:nvPr>
            <p:ph type="title"/>
          </p:nvPr>
        </p:nvSpPr>
        <p:spPr>
          <a:xfrm>
            <a:off x="1024127" y="319404"/>
            <a:ext cx="10508013" cy="1499616"/>
          </a:xfrm>
        </p:spPr>
        <p:txBody>
          <a:bodyPr/>
          <a:lstStyle/>
          <a:p>
            <a:r>
              <a:rPr lang="en-US" dirty="0"/>
              <a:t>Final feature set</a:t>
            </a:r>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3"/>
          <a:stretch>
            <a:fillRect/>
          </a:stretch>
        </p:blipFill>
        <p:spPr>
          <a:xfrm>
            <a:off x="77963" y="1723341"/>
            <a:ext cx="219075" cy="257175"/>
          </a:xfrm>
          <a:prstGeom prst="rect">
            <a:avLst/>
          </a:prstGeom>
        </p:spPr>
      </p:pic>
      <p:grpSp>
        <p:nvGrpSpPr>
          <p:cNvPr id="8" name="Group 7">
            <a:extLst>
              <a:ext uri="{FF2B5EF4-FFF2-40B4-BE49-F238E27FC236}">
                <a16:creationId xmlns:a16="http://schemas.microsoft.com/office/drawing/2014/main" id="{FC07F3B4-D6AC-43BC-BBEC-DB11EEFCB70A}"/>
              </a:ext>
            </a:extLst>
          </p:cNvPr>
          <p:cNvGrpSpPr/>
          <p:nvPr/>
        </p:nvGrpSpPr>
        <p:grpSpPr>
          <a:xfrm>
            <a:off x="4157203" y="2043663"/>
            <a:ext cx="7740697" cy="1080984"/>
            <a:chOff x="2525991" y="81685"/>
            <a:chExt cx="8206807" cy="1080984"/>
          </a:xfrm>
        </p:grpSpPr>
        <p:sp>
          <p:nvSpPr>
            <p:cNvPr id="9" name="Rectangle: Top Corners Rounded 8">
              <a:extLst>
                <a:ext uri="{FF2B5EF4-FFF2-40B4-BE49-F238E27FC236}">
                  <a16:creationId xmlns:a16="http://schemas.microsoft.com/office/drawing/2014/main" id="{E948BD24-E7B3-4A27-8C2E-F1B120BBF546}"/>
                </a:ext>
              </a:extLst>
            </p:cNvPr>
            <p:cNvSpPr/>
            <p:nvPr/>
          </p:nvSpPr>
          <p:spPr>
            <a:xfrm rot="5400000">
              <a:off x="5919923" y="-3312247"/>
              <a:ext cx="1080984" cy="7868847"/>
            </a:xfrm>
            <a:prstGeom prst="round2SameRect">
              <a:avLst/>
            </a:prstGeom>
            <a:solidFill>
              <a:schemeClr val="tx2">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Rectangle: Top Corners Rounded 4">
              <a:extLst>
                <a:ext uri="{FF2B5EF4-FFF2-40B4-BE49-F238E27FC236}">
                  <a16:creationId xmlns:a16="http://schemas.microsoft.com/office/drawing/2014/main" id="{EC83419E-27C2-4045-AEA4-F686A298A85B}"/>
                </a:ext>
              </a:extLst>
            </p:cNvPr>
            <p:cNvSpPr txBox="1"/>
            <p:nvPr/>
          </p:nvSpPr>
          <p:spPr>
            <a:xfrm>
              <a:off x="2916720" y="140222"/>
              <a:ext cx="7816078" cy="9754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mRNA genes</a:t>
              </a: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 ENSG00000102796, ENSG00000198832, ENSG00000100906, ENSG00000134917, ENSG00000103269</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miRNA gene</a:t>
              </a: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 hsa.mir.146a</a:t>
              </a:r>
            </a:p>
          </p:txBody>
        </p:sp>
      </p:grpSp>
      <p:pic>
        <p:nvPicPr>
          <p:cNvPr id="11" name="Picture 10">
            <a:extLst>
              <a:ext uri="{FF2B5EF4-FFF2-40B4-BE49-F238E27FC236}">
                <a16:creationId xmlns:a16="http://schemas.microsoft.com/office/drawing/2014/main" id="{393A1878-A29D-48DD-89FB-6CABFE32E43E}"/>
              </a:ext>
            </a:extLst>
          </p:cNvPr>
          <p:cNvPicPr>
            <a:picLocks noChangeAspect="1"/>
          </p:cNvPicPr>
          <p:nvPr/>
        </p:nvPicPr>
        <p:blipFill>
          <a:blip r:embed="rId3"/>
          <a:stretch>
            <a:fillRect/>
          </a:stretch>
        </p:blipFill>
        <p:spPr>
          <a:xfrm>
            <a:off x="3694172" y="2584155"/>
            <a:ext cx="206633" cy="257175"/>
          </a:xfrm>
          <a:prstGeom prst="rect">
            <a:avLst/>
          </a:prstGeom>
        </p:spPr>
      </p:pic>
      <p:sp>
        <p:nvSpPr>
          <p:cNvPr id="12" name="Oval 11">
            <a:extLst>
              <a:ext uri="{FF2B5EF4-FFF2-40B4-BE49-F238E27FC236}">
                <a16:creationId xmlns:a16="http://schemas.microsoft.com/office/drawing/2014/main" id="{804EEABF-D2F1-46DE-8A50-B80F5B3F52B3}"/>
              </a:ext>
            </a:extLst>
          </p:cNvPr>
          <p:cNvSpPr/>
          <p:nvPr/>
        </p:nvSpPr>
        <p:spPr bwMode="auto">
          <a:xfrm>
            <a:off x="3420648" y="1980516"/>
            <a:ext cx="1055785" cy="1115111"/>
          </a:xfrm>
          <a:prstGeom prst="ellipse">
            <a:avLst/>
          </a:prstGeom>
          <a:solidFill>
            <a:srgbClr val="002D72"/>
          </a:solidFill>
          <a:ln w="825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solidFill>
                  <a:prstClr val="white"/>
                </a:solidFill>
                <a:effectLst/>
                <a:uLnTx/>
                <a:uFillTx/>
                <a:latin typeface="Tw Cen MT" panose="020B0602020104020603"/>
                <a:ea typeface="+mn-ea"/>
                <a:cs typeface="+mn-cs"/>
              </a:rPr>
              <a:t>1</a:t>
            </a:r>
            <a:endParaRPr kumimoji="0" lang="en-US" sz="1200" b="1" i="1"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5" name="Oval 14">
            <a:extLst>
              <a:ext uri="{FF2B5EF4-FFF2-40B4-BE49-F238E27FC236}">
                <a16:creationId xmlns:a16="http://schemas.microsoft.com/office/drawing/2014/main" id="{D98C44D2-E46E-47C2-BAEF-AE99757DF113}"/>
              </a:ext>
            </a:extLst>
          </p:cNvPr>
          <p:cNvSpPr/>
          <p:nvPr/>
        </p:nvSpPr>
        <p:spPr bwMode="auto">
          <a:xfrm>
            <a:off x="3557193" y="2128985"/>
            <a:ext cx="798428" cy="816988"/>
          </a:xfrm>
          <a:prstGeom prst="ellipse">
            <a:avLst/>
          </a:prstGeom>
          <a:solidFill>
            <a:schemeClr val="bg1"/>
          </a:solidFill>
          <a:ln w="825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1"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16" name="Picture 15">
            <a:extLst>
              <a:ext uri="{FF2B5EF4-FFF2-40B4-BE49-F238E27FC236}">
                <a16:creationId xmlns:a16="http://schemas.microsoft.com/office/drawing/2014/main" id="{BC3CDAE4-AE90-4B61-B8C4-11C8782AF53B}"/>
              </a:ext>
            </a:extLst>
          </p:cNvPr>
          <p:cNvPicPr>
            <a:picLocks noChangeAspect="1"/>
          </p:cNvPicPr>
          <p:nvPr/>
        </p:nvPicPr>
        <p:blipFill>
          <a:blip r:embed="rId4"/>
          <a:stretch>
            <a:fillRect/>
          </a:stretch>
        </p:blipFill>
        <p:spPr>
          <a:xfrm>
            <a:off x="3600337" y="2155421"/>
            <a:ext cx="716818" cy="759982"/>
          </a:xfrm>
          <a:prstGeom prst="rect">
            <a:avLst/>
          </a:prstGeom>
        </p:spPr>
      </p:pic>
      <p:grpSp>
        <p:nvGrpSpPr>
          <p:cNvPr id="17" name="Group 16">
            <a:extLst>
              <a:ext uri="{FF2B5EF4-FFF2-40B4-BE49-F238E27FC236}">
                <a16:creationId xmlns:a16="http://schemas.microsoft.com/office/drawing/2014/main" id="{054CF319-7F75-4A5A-8522-6971AD0B65A6}"/>
              </a:ext>
            </a:extLst>
          </p:cNvPr>
          <p:cNvGrpSpPr/>
          <p:nvPr/>
        </p:nvGrpSpPr>
        <p:grpSpPr>
          <a:xfrm>
            <a:off x="4157203" y="3404563"/>
            <a:ext cx="7740697" cy="1080984"/>
            <a:chOff x="2525991" y="81685"/>
            <a:chExt cx="8206807" cy="1080984"/>
          </a:xfrm>
        </p:grpSpPr>
        <p:sp>
          <p:nvSpPr>
            <p:cNvPr id="18" name="Rectangle: Top Corners Rounded 17">
              <a:extLst>
                <a:ext uri="{FF2B5EF4-FFF2-40B4-BE49-F238E27FC236}">
                  <a16:creationId xmlns:a16="http://schemas.microsoft.com/office/drawing/2014/main" id="{CC79B55E-EE3C-402E-A9B4-A8478E2B75B6}"/>
                </a:ext>
              </a:extLst>
            </p:cNvPr>
            <p:cNvSpPr/>
            <p:nvPr/>
          </p:nvSpPr>
          <p:spPr>
            <a:xfrm rot="5400000">
              <a:off x="5919923" y="-3312247"/>
              <a:ext cx="1080984" cy="7868847"/>
            </a:xfrm>
            <a:prstGeom prst="round2SameRect">
              <a:avLst/>
            </a:prstGeom>
            <a:solidFill>
              <a:schemeClr val="tx2">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Rectangle: Top Corners Rounded 4">
              <a:extLst>
                <a:ext uri="{FF2B5EF4-FFF2-40B4-BE49-F238E27FC236}">
                  <a16:creationId xmlns:a16="http://schemas.microsoft.com/office/drawing/2014/main" id="{179F3A64-6A8F-4583-B0BE-B3C2404329F3}"/>
                </a:ext>
              </a:extLst>
            </p:cNvPr>
            <p:cNvSpPr txBox="1"/>
            <p:nvPr/>
          </p:nvSpPr>
          <p:spPr>
            <a:xfrm>
              <a:off x="2916720" y="140222"/>
              <a:ext cx="7816078" cy="9754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Methylation CpG sites</a:t>
              </a: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 cg05337753, cg02282892</a:t>
              </a:r>
            </a:p>
          </p:txBody>
        </p:sp>
      </p:grpSp>
      <p:pic>
        <p:nvPicPr>
          <p:cNvPr id="20" name="Picture 19">
            <a:extLst>
              <a:ext uri="{FF2B5EF4-FFF2-40B4-BE49-F238E27FC236}">
                <a16:creationId xmlns:a16="http://schemas.microsoft.com/office/drawing/2014/main" id="{FE9E7E68-B259-4A52-8942-4E6E74F687E9}"/>
              </a:ext>
            </a:extLst>
          </p:cNvPr>
          <p:cNvPicPr>
            <a:picLocks noChangeAspect="1"/>
          </p:cNvPicPr>
          <p:nvPr/>
        </p:nvPicPr>
        <p:blipFill>
          <a:blip r:embed="rId3"/>
          <a:stretch>
            <a:fillRect/>
          </a:stretch>
        </p:blipFill>
        <p:spPr>
          <a:xfrm>
            <a:off x="3694172" y="3945055"/>
            <a:ext cx="206633" cy="257175"/>
          </a:xfrm>
          <a:prstGeom prst="rect">
            <a:avLst/>
          </a:prstGeom>
        </p:spPr>
      </p:pic>
      <p:sp>
        <p:nvSpPr>
          <p:cNvPr id="21" name="Oval 20">
            <a:extLst>
              <a:ext uri="{FF2B5EF4-FFF2-40B4-BE49-F238E27FC236}">
                <a16:creationId xmlns:a16="http://schemas.microsoft.com/office/drawing/2014/main" id="{F1D7B9C6-B9AB-4F16-9C3E-D4DAB2F16AE5}"/>
              </a:ext>
            </a:extLst>
          </p:cNvPr>
          <p:cNvSpPr/>
          <p:nvPr/>
        </p:nvSpPr>
        <p:spPr bwMode="auto">
          <a:xfrm>
            <a:off x="3420648" y="3341416"/>
            <a:ext cx="1055785" cy="1115111"/>
          </a:xfrm>
          <a:prstGeom prst="ellipse">
            <a:avLst/>
          </a:prstGeom>
          <a:solidFill>
            <a:srgbClr val="002D72"/>
          </a:solidFill>
          <a:ln w="825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solidFill>
                  <a:prstClr val="white"/>
                </a:solidFill>
                <a:effectLst/>
                <a:uLnTx/>
                <a:uFillTx/>
                <a:latin typeface="Tw Cen MT" panose="020B0602020104020603"/>
                <a:ea typeface="+mn-ea"/>
                <a:cs typeface="+mn-cs"/>
              </a:rPr>
              <a:t>1</a:t>
            </a:r>
            <a:endParaRPr kumimoji="0" lang="en-US" sz="1200" b="1" i="1"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2" name="Oval 21">
            <a:extLst>
              <a:ext uri="{FF2B5EF4-FFF2-40B4-BE49-F238E27FC236}">
                <a16:creationId xmlns:a16="http://schemas.microsoft.com/office/drawing/2014/main" id="{F845D5D7-FA94-4CC6-900F-FAB39D896BD3}"/>
              </a:ext>
            </a:extLst>
          </p:cNvPr>
          <p:cNvSpPr/>
          <p:nvPr/>
        </p:nvSpPr>
        <p:spPr bwMode="auto">
          <a:xfrm>
            <a:off x="3557193" y="3489885"/>
            <a:ext cx="798428" cy="816988"/>
          </a:xfrm>
          <a:prstGeom prst="ellipse">
            <a:avLst/>
          </a:prstGeom>
          <a:solidFill>
            <a:schemeClr val="bg1"/>
          </a:solidFill>
          <a:ln w="825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1"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nvGrpSpPr>
          <p:cNvPr id="23" name="Group 22">
            <a:extLst>
              <a:ext uri="{FF2B5EF4-FFF2-40B4-BE49-F238E27FC236}">
                <a16:creationId xmlns:a16="http://schemas.microsoft.com/office/drawing/2014/main" id="{E060D079-0C8D-4DFC-9065-51DCB6B1F8C7}"/>
              </a:ext>
            </a:extLst>
          </p:cNvPr>
          <p:cNvGrpSpPr/>
          <p:nvPr/>
        </p:nvGrpSpPr>
        <p:grpSpPr>
          <a:xfrm>
            <a:off x="4157203" y="4736090"/>
            <a:ext cx="7740697" cy="1080984"/>
            <a:chOff x="2525991" y="81685"/>
            <a:chExt cx="8206807" cy="1080984"/>
          </a:xfrm>
        </p:grpSpPr>
        <p:sp>
          <p:nvSpPr>
            <p:cNvPr id="24" name="Rectangle: Top Corners Rounded 23">
              <a:extLst>
                <a:ext uri="{FF2B5EF4-FFF2-40B4-BE49-F238E27FC236}">
                  <a16:creationId xmlns:a16="http://schemas.microsoft.com/office/drawing/2014/main" id="{488F536C-903F-4E26-8EAC-0DBE25583B2F}"/>
                </a:ext>
              </a:extLst>
            </p:cNvPr>
            <p:cNvSpPr/>
            <p:nvPr/>
          </p:nvSpPr>
          <p:spPr>
            <a:xfrm rot="5400000">
              <a:off x="5919923" y="-3312247"/>
              <a:ext cx="1080984" cy="7868847"/>
            </a:xfrm>
            <a:prstGeom prst="round2SameRect">
              <a:avLst/>
            </a:prstGeom>
            <a:solidFill>
              <a:schemeClr val="tx2">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Rectangle: Top Corners Rounded 4">
              <a:extLst>
                <a:ext uri="{FF2B5EF4-FFF2-40B4-BE49-F238E27FC236}">
                  <a16:creationId xmlns:a16="http://schemas.microsoft.com/office/drawing/2014/main" id="{600E131F-9909-4A49-977A-D1096DC7EEF4}"/>
                </a:ext>
              </a:extLst>
            </p:cNvPr>
            <p:cNvSpPr txBox="1"/>
            <p:nvPr/>
          </p:nvSpPr>
          <p:spPr>
            <a:xfrm>
              <a:off x="2916720" y="140222"/>
              <a:ext cx="7816078" cy="9754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Clinical</a:t>
              </a: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 tumor_stage_1, tumor_stage_3</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1800" b="1"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Treatment</a:t>
              </a: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 Doxorubicin, Paclitaxel, Trastuzumab, </a:t>
              </a:r>
              <a:r>
                <a:rPr kumimoji="0" lang="en-US" sz="1800" b="0" i="0" u="none" strike="noStrike" kern="1200" cap="none" spc="0" normalizeH="0" baseline="0" noProof="0" dirty="0" err="1">
                  <a:ln>
                    <a:noFill/>
                  </a:ln>
                  <a:solidFill>
                    <a:prstClr val="black">
                      <a:hueOff val="0"/>
                      <a:satOff val="0"/>
                      <a:lumOff val="0"/>
                      <a:alphaOff val="0"/>
                    </a:prstClr>
                  </a:solidFill>
                  <a:effectLst/>
                  <a:uLnTx/>
                  <a:uFillTx/>
                  <a:latin typeface="Tw Cen MT" panose="020B0602020104020603"/>
                  <a:ea typeface="+mn-ea"/>
                  <a:cs typeface="+mn-cs"/>
                </a:rPr>
                <a:t>Epirubicin</a:t>
              </a: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Tw Cen MT" panose="020B0602020104020603"/>
                  <a:ea typeface="+mn-ea"/>
                  <a:cs typeface="+mn-cs"/>
                </a:rPr>
                <a:t>, Tamoxifen, Docetaxel, Letrozole, Carboplatin, Cyclophosphamide, Anastrozole, Fluorouracil, Exemestane, Methotrexate</a:t>
              </a:r>
            </a:p>
          </p:txBody>
        </p:sp>
      </p:grpSp>
      <p:pic>
        <p:nvPicPr>
          <p:cNvPr id="26" name="Picture 25">
            <a:extLst>
              <a:ext uri="{FF2B5EF4-FFF2-40B4-BE49-F238E27FC236}">
                <a16:creationId xmlns:a16="http://schemas.microsoft.com/office/drawing/2014/main" id="{6E8FD512-AC9E-482B-B22E-FB8D4B284003}"/>
              </a:ext>
            </a:extLst>
          </p:cNvPr>
          <p:cNvPicPr>
            <a:picLocks noChangeAspect="1"/>
          </p:cNvPicPr>
          <p:nvPr/>
        </p:nvPicPr>
        <p:blipFill>
          <a:blip r:embed="rId3"/>
          <a:stretch>
            <a:fillRect/>
          </a:stretch>
        </p:blipFill>
        <p:spPr>
          <a:xfrm>
            <a:off x="3694172" y="5276582"/>
            <a:ext cx="206633" cy="257175"/>
          </a:xfrm>
          <a:prstGeom prst="rect">
            <a:avLst/>
          </a:prstGeom>
        </p:spPr>
      </p:pic>
      <p:sp>
        <p:nvSpPr>
          <p:cNvPr id="27" name="Oval 26">
            <a:extLst>
              <a:ext uri="{FF2B5EF4-FFF2-40B4-BE49-F238E27FC236}">
                <a16:creationId xmlns:a16="http://schemas.microsoft.com/office/drawing/2014/main" id="{CF7BBBE9-8E1B-40D4-932B-EB8CB0BACC0A}"/>
              </a:ext>
            </a:extLst>
          </p:cNvPr>
          <p:cNvSpPr/>
          <p:nvPr/>
        </p:nvSpPr>
        <p:spPr bwMode="auto">
          <a:xfrm>
            <a:off x="3420648" y="4672943"/>
            <a:ext cx="1055785" cy="1115111"/>
          </a:xfrm>
          <a:prstGeom prst="ellipse">
            <a:avLst/>
          </a:prstGeom>
          <a:solidFill>
            <a:srgbClr val="002D72"/>
          </a:solidFill>
          <a:ln w="825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solidFill>
                  <a:prstClr val="white"/>
                </a:solidFill>
                <a:effectLst/>
                <a:uLnTx/>
                <a:uFillTx/>
                <a:latin typeface="Tw Cen MT" panose="020B0602020104020603"/>
                <a:ea typeface="+mn-ea"/>
                <a:cs typeface="+mn-cs"/>
              </a:rPr>
              <a:t>1</a:t>
            </a:r>
            <a:endParaRPr kumimoji="0" lang="en-US" sz="1200" b="1" i="1"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8" name="Oval 27">
            <a:extLst>
              <a:ext uri="{FF2B5EF4-FFF2-40B4-BE49-F238E27FC236}">
                <a16:creationId xmlns:a16="http://schemas.microsoft.com/office/drawing/2014/main" id="{D8247472-F0CD-48E9-93A7-50DE3759BC14}"/>
              </a:ext>
            </a:extLst>
          </p:cNvPr>
          <p:cNvSpPr/>
          <p:nvPr/>
        </p:nvSpPr>
        <p:spPr bwMode="auto">
          <a:xfrm>
            <a:off x="3557193" y="4821412"/>
            <a:ext cx="798428" cy="816988"/>
          </a:xfrm>
          <a:prstGeom prst="ellipse">
            <a:avLst/>
          </a:prstGeom>
          <a:solidFill>
            <a:schemeClr val="bg1"/>
          </a:solidFill>
          <a:ln w="825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1"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29" name="Picture 28">
            <a:extLst>
              <a:ext uri="{FF2B5EF4-FFF2-40B4-BE49-F238E27FC236}">
                <a16:creationId xmlns:a16="http://schemas.microsoft.com/office/drawing/2014/main" id="{B1637648-97DB-4809-A1EF-1A64B4F71B29}"/>
              </a:ext>
            </a:extLst>
          </p:cNvPr>
          <p:cNvPicPr>
            <a:picLocks noChangeAspect="1"/>
          </p:cNvPicPr>
          <p:nvPr/>
        </p:nvPicPr>
        <p:blipFill>
          <a:blip r:embed="rId5"/>
          <a:stretch>
            <a:fillRect/>
          </a:stretch>
        </p:blipFill>
        <p:spPr>
          <a:xfrm>
            <a:off x="3663423" y="4883994"/>
            <a:ext cx="633775" cy="671938"/>
          </a:xfrm>
          <a:prstGeom prst="rect">
            <a:avLst/>
          </a:prstGeom>
        </p:spPr>
      </p:pic>
      <p:pic>
        <p:nvPicPr>
          <p:cNvPr id="30" name="Picture 29">
            <a:extLst>
              <a:ext uri="{FF2B5EF4-FFF2-40B4-BE49-F238E27FC236}">
                <a16:creationId xmlns:a16="http://schemas.microsoft.com/office/drawing/2014/main" id="{798F5FC3-E93A-4855-A325-CE8707CF521E}"/>
              </a:ext>
            </a:extLst>
          </p:cNvPr>
          <p:cNvPicPr>
            <a:picLocks noChangeAspect="1"/>
          </p:cNvPicPr>
          <p:nvPr/>
        </p:nvPicPr>
        <p:blipFill>
          <a:blip r:embed="rId6"/>
          <a:stretch>
            <a:fillRect/>
          </a:stretch>
        </p:blipFill>
        <p:spPr>
          <a:xfrm>
            <a:off x="3741333" y="3474541"/>
            <a:ext cx="728082" cy="896876"/>
          </a:xfrm>
          <a:prstGeom prst="rect">
            <a:avLst/>
          </a:prstGeom>
        </p:spPr>
      </p:pic>
      <p:sp>
        <p:nvSpPr>
          <p:cNvPr id="3" name="TextBox 2">
            <a:extLst>
              <a:ext uri="{FF2B5EF4-FFF2-40B4-BE49-F238E27FC236}">
                <a16:creationId xmlns:a16="http://schemas.microsoft.com/office/drawing/2014/main" id="{90DE0176-133E-4822-AEFF-3F352653D6F0}"/>
              </a:ext>
            </a:extLst>
          </p:cNvPr>
          <p:cNvSpPr txBox="1"/>
          <p:nvPr/>
        </p:nvSpPr>
        <p:spPr>
          <a:xfrm>
            <a:off x="2525771" y="3185186"/>
            <a:ext cx="925253" cy="1446550"/>
          </a:xfrm>
          <a:prstGeom prst="rect">
            <a:avLst/>
          </a:prstGeom>
          <a:noFill/>
        </p:spPr>
        <p:txBody>
          <a:bodyPr wrap="none" rtlCol="0">
            <a:spAutoFit/>
          </a:bodyPr>
          <a:lstStyle/>
          <a:p>
            <a:r>
              <a:rPr lang="en-US" sz="8800" dirty="0"/>
              <a:t>~</a:t>
            </a:r>
          </a:p>
        </p:txBody>
      </p:sp>
      <p:sp>
        <p:nvSpPr>
          <p:cNvPr id="41" name="Rounded Rectangle 11">
            <a:extLst>
              <a:ext uri="{FF2B5EF4-FFF2-40B4-BE49-F238E27FC236}">
                <a16:creationId xmlns:a16="http://schemas.microsoft.com/office/drawing/2014/main" id="{1C7C7D82-D4C2-4197-A51F-9E260DBFE4E0}"/>
              </a:ext>
            </a:extLst>
          </p:cNvPr>
          <p:cNvSpPr/>
          <p:nvPr/>
        </p:nvSpPr>
        <p:spPr>
          <a:xfrm>
            <a:off x="612864" y="2891351"/>
            <a:ext cx="1949919" cy="19900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8" algn="ctr" defTabSz="914400">
              <a:defRPr/>
            </a:pPr>
            <a:r>
              <a:rPr lang="en-US" sz="2400" b="1" dirty="0"/>
              <a:t>Dependent variable: </a:t>
            </a:r>
          </a:p>
          <a:p>
            <a:pPr marL="0" lvl="8" algn="ctr" defTabSz="914400">
              <a:defRPr/>
            </a:pPr>
            <a:r>
              <a:rPr lang="en-US" sz="2400" dirty="0"/>
              <a:t>PFI time*</a:t>
            </a:r>
          </a:p>
        </p:txBody>
      </p:sp>
      <p:sp>
        <p:nvSpPr>
          <p:cNvPr id="42" name="Rectangle 41">
            <a:extLst>
              <a:ext uri="{FF2B5EF4-FFF2-40B4-BE49-F238E27FC236}">
                <a16:creationId xmlns:a16="http://schemas.microsoft.com/office/drawing/2014/main" id="{C88367AA-EF92-4752-94C5-7C157CBB894A}"/>
              </a:ext>
            </a:extLst>
          </p:cNvPr>
          <p:cNvSpPr/>
          <p:nvPr/>
        </p:nvSpPr>
        <p:spPr>
          <a:xfrm>
            <a:off x="433174" y="5048100"/>
            <a:ext cx="2309298" cy="1169551"/>
          </a:xfrm>
          <a:prstGeom prst="rect">
            <a:avLst/>
          </a:prstGeom>
        </p:spPr>
        <p:txBody>
          <a:bodyPr wrap="square">
            <a:spAutoFit/>
          </a:bodyPr>
          <a:lstStyle/>
          <a:p>
            <a:pPr lvl="0" algn="ctr">
              <a:defRPr/>
            </a:pPr>
            <a:r>
              <a:rPr lang="en-US" sz="1400" dirty="0">
                <a:solidFill>
                  <a:prstClr val="black"/>
                </a:solidFill>
              </a:rPr>
              <a:t>*PFI time preferred over Overall Survival time as some deaths in data might occur due to non-cancer causes</a:t>
            </a:r>
          </a:p>
        </p:txBody>
      </p:sp>
      <p:sp>
        <p:nvSpPr>
          <p:cNvPr id="31" name="Rectangle 30">
            <a:extLst>
              <a:ext uri="{FF2B5EF4-FFF2-40B4-BE49-F238E27FC236}">
                <a16:creationId xmlns:a16="http://schemas.microsoft.com/office/drawing/2014/main" id="{983CECD8-5F47-410E-B4D9-8F1D1F2E0A4F}"/>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a:t>
            </a:r>
            <a:r>
              <a:rPr lang="en-US" sz="1200" dirty="0">
                <a:solidFill>
                  <a:schemeClr val="accent1">
                    <a:lumMod val="75000"/>
                  </a:schemeClr>
                </a:solidFill>
              </a:rPr>
              <a:t>VARIABLE SELECTION </a:t>
            </a:r>
            <a:r>
              <a:rPr lang="en-US" sz="1200" dirty="0">
                <a:solidFill>
                  <a:schemeClr val="bg1">
                    <a:lumMod val="75000"/>
                  </a:schemeClr>
                </a:solidFill>
              </a:rPr>
              <a:t>| MODELLING | VALIDATION | INTERPRETATION OF RESULTS</a:t>
            </a:r>
          </a:p>
        </p:txBody>
      </p:sp>
    </p:spTree>
    <p:extLst>
      <p:ext uri="{BB962C8B-B14F-4D97-AF65-F5344CB8AC3E}">
        <p14:creationId xmlns:p14="http://schemas.microsoft.com/office/powerpoint/2010/main" val="115052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769E-C6E7-4F07-AD16-87933D896DBA}"/>
              </a:ext>
            </a:extLst>
          </p:cNvPr>
          <p:cNvSpPr>
            <a:spLocks noGrp="1"/>
          </p:cNvSpPr>
          <p:nvPr>
            <p:ph type="title"/>
          </p:nvPr>
        </p:nvSpPr>
        <p:spPr>
          <a:xfrm>
            <a:off x="936580" y="3249692"/>
            <a:ext cx="9720072" cy="754752"/>
          </a:xfrm>
        </p:spPr>
        <p:txBody>
          <a:bodyPr>
            <a:noAutofit/>
          </a:bodyPr>
          <a:lstStyle/>
          <a:p>
            <a:pPr>
              <a:lnSpc>
                <a:spcPct val="100000"/>
              </a:lnSpc>
            </a:pPr>
            <a:r>
              <a:rPr lang="en-US" sz="5400" dirty="0"/>
              <a:t>Modeling</a:t>
            </a:r>
          </a:p>
        </p:txBody>
      </p:sp>
    </p:spTree>
    <p:extLst>
      <p:ext uri="{BB962C8B-B14F-4D97-AF65-F5344CB8AC3E}">
        <p14:creationId xmlns:p14="http://schemas.microsoft.com/office/powerpoint/2010/main" val="394645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07449A40-4710-44D0-9D79-523381FE9FCB}"/>
              </a:ext>
            </a:extLst>
          </p:cNvPr>
          <p:cNvSpPr txBox="1"/>
          <p:nvPr/>
        </p:nvSpPr>
        <p:spPr>
          <a:xfrm>
            <a:off x="661538" y="2469356"/>
            <a:ext cx="10920845" cy="1261884"/>
          </a:xfrm>
          <a:prstGeom prst="rect">
            <a:avLst/>
          </a:prstGeom>
          <a:noFill/>
        </p:spPr>
        <p:txBody>
          <a:bodyPr wrap="square" rtlCol="0">
            <a:spAutoFit/>
          </a:bodyPr>
          <a:lstStyle/>
          <a:p>
            <a:r>
              <a:rPr lang="en-US" sz="2000" dirty="0"/>
              <a:t>Considering two options:</a:t>
            </a:r>
          </a:p>
          <a:p>
            <a:r>
              <a:rPr lang="en-US" sz="2000" dirty="0"/>
              <a:t>     </a:t>
            </a:r>
            <a:r>
              <a:rPr lang="en-US" sz="2200" dirty="0"/>
              <a:t>Two bin classification </a:t>
            </a:r>
            <a:r>
              <a:rPr lang="en-US" sz="1600" dirty="0">
                <a:solidFill>
                  <a:schemeClr val="bg1">
                    <a:lumMod val="50000"/>
                  </a:schemeClr>
                </a:solidFill>
              </a:rPr>
              <a:t>(</a:t>
            </a:r>
            <a:r>
              <a:rPr lang="en-US" sz="2000" dirty="0">
                <a:solidFill>
                  <a:schemeClr val="bg1">
                    <a:lumMod val="50000"/>
                  </a:schemeClr>
                </a:solidFill>
              </a:rPr>
              <a:t>n</a:t>
            </a:r>
            <a:r>
              <a:rPr lang="en-US" sz="1600" dirty="0">
                <a:solidFill>
                  <a:schemeClr val="bg1">
                    <a:lumMod val="50000"/>
                  </a:schemeClr>
                </a:solidFill>
              </a:rPr>
              <a:t>=180 each)</a:t>
            </a:r>
            <a:r>
              <a:rPr lang="en-US" sz="2400" dirty="0"/>
              <a:t>						</a:t>
            </a:r>
            <a:r>
              <a:rPr lang="en-US" sz="2200" dirty="0"/>
              <a:t>Three bin classification </a:t>
            </a:r>
            <a:r>
              <a:rPr lang="en-US" dirty="0">
                <a:solidFill>
                  <a:schemeClr val="bg1">
                    <a:lumMod val="50000"/>
                  </a:schemeClr>
                </a:solidFill>
              </a:rPr>
              <a:t>(n=120 each)</a:t>
            </a:r>
            <a:r>
              <a:rPr lang="en-US" sz="3600" dirty="0"/>
              <a:t>	</a:t>
            </a:r>
            <a:endParaRPr lang="en-US" sz="2400" dirty="0"/>
          </a:p>
          <a:p>
            <a:pPr>
              <a:spcAft>
                <a:spcPts val="300"/>
              </a:spcAft>
            </a:pPr>
            <a:endParaRPr lang="en-US" sz="2000" dirty="0"/>
          </a:p>
        </p:txBody>
      </p:sp>
      <p:sp>
        <p:nvSpPr>
          <p:cNvPr id="2" name="Title 1">
            <a:extLst>
              <a:ext uri="{FF2B5EF4-FFF2-40B4-BE49-F238E27FC236}">
                <a16:creationId xmlns:a16="http://schemas.microsoft.com/office/drawing/2014/main" id="{73C73052-69C6-40DD-B3D1-F9845A38A29C}"/>
              </a:ext>
            </a:extLst>
          </p:cNvPr>
          <p:cNvSpPr>
            <a:spLocks noGrp="1"/>
          </p:cNvSpPr>
          <p:nvPr>
            <p:ph type="title"/>
          </p:nvPr>
        </p:nvSpPr>
        <p:spPr/>
        <p:txBody>
          <a:bodyPr/>
          <a:lstStyle/>
          <a:p>
            <a:r>
              <a:rPr lang="en-US" dirty="0" err="1"/>
              <a:t>Pfi</a:t>
            </a:r>
            <a:r>
              <a:rPr lang="en-US" dirty="0"/>
              <a:t> time binned into classes and modeled as dependent variable </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B354DD15-1EB7-47C8-9F8B-A451C72D501F}"/>
                  </a:ext>
                </a:extLst>
              </p:cNvPr>
              <p:cNvGraphicFramePr/>
              <p:nvPr>
                <p:extLst/>
              </p:nvPr>
            </p:nvGraphicFramePr>
            <p:xfrm>
              <a:off x="603019" y="3676580"/>
              <a:ext cx="5122373" cy="315483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 xmlns:a16="http://schemas.microsoft.com/office/drawing/2014/main" xmlns:cx1="http://schemas.microsoft.com/office/drawing/2015/9/8/chartex" id="{B354DD15-1EB7-47C8-9F8B-A451C72D501F}"/>
                  </a:ext>
                </a:extLst>
              </p:cNvPr>
              <p:cNvPicPr>
                <a:picLocks noGrp="1" noRot="1" noChangeAspect="1" noMove="1" noResize="1" noEditPoints="1" noAdjustHandles="1" noChangeArrowheads="1" noChangeShapeType="1"/>
              </p:cNvPicPr>
              <p:nvPr/>
            </p:nvPicPr>
            <p:blipFill>
              <a:blip r:embed="rId3"/>
              <a:stretch>
                <a:fillRect/>
              </a:stretch>
            </p:blipFill>
            <p:spPr>
              <a:xfrm>
                <a:off x="603019" y="3676580"/>
                <a:ext cx="5122373" cy="315483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0085E6EF-2D7D-4764-B356-B2482B845837}"/>
                  </a:ext>
                </a:extLst>
              </p:cNvPr>
              <p:cNvGraphicFramePr/>
              <p:nvPr>
                <p:extLst/>
              </p:nvPr>
            </p:nvGraphicFramePr>
            <p:xfrm>
              <a:off x="6401145" y="3676580"/>
              <a:ext cx="5122373" cy="315483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 xmlns:a16="http://schemas.microsoft.com/office/drawing/2014/main" xmlns:cx1="http://schemas.microsoft.com/office/drawing/2015/9/8/chartex" id="{0085E6EF-2D7D-4764-B356-B2482B845837}"/>
                  </a:ext>
                </a:extLst>
              </p:cNvPr>
              <p:cNvPicPr>
                <a:picLocks noGrp="1" noRot="1" noChangeAspect="1" noMove="1" noResize="1" noEditPoints="1" noAdjustHandles="1" noChangeArrowheads="1" noChangeShapeType="1"/>
              </p:cNvPicPr>
              <p:nvPr/>
            </p:nvPicPr>
            <p:blipFill>
              <a:blip r:embed="rId5"/>
              <a:stretch>
                <a:fillRect/>
              </a:stretch>
            </p:blipFill>
            <p:spPr>
              <a:xfrm>
                <a:off x="6401145" y="3676580"/>
                <a:ext cx="5122373" cy="3154834"/>
              </a:xfrm>
              <a:prstGeom prst="rect">
                <a:avLst/>
              </a:prstGeom>
            </p:spPr>
          </p:pic>
        </mc:Fallback>
      </mc:AlternateContent>
      <p:cxnSp>
        <p:nvCxnSpPr>
          <p:cNvPr id="9" name="Straight Connector 8">
            <a:extLst>
              <a:ext uri="{FF2B5EF4-FFF2-40B4-BE49-F238E27FC236}">
                <a16:creationId xmlns:a16="http://schemas.microsoft.com/office/drawing/2014/main" id="{C786FDC5-43C1-4BA4-A7A3-25F1A67DAD4F}"/>
              </a:ext>
            </a:extLst>
          </p:cNvPr>
          <p:cNvCxnSpPr>
            <a:cxnSpLocks/>
          </p:cNvCxnSpPr>
          <p:nvPr/>
        </p:nvCxnSpPr>
        <p:spPr>
          <a:xfrm>
            <a:off x="1849581" y="3816392"/>
            <a:ext cx="0" cy="2039667"/>
          </a:xfrm>
          <a:prstGeom prst="line">
            <a:avLst/>
          </a:prstGeom>
          <a:ln w="28575">
            <a:solidFill>
              <a:srgbClr val="FFC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EC43FD-230C-4412-9EBB-22D9E8D2A271}"/>
              </a:ext>
            </a:extLst>
          </p:cNvPr>
          <p:cNvCxnSpPr>
            <a:cxnSpLocks/>
          </p:cNvCxnSpPr>
          <p:nvPr/>
        </p:nvCxnSpPr>
        <p:spPr>
          <a:xfrm>
            <a:off x="7398326" y="3816392"/>
            <a:ext cx="0" cy="2039667"/>
          </a:xfrm>
          <a:prstGeom prst="line">
            <a:avLst/>
          </a:prstGeom>
          <a:ln w="28575">
            <a:solidFill>
              <a:srgbClr val="FFC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7D3378-143F-49E0-990A-6466AEB9EC20}"/>
              </a:ext>
            </a:extLst>
          </p:cNvPr>
          <p:cNvCxnSpPr>
            <a:cxnSpLocks/>
          </p:cNvCxnSpPr>
          <p:nvPr/>
        </p:nvCxnSpPr>
        <p:spPr>
          <a:xfrm>
            <a:off x="8281553" y="3816392"/>
            <a:ext cx="0" cy="2039667"/>
          </a:xfrm>
          <a:prstGeom prst="line">
            <a:avLst/>
          </a:prstGeom>
          <a:ln w="28575">
            <a:solidFill>
              <a:srgbClr val="FFC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5545E4-8278-45F2-BE07-A7463A2D7696}"/>
              </a:ext>
            </a:extLst>
          </p:cNvPr>
          <p:cNvCxnSpPr/>
          <p:nvPr/>
        </p:nvCxnSpPr>
        <p:spPr>
          <a:xfrm>
            <a:off x="1188271" y="3803078"/>
            <a:ext cx="678385"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9E548D-78D3-410F-A8B8-69CF662DAC2B}"/>
              </a:ext>
            </a:extLst>
          </p:cNvPr>
          <p:cNvCxnSpPr>
            <a:cxnSpLocks/>
          </p:cNvCxnSpPr>
          <p:nvPr/>
        </p:nvCxnSpPr>
        <p:spPr>
          <a:xfrm>
            <a:off x="1866243" y="3803078"/>
            <a:ext cx="3596811"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C87CC35-E05D-44EF-A7B1-4216492813E4}"/>
              </a:ext>
            </a:extLst>
          </p:cNvPr>
          <p:cNvSpPr/>
          <p:nvPr/>
        </p:nvSpPr>
        <p:spPr>
          <a:xfrm>
            <a:off x="1433930" y="3467647"/>
            <a:ext cx="22142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574A5573-3062-4008-B8D2-73BFF92EED0B}"/>
              </a:ext>
            </a:extLst>
          </p:cNvPr>
          <p:cNvSpPr/>
          <p:nvPr/>
        </p:nvSpPr>
        <p:spPr>
          <a:xfrm>
            <a:off x="3532013" y="3467647"/>
            <a:ext cx="22142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9" name="Straight Arrow Connector 18">
            <a:extLst>
              <a:ext uri="{FF2B5EF4-FFF2-40B4-BE49-F238E27FC236}">
                <a16:creationId xmlns:a16="http://schemas.microsoft.com/office/drawing/2014/main" id="{275E95F5-4CC7-47D1-AB83-4BFAD9C7F174}"/>
              </a:ext>
            </a:extLst>
          </p:cNvPr>
          <p:cNvCxnSpPr>
            <a:cxnSpLocks/>
          </p:cNvCxnSpPr>
          <p:nvPr/>
        </p:nvCxnSpPr>
        <p:spPr>
          <a:xfrm>
            <a:off x="8315255" y="3803078"/>
            <a:ext cx="3098112"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099A7D2-223A-4038-88DC-FAEAE3305525}"/>
              </a:ext>
            </a:extLst>
          </p:cNvPr>
          <p:cNvCxnSpPr/>
          <p:nvPr/>
        </p:nvCxnSpPr>
        <p:spPr>
          <a:xfrm>
            <a:off x="7404507" y="3803078"/>
            <a:ext cx="836037"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411DD3A-88AF-441C-BB38-E35E18D6A3F0}"/>
              </a:ext>
            </a:extLst>
          </p:cNvPr>
          <p:cNvSpPr/>
          <p:nvPr/>
        </p:nvSpPr>
        <p:spPr>
          <a:xfrm>
            <a:off x="7753002" y="3467647"/>
            <a:ext cx="22587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2" name="Straight Arrow Connector 21">
            <a:extLst>
              <a:ext uri="{FF2B5EF4-FFF2-40B4-BE49-F238E27FC236}">
                <a16:creationId xmlns:a16="http://schemas.microsoft.com/office/drawing/2014/main" id="{7F0014D4-962A-44CE-A41E-A2075E32A4D7}"/>
              </a:ext>
            </a:extLst>
          </p:cNvPr>
          <p:cNvCxnSpPr/>
          <p:nvPr/>
        </p:nvCxnSpPr>
        <p:spPr>
          <a:xfrm>
            <a:off x="6951252" y="3803078"/>
            <a:ext cx="429235"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FDCC03D-A708-41AB-9263-1BB524D01647}"/>
              </a:ext>
            </a:extLst>
          </p:cNvPr>
          <p:cNvSpPr/>
          <p:nvPr/>
        </p:nvSpPr>
        <p:spPr>
          <a:xfrm>
            <a:off x="7085955" y="3467647"/>
            <a:ext cx="22587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Rectangle 23">
            <a:extLst>
              <a:ext uri="{FF2B5EF4-FFF2-40B4-BE49-F238E27FC236}">
                <a16:creationId xmlns:a16="http://schemas.microsoft.com/office/drawing/2014/main" id="{A6628C33-1789-46DB-A7C2-C9D65C95225C}"/>
              </a:ext>
            </a:extLst>
          </p:cNvPr>
          <p:cNvSpPr/>
          <p:nvPr/>
        </p:nvSpPr>
        <p:spPr>
          <a:xfrm>
            <a:off x="9733326" y="3467647"/>
            <a:ext cx="22587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4" name="Text Placeholder 2">
            <a:extLst>
              <a:ext uri="{FF2B5EF4-FFF2-40B4-BE49-F238E27FC236}">
                <a16:creationId xmlns:a16="http://schemas.microsoft.com/office/drawing/2014/main" id="{BFDC9E81-A586-4FA7-A742-89F7015C6331}"/>
              </a:ext>
            </a:extLst>
          </p:cNvPr>
          <p:cNvSpPr txBox="1">
            <a:spLocks/>
          </p:cNvSpPr>
          <p:nvPr/>
        </p:nvSpPr>
        <p:spPr>
          <a:xfrm>
            <a:off x="827794" y="1798673"/>
            <a:ext cx="10778851" cy="822960"/>
          </a:xfrm>
          <a:prstGeom prst="rect">
            <a:avLst/>
          </a:prstGeom>
          <a:ln>
            <a:noFill/>
          </a:ln>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1900" dirty="0"/>
              <a:t>Considering the </a:t>
            </a:r>
            <a:r>
              <a:rPr lang="en-US" sz="1900" dirty="0">
                <a:solidFill>
                  <a:srgbClr val="0099FF"/>
                </a:solidFill>
              </a:rPr>
              <a:t>small sample size</a:t>
            </a:r>
            <a:r>
              <a:rPr lang="en-US" sz="1900" dirty="0"/>
              <a:t>, equal frequency binning done for PFI to keep the analysis </a:t>
            </a:r>
            <a:r>
              <a:rPr lang="en-US" sz="1900" dirty="0">
                <a:solidFill>
                  <a:srgbClr val="0099FF"/>
                </a:solidFill>
              </a:rPr>
              <a:t>powerful</a:t>
            </a:r>
            <a:r>
              <a:rPr lang="en-US" sz="1900" dirty="0"/>
              <a:t> by focusing on the causes of larger variation in the PFI time as compared to smaller changes (days of few weeks) </a:t>
            </a:r>
          </a:p>
        </p:txBody>
      </p:sp>
      <p:sp>
        <p:nvSpPr>
          <p:cNvPr id="35" name="Rectangle: Rounded Corners 34">
            <a:extLst>
              <a:ext uri="{FF2B5EF4-FFF2-40B4-BE49-F238E27FC236}">
                <a16:creationId xmlns:a16="http://schemas.microsoft.com/office/drawing/2014/main" id="{8369DFCF-0EBC-47BB-A058-C31B0E8EAE21}"/>
              </a:ext>
            </a:extLst>
          </p:cNvPr>
          <p:cNvSpPr/>
          <p:nvPr/>
        </p:nvSpPr>
        <p:spPr>
          <a:xfrm>
            <a:off x="685800" y="1787847"/>
            <a:ext cx="10920845" cy="633235"/>
          </a:xfrm>
          <a:prstGeom prst="roundRect">
            <a:avLst/>
          </a:prstGeom>
          <a:no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074795AA-0AE1-46F9-AC3D-2D8D572BBC0B}"/>
              </a:ext>
            </a:extLst>
          </p:cNvPr>
          <p:cNvPicPr>
            <a:picLocks noChangeAspect="1"/>
          </p:cNvPicPr>
          <p:nvPr/>
        </p:nvPicPr>
        <p:blipFill>
          <a:blip r:embed="rId6"/>
          <a:stretch>
            <a:fillRect/>
          </a:stretch>
        </p:blipFill>
        <p:spPr>
          <a:xfrm>
            <a:off x="439800" y="1649642"/>
            <a:ext cx="408872" cy="408872"/>
          </a:xfrm>
          <a:prstGeom prst="rect">
            <a:avLst/>
          </a:prstGeom>
          <a:solidFill>
            <a:schemeClr val="bg1"/>
          </a:solidFill>
        </p:spPr>
      </p:pic>
      <p:sp>
        <p:nvSpPr>
          <p:cNvPr id="39" name="Oval 38">
            <a:extLst>
              <a:ext uri="{FF2B5EF4-FFF2-40B4-BE49-F238E27FC236}">
                <a16:creationId xmlns:a16="http://schemas.microsoft.com/office/drawing/2014/main" id="{A93545B5-BE51-4BA3-866B-3512202A51D5}"/>
              </a:ext>
            </a:extLst>
          </p:cNvPr>
          <p:cNvSpPr/>
          <p:nvPr/>
        </p:nvSpPr>
        <p:spPr>
          <a:xfrm>
            <a:off x="774757" y="3024227"/>
            <a:ext cx="254792"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40" name="Oval 39">
            <a:extLst>
              <a:ext uri="{FF2B5EF4-FFF2-40B4-BE49-F238E27FC236}">
                <a16:creationId xmlns:a16="http://schemas.microsoft.com/office/drawing/2014/main" id="{17EEF9BB-EFE3-4DC1-B0CB-04DFA46DF512}"/>
              </a:ext>
            </a:extLst>
          </p:cNvPr>
          <p:cNvSpPr/>
          <p:nvPr/>
        </p:nvSpPr>
        <p:spPr>
          <a:xfrm>
            <a:off x="6823196" y="302422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42" name="Rectangle 41">
            <a:extLst>
              <a:ext uri="{FF2B5EF4-FFF2-40B4-BE49-F238E27FC236}">
                <a16:creationId xmlns:a16="http://schemas.microsoft.com/office/drawing/2014/main" id="{AF9D6737-4C7E-4D13-A9DB-142B7C425C31}"/>
              </a:ext>
            </a:extLst>
          </p:cNvPr>
          <p:cNvSpPr/>
          <p:nvPr/>
        </p:nvSpPr>
        <p:spPr>
          <a:xfrm>
            <a:off x="1526874" y="3926176"/>
            <a:ext cx="742024" cy="20017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2.1 yrs.</a:t>
            </a:r>
          </a:p>
        </p:txBody>
      </p:sp>
      <p:sp>
        <p:nvSpPr>
          <p:cNvPr id="43" name="Rectangle 42">
            <a:extLst>
              <a:ext uri="{FF2B5EF4-FFF2-40B4-BE49-F238E27FC236}">
                <a16:creationId xmlns:a16="http://schemas.microsoft.com/office/drawing/2014/main" id="{1C3F22AF-4489-4E37-8F7A-62DD860DED8F}"/>
              </a:ext>
            </a:extLst>
          </p:cNvPr>
          <p:cNvSpPr/>
          <p:nvPr/>
        </p:nvSpPr>
        <p:spPr>
          <a:xfrm>
            <a:off x="7097916" y="3926176"/>
            <a:ext cx="742024" cy="20017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1.5 yrs.</a:t>
            </a:r>
          </a:p>
        </p:txBody>
      </p:sp>
      <p:sp>
        <p:nvSpPr>
          <p:cNvPr id="44" name="Rectangle 43">
            <a:extLst>
              <a:ext uri="{FF2B5EF4-FFF2-40B4-BE49-F238E27FC236}">
                <a16:creationId xmlns:a16="http://schemas.microsoft.com/office/drawing/2014/main" id="{19DACE4A-EFD9-4505-AED5-C75FBCDA90BD}"/>
              </a:ext>
            </a:extLst>
          </p:cNvPr>
          <p:cNvSpPr/>
          <p:nvPr/>
        </p:nvSpPr>
        <p:spPr>
          <a:xfrm>
            <a:off x="7978879" y="3926176"/>
            <a:ext cx="742024" cy="20017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 yrs.</a:t>
            </a:r>
          </a:p>
        </p:txBody>
      </p:sp>
      <p:sp>
        <p:nvSpPr>
          <p:cNvPr id="45" name="Rectangle: Rounded Corners 44">
            <a:extLst>
              <a:ext uri="{FF2B5EF4-FFF2-40B4-BE49-F238E27FC236}">
                <a16:creationId xmlns:a16="http://schemas.microsoft.com/office/drawing/2014/main" id="{E279E938-3314-4AA4-B1C9-1B2A7D38FA0A}"/>
              </a:ext>
            </a:extLst>
          </p:cNvPr>
          <p:cNvSpPr/>
          <p:nvPr/>
        </p:nvSpPr>
        <p:spPr>
          <a:xfrm>
            <a:off x="492943" y="2885221"/>
            <a:ext cx="5287924" cy="3887298"/>
          </a:xfrm>
          <a:prstGeom prst="roundRect">
            <a:avLst>
              <a:gd name="adj" fmla="val 4473"/>
            </a:avLst>
          </a:prstGeom>
          <a:noFill/>
          <a:ln w="28575">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6A42E2E-9F27-4A91-9393-A50B91A6336A}"/>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 | DATA | VARIABLE SELECTION </a:t>
            </a:r>
            <a:r>
              <a:rPr lang="en-US" sz="1200" dirty="0">
                <a:solidFill>
                  <a:schemeClr val="accent1">
                    <a:lumMod val="75000"/>
                  </a:schemeClr>
                </a:solidFill>
              </a:rPr>
              <a:t>| MODELLING | </a:t>
            </a:r>
            <a:r>
              <a:rPr lang="en-US" sz="1200" dirty="0">
                <a:solidFill>
                  <a:schemeClr val="bg1">
                    <a:lumMod val="75000"/>
                  </a:schemeClr>
                </a:solidFill>
              </a:rPr>
              <a:t>VALIDATION | INTERPRETATION OF RESULTS</a:t>
            </a:r>
          </a:p>
        </p:txBody>
      </p:sp>
    </p:spTree>
    <p:extLst>
      <p:ext uri="{BB962C8B-B14F-4D97-AF65-F5344CB8AC3E}">
        <p14:creationId xmlns:p14="http://schemas.microsoft.com/office/powerpoint/2010/main" val="2772195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of two pfi time buckets</a:t>
            </a:r>
          </a:p>
        </p:txBody>
      </p:sp>
      <p:sp>
        <p:nvSpPr>
          <p:cNvPr id="3" name="Content Placeholder 2"/>
          <p:cNvSpPr>
            <a:spLocks noGrp="1"/>
          </p:cNvSpPr>
          <p:nvPr>
            <p:ph idx="1"/>
          </p:nvPr>
        </p:nvSpPr>
        <p:spPr>
          <a:xfrm>
            <a:off x="622719" y="1694720"/>
            <a:ext cx="3980309" cy="4771505"/>
          </a:xfrm>
        </p:spPr>
        <p:txBody>
          <a:bodyPr/>
          <a:lstStyle/>
          <a:p>
            <a:pPr marL="0" indent="0">
              <a:buNone/>
            </a:pPr>
            <a:r>
              <a:rPr lang="en-US" sz="2000" dirty="0"/>
              <a:t>Dependent variable classes:</a:t>
            </a:r>
          </a:p>
          <a:p>
            <a:pPr marL="342900" indent="-342900">
              <a:buFont typeface="+mj-lt"/>
              <a:buAutoNum type="arabicPeriod"/>
            </a:pPr>
            <a:r>
              <a:rPr lang="en-US" sz="1800" dirty="0"/>
              <a:t>PFI &lt; 2.1 years (0) </a:t>
            </a:r>
          </a:p>
          <a:p>
            <a:pPr marL="342900" indent="-342900">
              <a:buFont typeface="+mj-lt"/>
              <a:buAutoNum type="arabicPeriod"/>
            </a:pPr>
            <a:r>
              <a:rPr lang="en-US" sz="1800" dirty="0"/>
              <a:t>PFI &gt; 2.1 years (1)</a:t>
            </a:r>
          </a:p>
        </p:txBody>
      </p:sp>
      <p:graphicFrame>
        <p:nvGraphicFramePr>
          <p:cNvPr id="5" name="Table 4"/>
          <p:cNvGraphicFramePr>
            <a:graphicFrameLocks noGrp="1"/>
          </p:cNvGraphicFramePr>
          <p:nvPr>
            <p:extLst/>
          </p:nvPr>
        </p:nvGraphicFramePr>
        <p:xfrm>
          <a:off x="5379430" y="2214132"/>
          <a:ext cx="6124415" cy="2004578"/>
        </p:xfrm>
        <a:graphic>
          <a:graphicData uri="http://schemas.openxmlformats.org/drawingml/2006/table">
            <a:tbl>
              <a:tblPr firstRow="1" firstCol="1" bandRow="1">
                <a:tableStyleId>{2D5ABB26-0587-4C30-8999-92F81FD0307C}</a:tableStyleId>
              </a:tblPr>
              <a:tblGrid>
                <a:gridCol w="2085889">
                  <a:extLst>
                    <a:ext uri="{9D8B030D-6E8A-4147-A177-3AD203B41FA5}">
                      <a16:colId xmlns:a16="http://schemas.microsoft.com/office/drawing/2014/main" val="20000"/>
                    </a:ext>
                  </a:extLst>
                </a:gridCol>
                <a:gridCol w="2207425">
                  <a:extLst>
                    <a:ext uri="{9D8B030D-6E8A-4147-A177-3AD203B41FA5}">
                      <a16:colId xmlns:a16="http://schemas.microsoft.com/office/drawing/2014/main" val="20001"/>
                    </a:ext>
                  </a:extLst>
                </a:gridCol>
                <a:gridCol w="1831101">
                  <a:extLst>
                    <a:ext uri="{9D8B030D-6E8A-4147-A177-3AD203B41FA5}">
                      <a16:colId xmlns:a16="http://schemas.microsoft.com/office/drawing/2014/main" val="20002"/>
                    </a:ext>
                  </a:extLst>
                </a:gridCol>
              </a:tblGrid>
              <a:tr h="503203">
                <a:tc>
                  <a:txBody>
                    <a:bodyPr/>
                    <a:lstStyle/>
                    <a:p>
                      <a:pPr algn="ctr">
                        <a:lnSpc>
                          <a:spcPct val="100000"/>
                        </a:lnSpc>
                        <a:spcAft>
                          <a:spcPts val="0"/>
                        </a:spcAft>
                      </a:pPr>
                      <a:r>
                        <a:rPr lang="en-US" sz="1400" b="1" dirty="0">
                          <a:solidFill>
                            <a:schemeClr val="bg1"/>
                          </a:solidFill>
                          <a:effectLst/>
                        </a:rPr>
                        <a:t>Model </a:t>
                      </a:r>
                      <a:endParaRPr lang="en-US" sz="1400" b="1" dirty="0">
                        <a:solidFill>
                          <a:schemeClr val="bg1"/>
                        </a:solidFill>
                        <a:effectLst/>
                        <a:latin typeface="Times New Roman" charset="0"/>
                        <a:ea typeface="Calibri" charset="0"/>
                      </a:endParaRPr>
                    </a:p>
                  </a:txBody>
                  <a:tcPr marL="65904" marR="65904" marT="0" marB="0" anchor="ctr">
                    <a:solidFill>
                      <a:schemeClr val="accent1">
                        <a:lumMod val="60000"/>
                        <a:lumOff val="40000"/>
                      </a:schemeClr>
                    </a:solidFill>
                  </a:tcPr>
                </a:tc>
                <a:tc>
                  <a:txBody>
                    <a:bodyPr/>
                    <a:lstStyle/>
                    <a:p>
                      <a:pPr algn="ctr">
                        <a:lnSpc>
                          <a:spcPct val="100000"/>
                        </a:lnSpc>
                        <a:spcAft>
                          <a:spcPts val="0"/>
                        </a:spcAft>
                      </a:pPr>
                      <a:r>
                        <a:rPr lang="en-US" sz="1400" b="1" dirty="0">
                          <a:solidFill>
                            <a:schemeClr val="bg1"/>
                          </a:solidFill>
                          <a:effectLst/>
                        </a:rPr>
                        <a:t>Cross-validated Accuracy</a:t>
                      </a:r>
                    </a:p>
                    <a:p>
                      <a:pPr algn="ctr">
                        <a:lnSpc>
                          <a:spcPct val="100000"/>
                        </a:lnSpc>
                        <a:spcAft>
                          <a:spcPts val="0"/>
                        </a:spcAft>
                      </a:pPr>
                      <a:r>
                        <a:rPr lang="en-US" sz="1400" b="1" dirty="0">
                          <a:solidFill>
                            <a:schemeClr val="bg1"/>
                          </a:solidFill>
                          <a:effectLst/>
                        </a:rPr>
                        <a:t>(Sensitivity)</a:t>
                      </a:r>
                      <a:endParaRPr lang="en-US" sz="1400" b="1" dirty="0">
                        <a:solidFill>
                          <a:schemeClr val="bg1"/>
                        </a:solidFill>
                        <a:effectLst/>
                        <a:latin typeface="Times New Roman" charset="0"/>
                        <a:ea typeface="Calibri" charset="0"/>
                      </a:endParaRPr>
                    </a:p>
                  </a:txBody>
                  <a:tcPr marL="65904" marR="65904" marT="0" marB="0" anchor="ctr">
                    <a:solidFill>
                      <a:schemeClr val="accent1">
                        <a:lumMod val="60000"/>
                        <a:lumOff val="40000"/>
                      </a:schemeClr>
                    </a:solidFill>
                  </a:tcPr>
                </a:tc>
                <a:tc>
                  <a:txBody>
                    <a:bodyPr/>
                    <a:lstStyle/>
                    <a:p>
                      <a:pPr algn="ctr">
                        <a:lnSpc>
                          <a:spcPct val="100000"/>
                        </a:lnSpc>
                        <a:spcAft>
                          <a:spcPts val="0"/>
                        </a:spcAft>
                      </a:pPr>
                      <a:r>
                        <a:rPr lang="en-US" sz="1400" b="1" dirty="0">
                          <a:solidFill>
                            <a:schemeClr val="bg1"/>
                          </a:solidFill>
                          <a:effectLst/>
                        </a:rPr>
                        <a:t>False Positive Rate</a:t>
                      </a:r>
                      <a:endParaRPr lang="en-US" sz="1400" b="1" dirty="0">
                        <a:solidFill>
                          <a:schemeClr val="bg1"/>
                        </a:solidFill>
                        <a:effectLst/>
                        <a:latin typeface="Times New Roman" charset="0"/>
                        <a:ea typeface="Calibri" charset="0"/>
                      </a:endParaRPr>
                    </a:p>
                  </a:txBody>
                  <a:tcPr marL="65904" marR="65904" marT="0" marB="0" anchor="ctr">
                    <a:solidFill>
                      <a:schemeClr val="accent1">
                        <a:lumMod val="60000"/>
                        <a:lumOff val="40000"/>
                      </a:schemeClr>
                    </a:solidFill>
                  </a:tcPr>
                </a:tc>
                <a:extLst>
                  <a:ext uri="{0D108BD9-81ED-4DB2-BD59-A6C34878D82A}">
                    <a16:rowId xmlns:a16="http://schemas.microsoft.com/office/drawing/2014/main" val="10000"/>
                  </a:ext>
                </a:extLst>
              </a:tr>
              <a:tr h="377403">
                <a:tc>
                  <a:txBody>
                    <a:bodyPr/>
                    <a:lstStyle/>
                    <a:p>
                      <a:pPr algn="ctr">
                        <a:lnSpc>
                          <a:spcPct val="100000"/>
                        </a:lnSpc>
                        <a:spcAft>
                          <a:spcPts val="0"/>
                        </a:spcAft>
                      </a:pPr>
                      <a:r>
                        <a:rPr lang="en-US" sz="1400" dirty="0">
                          <a:effectLst/>
                        </a:rPr>
                        <a:t>Logistic regression (Lasso)</a:t>
                      </a:r>
                      <a:endParaRPr lang="en-US" sz="1400" dirty="0">
                        <a:effectLst/>
                        <a:latin typeface="Times New Roman" charset="0"/>
                        <a:ea typeface="Calibri" charset="0"/>
                      </a:endParaRPr>
                    </a:p>
                  </a:txBody>
                  <a:tcPr marL="65904" marR="65904" marT="0" marB="0" anchor="ctr"/>
                </a:tc>
                <a:tc>
                  <a:txBody>
                    <a:bodyPr/>
                    <a:lstStyle/>
                    <a:p>
                      <a:pPr algn="ctr">
                        <a:lnSpc>
                          <a:spcPct val="100000"/>
                        </a:lnSpc>
                        <a:spcAft>
                          <a:spcPts val="0"/>
                        </a:spcAft>
                      </a:pPr>
                      <a:r>
                        <a:rPr lang="en-US" sz="1400" dirty="0">
                          <a:effectLst/>
                        </a:rPr>
                        <a:t> 71%</a:t>
                      </a:r>
                      <a:endParaRPr lang="en-US" sz="1400" dirty="0">
                        <a:effectLst/>
                        <a:latin typeface="Times New Roman" charset="0"/>
                        <a:ea typeface="Calibri" charset="0"/>
                      </a:endParaRPr>
                    </a:p>
                  </a:txBody>
                  <a:tcPr marL="65904" marR="65904" marT="0" marB="0" anchor="ctr"/>
                </a:tc>
                <a:tc>
                  <a:txBody>
                    <a:bodyPr/>
                    <a:lstStyle/>
                    <a:p>
                      <a:pPr algn="ctr">
                        <a:lnSpc>
                          <a:spcPct val="100000"/>
                        </a:lnSpc>
                        <a:spcAft>
                          <a:spcPts val="0"/>
                        </a:spcAft>
                      </a:pPr>
                      <a:r>
                        <a:rPr lang="en-US" sz="1400">
                          <a:effectLst/>
                        </a:rPr>
                        <a:t>14%</a:t>
                      </a:r>
                      <a:endParaRPr lang="en-US" sz="1400">
                        <a:effectLst/>
                        <a:latin typeface="Times New Roman" charset="0"/>
                        <a:ea typeface="Calibri" charset="0"/>
                      </a:endParaRPr>
                    </a:p>
                  </a:txBody>
                  <a:tcPr marL="65904" marR="65904" marT="0" marB="0" anchor="ctr"/>
                </a:tc>
                <a:extLst>
                  <a:ext uri="{0D108BD9-81ED-4DB2-BD59-A6C34878D82A}">
                    <a16:rowId xmlns:a16="http://schemas.microsoft.com/office/drawing/2014/main" val="10001"/>
                  </a:ext>
                </a:extLst>
              </a:tr>
              <a:tr h="377403">
                <a:tc>
                  <a:txBody>
                    <a:bodyPr/>
                    <a:lstStyle/>
                    <a:p>
                      <a:pPr algn="ctr">
                        <a:lnSpc>
                          <a:spcPct val="100000"/>
                        </a:lnSpc>
                        <a:spcAft>
                          <a:spcPts val="0"/>
                        </a:spcAft>
                      </a:pPr>
                      <a:r>
                        <a:rPr lang="en-US" sz="1400" dirty="0">
                          <a:effectLst/>
                        </a:rPr>
                        <a:t>Random Forest</a:t>
                      </a:r>
                      <a:endParaRPr lang="en-US" sz="1400" dirty="0">
                        <a:effectLst/>
                        <a:latin typeface="Times New Roman" charset="0"/>
                        <a:ea typeface="Calibri" charset="0"/>
                      </a:endParaRPr>
                    </a:p>
                  </a:txBody>
                  <a:tcPr marL="65904" marR="65904" marT="0" marB="0" anchor="ctr"/>
                </a:tc>
                <a:tc>
                  <a:txBody>
                    <a:bodyPr/>
                    <a:lstStyle/>
                    <a:p>
                      <a:pPr algn="ctr">
                        <a:lnSpc>
                          <a:spcPct val="100000"/>
                        </a:lnSpc>
                        <a:spcAft>
                          <a:spcPts val="0"/>
                        </a:spcAft>
                      </a:pPr>
                      <a:r>
                        <a:rPr lang="en-US" sz="1400" dirty="0">
                          <a:effectLst/>
                        </a:rPr>
                        <a:t> 70%</a:t>
                      </a:r>
                      <a:endParaRPr lang="en-US" sz="1400" dirty="0">
                        <a:effectLst/>
                        <a:latin typeface="Times New Roman" charset="0"/>
                        <a:ea typeface="Calibri" charset="0"/>
                      </a:endParaRPr>
                    </a:p>
                  </a:txBody>
                  <a:tcPr marL="65904" marR="65904" marT="0" marB="0" anchor="ctr"/>
                </a:tc>
                <a:tc>
                  <a:txBody>
                    <a:bodyPr/>
                    <a:lstStyle/>
                    <a:p>
                      <a:pPr algn="ctr">
                        <a:lnSpc>
                          <a:spcPct val="100000"/>
                        </a:lnSpc>
                        <a:spcAft>
                          <a:spcPts val="0"/>
                        </a:spcAft>
                      </a:pPr>
                      <a:r>
                        <a:rPr lang="en-US" sz="1400">
                          <a:effectLst/>
                        </a:rPr>
                        <a:t>15%</a:t>
                      </a:r>
                      <a:endParaRPr lang="en-US" sz="1400">
                        <a:effectLst/>
                        <a:latin typeface="Times New Roman" charset="0"/>
                        <a:ea typeface="Calibri" charset="0"/>
                      </a:endParaRPr>
                    </a:p>
                  </a:txBody>
                  <a:tcPr marL="65904" marR="65904" marT="0" marB="0" anchor="ctr"/>
                </a:tc>
                <a:extLst>
                  <a:ext uri="{0D108BD9-81ED-4DB2-BD59-A6C34878D82A}">
                    <a16:rowId xmlns:a16="http://schemas.microsoft.com/office/drawing/2014/main" val="10002"/>
                  </a:ext>
                </a:extLst>
              </a:tr>
              <a:tr h="369166">
                <a:tc>
                  <a:txBody>
                    <a:bodyPr/>
                    <a:lstStyle/>
                    <a:p>
                      <a:pPr algn="ctr">
                        <a:lnSpc>
                          <a:spcPct val="100000"/>
                        </a:lnSpc>
                        <a:spcAft>
                          <a:spcPts val="0"/>
                        </a:spcAft>
                      </a:pPr>
                      <a:r>
                        <a:rPr lang="en-US" sz="1400" dirty="0">
                          <a:effectLst/>
                        </a:rPr>
                        <a:t>SVM (Polynomial)</a:t>
                      </a:r>
                      <a:endParaRPr lang="en-US" sz="1400" dirty="0">
                        <a:effectLst/>
                        <a:latin typeface="Times New Roman" charset="0"/>
                        <a:ea typeface="Calibri" charset="0"/>
                      </a:endParaRPr>
                    </a:p>
                  </a:txBody>
                  <a:tcPr marL="65904" marR="65904" marT="0" marB="0" anchor="ctr">
                    <a:solidFill>
                      <a:schemeClr val="accent4">
                        <a:lumMod val="20000"/>
                        <a:lumOff val="80000"/>
                      </a:schemeClr>
                    </a:solidFill>
                  </a:tcPr>
                </a:tc>
                <a:tc>
                  <a:txBody>
                    <a:bodyPr/>
                    <a:lstStyle/>
                    <a:p>
                      <a:pPr algn="ctr">
                        <a:lnSpc>
                          <a:spcPct val="100000"/>
                        </a:lnSpc>
                        <a:spcAft>
                          <a:spcPts val="0"/>
                        </a:spcAft>
                      </a:pPr>
                      <a:r>
                        <a:rPr lang="en-US" sz="1400" dirty="0">
                          <a:effectLst/>
                        </a:rPr>
                        <a:t> 72%</a:t>
                      </a:r>
                      <a:endParaRPr lang="en-US" sz="1400" dirty="0">
                        <a:effectLst/>
                        <a:latin typeface="Times New Roman" charset="0"/>
                        <a:ea typeface="Calibri" charset="0"/>
                      </a:endParaRPr>
                    </a:p>
                  </a:txBody>
                  <a:tcPr marL="65904" marR="65904" marT="0" marB="0" anchor="ctr">
                    <a:solidFill>
                      <a:schemeClr val="accent4">
                        <a:lumMod val="20000"/>
                        <a:lumOff val="80000"/>
                      </a:schemeClr>
                    </a:solidFill>
                  </a:tcPr>
                </a:tc>
                <a:tc>
                  <a:txBody>
                    <a:bodyPr/>
                    <a:lstStyle/>
                    <a:p>
                      <a:pPr algn="ctr">
                        <a:lnSpc>
                          <a:spcPct val="100000"/>
                        </a:lnSpc>
                        <a:spcAft>
                          <a:spcPts val="0"/>
                        </a:spcAft>
                      </a:pPr>
                      <a:r>
                        <a:rPr lang="en-US" sz="1400" dirty="0">
                          <a:effectLst/>
                        </a:rPr>
                        <a:t>11%</a:t>
                      </a:r>
                      <a:endParaRPr lang="en-US" sz="1400" dirty="0">
                        <a:effectLst/>
                        <a:latin typeface="Times New Roman" charset="0"/>
                        <a:ea typeface="Calibri" charset="0"/>
                      </a:endParaRPr>
                    </a:p>
                  </a:txBody>
                  <a:tcPr marL="65904" marR="65904" marT="0" marB="0" anchor="ctr">
                    <a:solidFill>
                      <a:schemeClr val="accent4">
                        <a:lumMod val="20000"/>
                        <a:lumOff val="80000"/>
                      </a:schemeClr>
                    </a:solidFill>
                  </a:tcPr>
                </a:tc>
                <a:extLst>
                  <a:ext uri="{0D108BD9-81ED-4DB2-BD59-A6C34878D82A}">
                    <a16:rowId xmlns:a16="http://schemas.microsoft.com/office/drawing/2014/main" val="10003"/>
                  </a:ext>
                </a:extLst>
              </a:tr>
              <a:tr h="377403">
                <a:tc>
                  <a:txBody>
                    <a:bodyPr/>
                    <a:lstStyle/>
                    <a:p>
                      <a:pPr algn="ctr">
                        <a:lnSpc>
                          <a:spcPct val="100000"/>
                        </a:lnSpc>
                        <a:spcAft>
                          <a:spcPts val="0"/>
                        </a:spcAft>
                      </a:pPr>
                      <a:r>
                        <a:rPr lang="en-US" sz="1400" dirty="0">
                          <a:effectLst/>
                        </a:rPr>
                        <a:t>SVM (Radial)</a:t>
                      </a:r>
                      <a:endParaRPr lang="en-US" sz="1400" dirty="0">
                        <a:effectLst/>
                        <a:latin typeface="Times New Roman" charset="0"/>
                        <a:ea typeface="Calibri" charset="0"/>
                      </a:endParaRPr>
                    </a:p>
                  </a:txBody>
                  <a:tcPr marL="65904" marR="65904" marT="0" marB="0" anchor="ctr"/>
                </a:tc>
                <a:tc>
                  <a:txBody>
                    <a:bodyPr/>
                    <a:lstStyle/>
                    <a:p>
                      <a:pPr algn="ctr">
                        <a:lnSpc>
                          <a:spcPct val="100000"/>
                        </a:lnSpc>
                        <a:spcAft>
                          <a:spcPts val="0"/>
                        </a:spcAft>
                      </a:pPr>
                      <a:r>
                        <a:rPr lang="en-US" sz="1400" dirty="0">
                          <a:effectLst/>
                        </a:rPr>
                        <a:t> 73%</a:t>
                      </a:r>
                      <a:endParaRPr lang="en-US" sz="1400" dirty="0">
                        <a:effectLst/>
                        <a:latin typeface="Times New Roman" charset="0"/>
                        <a:ea typeface="Calibri" charset="0"/>
                      </a:endParaRPr>
                    </a:p>
                  </a:txBody>
                  <a:tcPr marL="65904" marR="65904" marT="0" marB="0" anchor="ctr"/>
                </a:tc>
                <a:tc>
                  <a:txBody>
                    <a:bodyPr/>
                    <a:lstStyle/>
                    <a:p>
                      <a:pPr algn="ctr">
                        <a:lnSpc>
                          <a:spcPct val="100000"/>
                        </a:lnSpc>
                        <a:spcAft>
                          <a:spcPts val="0"/>
                        </a:spcAft>
                      </a:pPr>
                      <a:r>
                        <a:rPr lang="en-US" sz="1400" dirty="0">
                          <a:effectLst/>
                        </a:rPr>
                        <a:t>14%</a:t>
                      </a:r>
                      <a:endParaRPr lang="en-US" sz="1400" dirty="0">
                        <a:effectLst/>
                        <a:latin typeface="Times New Roman" charset="0"/>
                        <a:ea typeface="Calibri" charset="0"/>
                      </a:endParaRPr>
                    </a:p>
                  </a:txBody>
                  <a:tcPr marL="65904" marR="65904" marT="0" marB="0" anchor="ctr"/>
                </a:tc>
                <a:extLst>
                  <a:ext uri="{0D108BD9-81ED-4DB2-BD59-A6C34878D82A}">
                    <a16:rowId xmlns:a16="http://schemas.microsoft.com/office/drawing/2014/main" val="10004"/>
                  </a:ext>
                </a:extLst>
              </a:tr>
            </a:tbl>
          </a:graphicData>
        </a:graphic>
      </p:graphicFrame>
      <p:sp>
        <p:nvSpPr>
          <p:cNvPr id="6" name="TextBox 5"/>
          <p:cNvSpPr txBox="1"/>
          <p:nvPr/>
        </p:nvSpPr>
        <p:spPr>
          <a:xfrm>
            <a:off x="5580420" y="4892249"/>
            <a:ext cx="5988052" cy="1277273"/>
          </a:xfrm>
          <a:prstGeom prst="rect">
            <a:avLst/>
          </a:prstGeom>
          <a:noFill/>
        </p:spPr>
        <p:txBody>
          <a:bodyPr wrap="square" rtlCol="0">
            <a:spAutoFit/>
          </a:bodyPr>
          <a:lstStyle/>
          <a:p>
            <a:pPr>
              <a:spcAft>
                <a:spcPts val="600"/>
              </a:spcAft>
            </a:pPr>
            <a:r>
              <a:rPr lang="en-US" dirty="0"/>
              <a:t>Polynomial SVM is the best model for predicting PFI time with two buckets, considering its performance on both the Accuracy and False Positive Rate metrics</a:t>
            </a:r>
          </a:p>
          <a:p>
            <a:pPr>
              <a:spcAft>
                <a:spcPts val="600"/>
              </a:spcAft>
            </a:pPr>
            <a:endParaRPr lang="en-US" dirty="0"/>
          </a:p>
        </p:txBody>
      </p:sp>
      <p:sp>
        <p:nvSpPr>
          <p:cNvPr id="8" name="Rounded Rectangle 7"/>
          <p:cNvSpPr/>
          <p:nvPr/>
        </p:nvSpPr>
        <p:spPr>
          <a:xfrm>
            <a:off x="614490" y="6045180"/>
            <a:ext cx="11212560" cy="57116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Improvement</a:t>
            </a:r>
            <a:r>
              <a:rPr lang="en-US" dirty="0">
                <a:solidFill>
                  <a:schemeClr val="tx1"/>
                </a:solidFill>
              </a:rPr>
              <a:t>: We can explore the prediction of a more granular bucketing to increase the amount of variation being predicted, while keeping the model performance under consideration</a:t>
            </a:r>
          </a:p>
        </p:txBody>
      </p:sp>
      <p:sp>
        <p:nvSpPr>
          <p:cNvPr id="10" name="Rectangle 9"/>
          <p:cNvSpPr>
            <a:spLocks noChangeArrowheads="1"/>
          </p:cNvSpPr>
          <p:nvPr/>
        </p:nvSpPr>
        <p:spPr bwMode="auto">
          <a:xfrm>
            <a:off x="5289199" y="4327589"/>
            <a:ext cx="640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i="1" dirty="0"/>
              <a:t>Results from four different binary classification models</a:t>
            </a:r>
            <a:endParaRPr kumimoji="0" lang="en-US" altLang="en-US" sz="1200" b="0" i="1"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05E3F09F-1CC6-4407-AEC7-449E0A38AAFA}"/>
              </a:ext>
            </a:extLst>
          </p:cNvPr>
          <p:cNvSpPr txBox="1"/>
          <p:nvPr/>
        </p:nvSpPr>
        <p:spPr>
          <a:xfrm>
            <a:off x="5296302" y="1662545"/>
            <a:ext cx="2013372" cy="400110"/>
          </a:xfrm>
          <a:prstGeom prst="rect">
            <a:avLst/>
          </a:prstGeom>
          <a:noFill/>
        </p:spPr>
        <p:txBody>
          <a:bodyPr wrap="none" rtlCol="0">
            <a:spAutoFit/>
          </a:bodyPr>
          <a:lstStyle/>
          <a:p>
            <a:r>
              <a:rPr lang="en-US" sz="2000" dirty="0"/>
              <a:t>Model evaluation:</a:t>
            </a:r>
          </a:p>
        </p:txBody>
      </p:sp>
      <p:sp>
        <p:nvSpPr>
          <p:cNvPr id="13" name="TextBox 12">
            <a:extLst>
              <a:ext uri="{FF2B5EF4-FFF2-40B4-BE49-F238E27FC236}">
                <a16:creationId xmlns:a16="http://schemas.microsoft.com/office/drawing/2014/main" id="{07B9BA3C-9578-49F4-8750-073C1664CDC3}"/>
              </a:ext>
            </a:extLst>
          </p:cNvPr>
          <p:cNvSpPr txBox="1"/>
          <p:nvPr/>
        </p:nvSpPr>
        <p:spPr>
          <a:xfrm>
            <a:off x="523310" y="3283526"/>
            <a:ext cx="4079719" cy="3108543"/>
          </a:xfrm>
          <a:prstGeom prst="rect">
            <a:avLst/>
          </a:prstGeom>
          <a:noFill/>
        </p:spPr>
        <p:txBody>
          <a:bodyPr wrap="square" rtlCol="0">
            <a:spAutoFit/>
          </a:bodyPr>
          <a:lstStyle/>
          <a:p>
            <a:pPr algn="just">
              <a:spcAft>
                <a:spcPts val="1200"/>
              </a:spcAft>
            </a:pPr>
            <a:r>
              <a:rPr lang="en-US" sz="2000" dirty="0"/>
              <a:t>Metrics for model evaluation:</a:t>
            </a:r>
          </a:p>
          <a:p>
            <a:pPr marL="342900" indent="-342900" algn="just">
              <a:spcAft>
                <a:spcPts val="1200"/>
              </a:spcAft>
              <a:buClr>
                <a:schemeClr val="accent1"/>
              </a:buClr>
              <a:buAutoNum type="arabicPeriod"/>
            </a:pPr>
            <a:r>
              <a:rPr lang="en-US" dirty="0"/>
              <a:t>Cross-Validated Accuracy (Sensitivity): High variation in sensitivity of the small test sample with varying test-train splits, and hence not trustworthy</a:t>
            </a:r>
          </a:p>
          <a:p>
            <a:pPr marL="342900" indent="-342900" algn="just">
              <a:spcAft>
                <a:spcPts val="1200"/>
              </a:spcAft>
              <a:buClr>
                <a:schemeClr val="accent1"/>
              </a:buClr>
              <a:buAutoNum type="arabicPeriod"/>
            </a:pPr>
            <a:r>
              <a:rPr lang="en-US" dirty="0"/>
              <a:t>False positive rate: We want to </a:t>
            </a:r>
            <a:r>
              <a:rPr lang="en-US" sz="1900" dirty="0">
                <a:solidFill>
                  <a:srgbClr val="0099FF"/>
                </a:solidFill>
              </a:rPr>
              <a:t>control </a:t>
            </a:r>
            <a:r>
              <a:rPr lang="en-US" dirty="0"/>
              <a:t>the prediction of a </a:t>
            </a:r>
            <a:r>
              <a:rPr lang="en-US" sz="1900" dirty="0">
                <a:solidFill>
                  <a:srgbClr val="0099FF"/>
                </a:solidFill>
              </a:rPr>
              <a:t>higher </a:t>
            </a:r>
            <a:r>
              <a:rPr lang="en-US" dirty="0"/>
              <a:t>PFI for a patient compared to the actual PFI</a:t>
            </a:r>
          </a:p>
          <a:p>
            <a:pPr marL="285750" indent="-285750" algn="just">
              <a:spcAft>
                <a:spcPts val="600"/>
              </a:spcAft>
              <a:buFont typeface="Arial" charset="0"/>
              <a:buChar char="•"/>
            </a:pPr>
            <a:endParaRPr lang="en-US" dirty="0"/>
          </a:p>
        </p:txBody>
      </p:sp>
      <p:sp>
        <p:nvSpPr>
          <p:cNvPr id="15" name="Rectangle: Rounded Corners 14">
            <a:extLst>
              <a:ext uri="{FF2B5EF4-FFF2-40B4-BE49-F238E27FC236}">
                <a16:creationId xmlns:a16="http://schemas.microsoft.com/office/drawing/2014/main" id="{E20F47C6-29E9-490C-8F21-88D916517C61}"/>
              </a:ext>
            </a:extLst>
          </p:cNvPr>
          <p:cNvSpPr/>
          <p:nvPr/>
        </p:nvSpPr>
        <p:spPr>
          <a:xfrm>
            <a:off x="5406896" y="4922099"/>
            <a:ext cx="6355996" cy="855246"/>
          </a:xfrm>
          <a:prstGeom prst="roundRect">
            <a:avLst/>
          </a:prstGeom>
          <a:no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7649EC7-63CD-4FE3-B53D-CCBCA936827A}"/>
              </a:ext>
            </a:extLst>
          </p:cNvPr>
          <p:cNvPicPr>
            <a:picLocks noChangeAspect="1"/>
          </p:cNvPicPr>
          <p:nvPr/>
        </p:nvPicPr>
        <p:blipFill>
          <a:blip r:embed="rId2"/>
          <a:stretch>
            <a:fillRect/>
          </a:stretch>
        </p:blipFill>
        <p:spPr>
          <a:xfrm>
            <a:off x="5237340" y="4804675"/>
            <a:ext cx="408872" cy="379387"/>
          </a:xfrm>
          <a:prstGeom prst="rect">
            <a:avLst/>
          </a:prstGeom>
          <a:solidFill>
            <a:schemeClr val="bg1"/>
          </a:solidFill>
        </p:spPr>
      </p:pic>
      <p:cxnSp>
        <p:nvCxnSpPr>
          <p:cNvPr id="18" name="Straight Connector 17">
            <a:extLst>
              <a:ext uri="{FF2B5EF4-FFF2-40B4-BE49-F238E27FC236}">
                <a16:creationId xmlns:a16="http://schemas.microsoft.com/office/drawing/2014/main" id="{8B9B5B4A-FB9F-42B4-BA53-4137DC028AC2}"/>
              </a:ext>
            </a:extLst>
          </p:cNvPr>
          <p:cNvCxnSpPr/>
          <p:nvPr/>
        </p:nvCxnSpPr>
        <p:spPr>
          <a:xfrm>
            <a:off x="4696688" y="1736284"/>
            <a:ext cx="0" cy="4238489"/>
          </a:xfrm>
          <a:prstGeom prst="line">
            <a:avLst/>
          </a:prstGeom>
          <a:ln>
            <a:solidFill>
              <a:schemeClr val="bg1">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D1035C17-85DC-4745-8003-DD56FDF087B7}"/>
              </a:ext>
            </a:extLst>
          </p:cNvPr>
          <p:cNvSpPr/>
          <p:nvPr/>
        </p:nvSpPr>
        <p:spPr>
          <a:xfrm rot="5400000">
            <a:off x="4607634" y="2301017"/>
            <a:ext cx="486817" cy="271426"/>
          </a:xfrm>
          <a:prstGeom prst="triangle">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0B56A29-B338-41C7-8B6B-02940D4C63B8}"/>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 | DATA | VARIABLE SELECTION </a:t>
            </a:r>
            <a:r>
              <a:rPr lang="en-US" sz="1200" dirty="0">
                <a:solidFill>
                  <a:schemeClr val="accent1">
                    <a:lumMod val="75000"/>
                  </a:schemeClr>
                </a:solidFill>
              </a:rPr>
              <a:t>| MODELLING | </a:t>
            </a:r>
            <a:r>
              <a:rPr lang="en-US" sz="1200" dirty="0">
                <a:solidFill>
                  <a:schemeClr val="bg1">
                    <a:lumMod val="75000"/>
                  </a:schemeClr>
                </a:solidFill>
              </a:rPr>
              <a:t>VALIDATION | INTERPRETATION OF RESULTS</a:t>
            </a:r>
          </a:p>
        </p:txBody>
      </p:sp>
    </p:spTree>
    <p:extLst>
      <p:ext uri="{BB962C8B-B14F-4D97-AF65-F5344CB8AC3E}">
        <p14:creationId xmlns:p14="http://schemas.microsoft.com/office/powerpoint/2010/main" val="158531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07449A40-4710-44D0-9D79-523381FE9FCB}"/>
              </a:ext>
            </a:extLst>
          </p:cNvPr>
          <p:cNvSpPr txBox="1"/>
          <p:nvPr/>
        </p:nvSpPr>
        <p:spPr>
          <a:xfrm>
            <a:off x="661538" y="2469356"/>
            <a:ext cx="10920845" cy="1261884"/>
          </a:xfrm>
          <a:prstGeom prst="rect">
            <a:avLst/>
          </a:prstGeom>
          <a:noFill/>
        </p:spPr>
        <p:txBody>
          <a:bodyPr wrap="square" rtlCol="0">
            <a:spAutoFit/>
          </a:bodyPr>
          <a:lstStyle/>
          <a:p>
            <a:r>
              <a:rPr lang="en-US" sz="2000" dirty="0"/>
              <a:t>Considering two options:</a:t>
            </a:r>
          </a:p>
          <a:p>
            <a:r>
              <a:rPr lang="en-US" sz="2000" dirty="0"/>
              <a:t>     </a:t>
            </a:r>
            <a:r>
              <a:rPr lang="en-US" sz="2200" dirty="0"/>
              <a:t>Two bin classification </a:t>
            </a:r>
            <a:r>
              <a:rPr lang="en-US" sz="1600" dirty="0">
                <a:solidFill>
                  <a:schemeClr val="bg1">
                    <a:lumMod val="50000"/>
                  </a:schemeClr>
                </a:solidFill>
              </a:rPr>
              <a:t>(</a:t>
            </a:r>
            <a:r>
              <a:rPr lang="en-US" sz="2000" dirty="0">
                <a:solidFill>
                  <a:schemeClr val="bg1">
                    <a:lumMod val="50000"/>
                  </a:schemeClr>
                </a:solidFill>
              </a:rPr>
              <a:t>n</a:t>
            </a:r>
            <a:r>
              <a:rPr lang="en-US" sz="1600" dirty="0">
                <a:solidFill>
                  <a:schemeClr val="bg1">
                    <a:lumMod val="50000"/>
                  </a:schemeClr>
                </a:solidFill>
              </a:rPr>
              <a:t>=180 each)</a:t>
            </a:r>
            <a:r>
              <a:rPr lang="en-US" sz="2400" dirty="0"/>
              <a:t>						</a:t>
            </a:r>
            <a:r>
              <a:rPr lang="en-US" sz="2200" dirty="0"/>
              <a:t>Three bin classification </a:t>
            </a:r>
            <a:r>
              <a:rPr lang="en-US" dirty="0">
                <a:solidFill>
                  <a:schemeClr val="bg1">
                    <a:lumMod val="50000"/>
                  </a:schemeClr>
                </a:solidFill>
              </a:rPr>
              <a:t>(n=120 each)</a:t>
            </a:r>
            <a:r>
              <a:rPr lang="en-US" sz="3600" dirty="0"/>
              <a:t>	</a:t>
            </a:r>
            <a:endParaRPr lang="en-US" sz="2400" dirty="0"/>
          </a:p>
          <a:p>
            <a:pPr>
              <a:spcAft>
                <a:spcPts val="300"/>
              </a:spcAft>
            </a:pPr>
            <a:endParaRPr lang="en-US" sz="2000" dirty="0"/>
          </a:p>
        </p:txBody>
      </p:sp>
      <p:sp>
        <p:nvSpPr>
          <p:cNvPr id="2" name="Title 1">
            <a:extLst>
              <a:ext uri="{FF2B5EF4-FFF2-40B4-BE49-F238E27FC236}">
                <a16:creationId xmlns:a16="http://schemas.microsoft.com/office/drawing/2014/main" id="{73C73052-69C6-40DD-B3D1-F9845A38A29C}"/>
              </a:ext>
            </a:extLst>
          </p:cNvPr>
          <p:cNvSpPr>
            <a:spLocks noGrp="1"/>
          </p:cNvSpPr>
          <p:nvPr>
            <p:ph type="title"/>
          </p:nvPr>
        </p:nvSpPr>
        <p:spPr/>
        <p:txBody>
          <a:bodyPr/>
          <a:lstStyle/>
          <a:p>
            <a:r>
              <a:rPr lang="en-US" dirty="0" err="1"/>
              <a:t>Pfi</a:t>
            </a:r>
            <a:r>
              <a:rPr lang="en-US" dirty="0"/>
              <a:t> time binned into classes and modeled as dependent variable </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B354DD15-1EB7-47C8-9F8B-A451C72D501F}"/>
                  </a:ext>
                </a:extLst>
              </p:cNvPr>
              <p:cNvGraphicFramePr/>
              <p:nvPr/>
            </p:nvGraphicFramePr>
            <p:xfrm>
              <a:off x="603019" y="3676580"/>
              <a:ext cx="5122373" cy="315483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 xmlns:a16="http://schemas.microsoft.com/office/drawing/2014/main" xmlns:cx1="http://schemas.microsoft.com/office/drawing/2015/9/8/chartex" id="{B354DD15-1EB7-47C8-9F8B-A451C72D501F}"/>
                  </a:ext>
                </a:extLst>
              </p:cNvPr>
              <p:cNvPicPr>
                <a:picLocks noGrp="1" noRot="1" noChangeAspect="1" noMove="1" noResize="1" noEditPoints="1" noAdjustHandles="1" noChangeArrowheads="1" noChangeShapeType="1"/>
              </p:cNvPicPr>
              <p:nvPr/>
            </p:nvPicPr>
            <p:blipFill>
              <a:blip r:embed="rId3"/>
              <a:stretch>
                <a:fillRect/>
              </a:stretch>
            </p:blipFill>
            <p:spPr>
              <a:xfrm>
                <a:off x="603019" y="3676580"/>
                <a:ext cx="5122373" cy="315483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0085E6EF-2D7D-4764-B356-B2482B845837}"/>
                  </a:ext>
                </a:extLst>
              </p:cNvPr>
              <p:cNvGraphicFramePr/>
              <p:nvPr/>
            </p:nvGraphicFramePr>
            <p:xfrm>
              <a:off x="6401145" y="3676580"/>
              <a:ext cx="5122373" cy="315483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 xmlns:a16="http://schemas.microsoft.com/office/drawing/2014/main" xmlns:cx1="http://schemas.microsoft.com/office/drawing/2015/9/8/chartex" id="{0085E6EF-2D7D-4764-B356-B2482B845837}"/>
                  </a:ext>
                </a:extLst>
              </p:cNvPr>
              <p:cNvPicPr>
                <a:picLocks noGrp="1" noRot="1" noChangeAspect="1" noMove="1" noResize="1" noEditPoints="1" noAdjustHandles="1" noChangeArrowheads="1" noChangeShapeType="1"/>
              </p:cNvPicPr>
              <p:nvPr/>
            </p:nvPicPr>
            <p:blipFill>
              <a:blip r:embed="rId5"/>
              <a:stretch>
                <a:fillRect/>
              </a:stretch>
            </p:blipFill>
            <p:spPr>
              <a:xfrm>
                <a:off x="6401145" y="3676580"/>
                <a:ext cx="5122373" cy="3154834"/>
              </a:xfrm>
              <a:prstGeom prst="rect">
                <a:avLst/>
              </a:prstGeom>
            </p:spPr>
          </p:pic>
        </mc:Fallback>
      </mc:AlternateContent>
      <p:cxnSp>
        <p:nvCxnSpPr>
          <p:cNvPr id="9" name="Straight Connector 8">
            <a:extLst>
              <a:ext uri="{FF2B5EF4-FFF2-40B4-BE49-F238E27FC236}">
                <a16:creationId xmlns:a16="http://schemas.microsoft.com/office/drawing/2014/main" id="{C786FDC5-43C1-4BA4-A7A3-25F1A67DAD4F}"/>
              </a:ext>
            </a:extLst>
          </p:cNvPr>
          <p:cNvCxnSpPr>
            <a:cxnSpLocks/>
          </p:cNvCxnSpPr>
          <p:nvPr/>
        </p:nvCxnSpPr>
        <p:spPr>
          <a:xfrm>
            <a:off x="1849581" y="3816392"/>
            <a:ext cx="0" cy="2039667"/>
          </a:xfrm>
          <a:prstGeom prst="line">
            <a:avLst/>
          </a:prstGeom>
          <a:ln w="28575">
            <a:solidFill>
              <a:srgbClr val="FFC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EC43FD-230C-4412-9EBB-22D9E8D2A271}"/>
              </a:ext>
            </a:extLst>
          </p:cNvPr>
          <p:cNvCxnSpPr>
            <a:cxnSpLocks/>
          </p:cNvCxnSpPr>
          <p:nvPr/>
        </p:nvCxnSpPr>
        <p:spPr>
          <a:xfrm>
            <a:off x="7398326" y="3816392"/>
            <a:ext cx="0" cy="2039667"/>
          </a:xfrm>
          <a:prstGeom prst="line">
            <a:avLst/>
          </a:prstGeom>
          <a:ln w="28575">
            <a:solidFill>
              <a:srgbClr val="FFC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7D3378-143F-49E0-990A-6466AEB9EC20}"/>
              </a:ext>
            </a:extLst>
          </p:cNvPr>
          <p:cNvCxnSpPr>
            <a:cxnSpLocks/>
          </p:cNvCxnSpPr>
          <p:nvPr/>
        </p:nvCxnSpPr>
        <p:spPr>
          <a:xfrm>
            <a:off x="8281553" y="3816392"/>
            <a:ext cx="0" cy="2039667"/>
          </a:xfrm>
          <a:prstGeom prst="line">
            <a:avLst/>
          </a:prstGeom>
          <a:ln w="28575">
            <a:solidFill>
              <a:srgbClr val="FFC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5545E4-8278-45F2-BE07-A7463A2D7696}"/>
              </a:ext>
            </a:extLst>
          </p:cNvPr>
          <p:cNvCxnSpPr/>
          <p:nvPr/>
        </p:nvCxnSpPr>
        <p:spPr>
          <a:xfrm>
            <a:off x="1188271" y="3803078"/>
            <a:ext cx="678385"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9E548D-78D3-410F-A8B8-69CF662DAC2B}"/>
              </a:ext>
            </a:extLst>
          </p:cNvPr>
          <p:cNvCxnSpPr>
            <a:cxnSpLocks/>
          </p:cNvCxnSpPr>
          <p:nvPr/>
        </p:nvCxnSpPr>
        <p:spPr>
          <a:xfrm>
            <a:off x="1866243" y="3803078"/>
            <a:ext cx="3596811"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C87CC35-E05D-44EF-A7B1-4216492813E4}"/>
              </a:ext>
            </a:extLst>
          </p:cNvPr>
          <p:cNvSpPr/>
          <p:nvPr/>
        </p:nvSpPr>
        <p:spPr>
          <a:xfrm>
            <a:off x="1433930" y="3467647"/>
            <a:ext cx="22142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574A5573-3062-4008-B8D2-73BFF92EED0B}"/>
              </a:ext>
            </a:extLst>
          </p:cNvPr>
          <p:cNvSpPr/>
          <p:nvPr/>
        </p:nvSpPr>
        <p:spPr>
          <a:xfrm>
            <a:off x="3532013" y="3467647"/>
            <a:ext cx="22142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9" name="Straight Arrow Connector 18">
            <a:extLst>
              <a:ext uri="{FF2B5EF4-FFF2-40B4-BE49-F238E27FC236}">
                <a16:creationId xmlns:a16="http://schemas.microsoft.com/office/drawing/2014/main" id="{275E95F5-4CC7-47D1-AB83-4BFAD9C7F174}"/>
              </a:ext>
            </a:extLst>
          </p:cNvPr>
          <p:cNvCxnSpPr>
            <a:cxnSpLocks/>
          </p:cNvCxnSpPr>
          <p:nvPr/>
        </p:nvCxnSpPr>
        <p:spPr>
          <a:xfrm>
            <a:off x="8315255" y="3803078"/>
            <a:ext cx="3098112"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099A7D2-223A-4038-88DC-FAEAE3305525}"/>
              </a:ext>
            </a:extLst>
          </p:cNvPr>
          <p:cNvCxnSpPr/>
          <p:nvPr/>
        </p:nvCxnSpPr>
        <p:spPr>
          <a:xfrm>
            <a:off x="7404507" y="3803078"/>
            <a:ext cx="836037"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411DD3A-88AF-441C-BB38-E35E18D6A3F0}"/>
              </a:ext>
            </a:extLst>
          </p:cNvPr>
          <p:cNvSpPr/>
          <p:nvPr/>
        </p:nvSpPr>
        <p:spPr>
          <a:xfrm>
            <a:off x="7753002" y="3467647"/>
            <a:ext cx="22587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2" name="Straight Arrow Connector 21">
            <a:extLst>
              <a:ext uri="{FF2B5EF4-FFF2-40B4-BE49-F238E27FC236}">
                <a16:creationId xmlns:a16="http://schemas.microsoft.com/office/drawing/2014/main" id="{7F0014D4-962A-44CE-A41E-A2075E32A4D7}"/>
              </a:ext>
            </a:extLst>
          </p:cNvPr>
          <p:cNvCxnSpPr/>
          <p:nvPr/>
        </p:nvCxnSpPr>
        <p:spPr>
          <a:xfrm>
            <a:off x="6951252" y="3803078"/>
            <a:ext cx="429235"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FDCC03D-A708-41AB-9263-1BB524D01647}"/>
              </a:ext>
            </a:extLst>
          </p:cNvPr>
          <p:cNvSpPr/>
          <p:nvPr/>
        </p:nvSpPr>
        <p:spPr>
          <a:xfrm>
            <a:off x="7085955" y="3467647"/>
            <a:ext cx="22587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Rectangle 23">
            <a:extLst>
              <a:ext uri="{FF2B5EF4-FFF2-40B4-BE49-F238E27FC236}">
                <a16:creationId xmlns:a16="http://schemas.microsoft.com/office/drawing/2014/main" id="{A6628C33-1789-46DB-A7C2-C9D65C95225C}"/>
              </a:ext>
            </a:extLst>
          </p:cNvPr>
          <p:cNvSpPr/>
          <p:nvPr/>
        </p:nvSpPr>
        <p:spPr>
          <a:xfrm>
            <a:off x="9733326" y="3467647"/>
            <a:ext cx="225877" cy="25123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4" name="Text Placeholder 2">
            <a:extLst>
              <a:ext uri="{FF2B5EF4-FFF2-40B4-BE49-F238E27FC236}">
                <a16:creationId xmlns:a16="http://schemas.microsoft.com/office/drawing/2014/main" id="{BFDC9E81-A586-4FA7-A742-89F7015C6331}"/>
              </a:ext>
            </a:extLst>
          </p:cNvPr>
          <p:cNvSpPr txBox="1">
            <a:spLocks/>
          </p:cNvSpPr>
          <p:nvPr/>
        </p:nvSpPr>
        <p:spPr>
          <a:xfrm>
            <a:off x="827794" y="1798673"/>
            <a:ext cx="10778851" cy="822960"/>
          </a:xfrm>
          <a:prstGeom prst="rect">
            <a:avLst/>
          </a:prstGeom>
          <a:ln>
            <a:noFill/>
          </a:ln>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1900" dirty="0"/>
              <a:t>Considering the </a:t>
            </a:r>
            <a:r>
              <a:rPr lang="en-US" sz="1900" dirty="0">
                <a:solidFill>
                  <a:srgbClr val="0099FF"/>
                </a:solidFill>
              </a:rPr>
              <a:t>small sample size</a:t>
            </a:r>
            <a:r>
              <a:rPr lang="en-US" sz="1900" dirty="0"/>
              <a:t>, equal frequency binning done for PFI to keep the analysis </a:t>
            </a:r>
            <a:r>
              <a:rPr lang="en-US" sz="1900" dirty="0">
                <a:solidFill>
                  <a:srgbClr val="0099FF"/>
                </a:solidFill>
              </a:rPr>
              <a:t>powerful</a:t>
            </a:r>
            <a:r>
              <a:rPr lang="en-US" sz="1900" dirty="0"/>
              <a:t> by focusing on the causes of larger variation in the PFI time as compared to smaller changes (days of few weeks) </a:t>
            </a:r>
          </a:p>
        </p:txBody>
      </p:sp>
      <p:sp>
        <p:nvSpPr>
          <p:cNvPr id="35" name="Rectangle: Rounded Corners 34">
            <a:extLst>
              <a:ext uri="{FF2B5EF4-FFF2-40B4-BE49-F238E27FC236}">
                <a16:creationId xmlns:a16="http://schemas.microsoft.com/office/drawing/2014/main" id="{8369DFCF-0EBC-47BB-A058-C31B0E8EAE21}"/>
              </a:ext>
            </a:extLst>
          </p:cNvPr>
          <p:cNvSpPr/>
          <p:nvPr/>
        </p:nvSpPr>
        <p:spPr>
          <a:xfrm>
            <a:off x="685800" y="1787847"/>
            <a:ext cx="10920845" cy="633235"/>
          </a:xfrm>
          <a:prstGeom prst="roundRect">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074795AA-0AE1-46F9-AC3D-2D8D572BBC0B}"/>
              </a:ext>
            </a:extLst>
          </p:cNvPr>
          <p:cNvPicPr>
            <a:picLocks noChangeAspect="1"/>
          </p:cNvPicPr>
          <p:nvPr/>
        </p:nvPicPr>
        <p:blipFill>
          <a:blip r:embed="rId6"/>
          <a:stretch>
            <a:fillRect/>
          </a:stretch>
        </p:blipFill>
        <p:spPr>
          <a:xfrm>
            <a:off x="439800" y="1649642"/>
            <a:ext cx="408872" cy="408872"/>
          </a:xfrm>
          <a:prstGeom prst="rect">
            <a:avLst/>
          </a:prstGeom>
          <a:solidFill>
            <a:schemeClr val="bg1"/>
          </a:solidFill>
        </p:spPr>
      </p:pic>
      <p:sp>
        <p:nvSpPr>
          <p:cNvPr id="39" name="Oval 38">
            <a:extLst>
              <a:ext uri="{FF2B5EF4-FFF2-40B4-BE49-F238E27FC236}">
                <a16:creationId xmlns:a16="http://schemas.microsoft.com/office/drawing/2014/main" id="{A93545B5-BE51-4BA3-866B-3512202A51D5}"/>
              </a:ext>
            </a:extLst>
          </p:cNvPr>
          <p:cNvSpPr/>
          <p:nvPr/>
        </p:nvSpPr>
        <p:spPr>
          <a:xfrm>
            <a:off x="774757" y="3024227"/>
            <a:ext cx="254792"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40" name="Oval 39">
            <a:extLst>
              <a:ext uri="{FF2B5EF4-FFF2-40B4-BE49-F238E27FC236}">
                <a16:creationId xmlns:a16="http://schemas.microsoft.com/office/drawing/2014/main" id="{17EEF9BB-EFE3-4DC1-B0CB-04DFA46DF512}"/>
              </a:ext>
            </a:extLst>
          </p:cNvPr>
          <p:cNvSpPr/>
          <p:nvPr/>
        </p:nvSpPr>
        <p:spPr>
          <a:xfrm>
            <a:off x="6823196" y="302422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42" name="Rectangle 41">
            <a:extLst>
              <a:ext uri="{FF2B5EF4-FFF2-40B4-BE49-F238E27FC236}">
                <a16:creationId xmlns:a16="http://schemas.microsoft.com/office/drawing/2014/main" id="{AF9D6737-4C7E-4D13-A9DB-142B7C425C31}"/>
              </a:ext>
            </a:extLst>
          </p:cNvPr>
          <p:cNvSpPr/>
          <p:nvPr/>
        </p:nvSpPr>
        <p:spPr>
          <a:xfrm>
            <a:off x="1526874" y="3926176"/>
            <a:ext cx="742024" cy="20017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2.1 yrs.</a:t>
            </a:r>
          </a:p>
        </p:txBody>
      </p:sp>
      <p:sp>
        <p:nvSpPr>
          <p:cNvPr id="43" name="Rectangle 42">
            <a:extLst>
              <a:ext uri="{FF2B5EF4-FFF2-40B4-BE49-F238E27FC236}">
                <a16:creationId xmlns:a16="http://schemas.microsoft.com/office/drawing/2014/main" id="{1C3F22AF-4489-4E37-8F7A-62DD860DED8F}"/>
              </a:ext>
            </a:extLst>
          </p:cNvPr>
          <p:cNvSpPr/>
          <p:nvPr/>
        </p:nvSpPr>
        <p:spPr>
          <a:xfrm>
            <a:off x="7097916" y="3926176"/>
            <a:ext cx="742024" cy="20017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1.5 yrs.</a:t>
            </a:r>
          </a:p>
        </p:txBody>
      </p:sp>
      <p:sp>
        <p:nvSpPr>
          <p:cNvPr id="44" name="Rectangle 43">
            <a:extLst>
              <a:ext uri="{FF2B5EF4-FFF2-40B4-BE49-F238E27FC236}">
                <a16:creationId xmlns:a16="http://schemas.microsoft.com/office/drawing/2014/main" id="{19DACE4A-EFD9-4505-AED5-C75FBCDA90BD}"/>
              </a:ext>
            </a:extLst>
          </p:cNvPr>
          <p:cNvSpPr/>
          <p:nvPr/>
        </p:nvSpPr>
        <p:spPr>
          <a:xfrm>
            <a:off x="7978879" y="3926176"/>
            <a:ext cx="742024" cy="20017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 yrs.</a:t>
            </a:r>
          </a:p>
        </p:txBody>
      </p:sp>
      <p:sp>
        <p:nvSpPr>
          <p:cNvPr id="45" name="Rectangle: Rounded Corners 44">
            <a:extLst>
              <a:ext uri="{FF2B5EF4-FFF2-40B4-BE49-F238E27FC236}">
                <a16:creationId xmlns:a16="http://schemas.microsoft.com/office/drawing/2014/main" id="{E279E938-3314-4AA4-B1C9-1B2A7D38FA0A}"/>
              </a:ext>
            </a:extLst>
          </p:cNvPr>
          <p:cNvSpPr/>
          <p:nvPr/>
        </p:nvSpPr>
        <p:spPr>
          <a:xfrm>
            <a:off x="6352978" y="2885221"/>
            <a:ext cx="5287924" cy="3887298"/>
          </a:xfrm>
          <a:prstGeom prst="roundRect">
            <a:avLst>
              <a:gd name="adj" fmla="val 4473"/>
            </a:avLst>
          </a:prstGeom>
          <a:noFill/>
          <a:ln w="28575">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EB5915A-05D1-4162-9D36-D90349AAFA2A}"/>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 | DATA | VARIABLE SELECTION </a:t>
            </a:r>
            <a:r>
              <a:rPr lang="en-US" sz="1200" dirty="0">
                <a:solidFill>
                  <a:schemeClr val="accent1">
                    <a:lumMod val="75000"/>
                  </a:schemeClr>
                </a:solidFill>
              </a:rPr>
              <a:t>| MODELLING | </a:t>
            </a:r>
            <a:r>
              <a:rPr lang="en-US" sz="1200" dirty="0">
                <a:solidFill>
                  <a:schemeClr val="bg1">
                    <a:lumMod val="75000"/>
                  </a:schemeClr>
                </a:solidFill>
              </a:rPr>
              <a:t>VALIDATION | INTERPRETATION OF RESULTS</a:t>
            </a:r>
          </a:p>
        </p:txBody>
      </p:sp>
    </p:spTree>
    <p:extLst>
      <p:ext uri="{BB962C8B-B14F-4D97-AF65-F5344CB8AC3E}">
        <p14:creationId xmlns:p14="http://schemas.microsoft.com/office/powerpoint/2010/main" val="382783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of THREE pfi time buckets</a:t>
            </a:r>
          </a:p>
        </p:txBody>
      </p:sp>
      <p:sp>
        <p:nvSpPr>
          <p:cNvPr id="3" name="Content Placeholder 2"/>
          <p:cNvSpPr>
            <a:spLocks noGrp="1"/>
          </p:cNvSpPr>
          <p:nvPr>
            <p:ph idx="1"/>
          </p:nvPr>
        </p:nvSpPr>
        <p:spPr>
          <a:xfrm>
            <a:off x="622719" y="1694720"/>
            <a:ext cx="3980309" cy="4771505"/>
          </a:xfrm>
        </p:spPr>
        <p:txBody>
          <a:bodyPr/>
          <a:lstStyle/>
          <a:p>
            <a:pPr marL="0" indent="0">
              <a:buNone/>
            </a:pPr>
            <a:r>
              <a:rPr lang="en-US" sz="2000" dirty="0"/>
              <a:t>Dependent variable classes:</a:t>
            </a:r>
          </a:p>
          <a:p>
            <a:pPr marL="342900" indent="-342900">
              <a:buFont typeface="+mj-lt"/>
              <a:buAutoNum type="arabicPeriod"/>
            </a:pPr>
            <a:r>
              <a:rPr lang="en-US" sz="1800" dirty="0"/>
              <a:t>PFI &lt; 1.5 years (1) </a:t>
            </a:r>
          </a:p>
          <a:p>
            <a:pPr marL="342900" indent="-342900">
              <a:buFont typeface="+mj-lt"/>
              <a:buAutoNum type="arabicPeriod"/>
            </a:pPr>
            <a:r>
              <a:rPr lang="en-US" sz="1800" dirty="0"/>
              <a:t>PFI &lt;= 4 years (2)</a:t>
            </a:r>
          </a:p>
          <a:p>
            <a:pPr marL="342900" indent="-342900">
              <a:buFont typeface="+mj-lt"/>
              <a:buAutoNum type="arabicPeriod"/>
            </a:pPr>
            <a:r>
              <a:rPr lang="en-US" sz="1800" dirty="0"/>
              <a:t>PFI &gt; 4 years (3)</a:t>
            </a:r>
          </a:p>
        </p:txBody>
      </p:sp>
      <p:graphicFrame>
        <p:nvGraphicFramePr>
          <p:cNvPr id="5" name="Table 4"/>
          <p:cNvGraphicFramePr>
            <a:graphicFrameLocks noGrp="1"/>
          </p:cNvGraphicFramePr>
          <p:nvPr>
            <p:extLst/>
          </p:nvPr>
        </p:nvGraphicFramePr>
        <p:xfrm>
          <a:off x="5379430" y="2214132"/>
          <a:ext cx="6124415" cy="1627175"/>
        </p:xfrm>
        <a:graphic>
          <a:graphicData uri="http://schemas.openxmlformats.org/drawingml/2006/table">
            <a:tbl>
              <a:tblPr firstRow="1" firstCol="1" bandRow="1">
                <a:tableStyleId>{2D5ABB26-0587-4C30-8999-92F81FD0307C}</a:tableStyleId>
              </a:tblPr>
              <a:tblGrid>
                <a:gridCol w="2085889">
                  <a:extLst>
                    <a:ext uri="{9D8B030D-6E8A-4147-A177-3AD203B41FA5}">
                      <a16:colId xmlns:a16="http://schemas.microsoft.com/office/drawing/2014/main" val="20000"/>
                    </a:ext>
                  </a:extLst>
                </a:gridCol>
                <a:gridCol w="2207425">
                  <a:extLst>
                    <a:ext uri="{9D8B030D-6E8A-4147-A177-3AD203B41FA5}">
                      <a16:colId xmlns:a16="http://schemas.microsoft.com/office/drawing/2014/main" val="20001"/>
                    </a:ext>
                  </a:extLst>
                </a:gridCol>
                <a:gridCol w="1831101">
                  <a:extLst>
                    <a:ext uri="{9D8B030D-6E8A-4147-A177-3AD203B41FA5}">
                      <a16:colId xmlns:a16="http://schemas.microsoft.com/office/drawing/2014/main" val="20002"/>
                    </a:ext>
                  </a:extLst>
                </a:gridCol>
              </a:tblGrid>
              <a:tr h="503203">
                <a:tc>
                  <a:txBody>
                    <a:bodyPr/>
                    <a:lstStyle/>
                    <a:p>
                      <a:pPr algn="ctr">
                        <a:lnSpc>
                          <a:spcPct val="100000"/>
                        </a:lnSpc>
                        <a:spcAft>
                          <a:spcPts val="0"/>
                        </a:spcAft>
                      </a:pPr>
                      <a:r>
                        <a:rPr lang="en-US" sz="1400" b="1" dirty="0">
                          <a:solidFill>
                            <a:schemeClr val="bg1"/>
                          </a:solidFill>
                          <a:effectLst/>
                        </a:rPr>
                        <a:t>Model </a:t>
                      </a:r>
                      <a:endParaRPr lang="en-US" sz="1400" b="1" dirty="0">
                        <a:solidFill>
                          <a:schemeClr val="bg1"/>
                        </a:solidFill>
                        <a:effectLst/>
                        <a:latin typeface="Times New Roman" charset="0"/>
                        <a:ea typeface="Calibri" charset="0"/>
                      </a:endParaRPr>
                    </a:p>
                  </a:txBody>
                  <a:tcPr marL="65904" marR="65904" marT="0" marB="0" anchor="ctr">
                    <a:solidFill>
                      <a:schemeClr val="accent1">
                        <a:lumMod val="60000"/>
                        <a:lumOff val="40000"/>
                      </a:schemeClr>
                    </a:solidFill>
                  </a:tcPr>
                </a:tc>
                <a:tc>
                  <a:txBody>
                    <a:bodyPr/>
                    <a:lstStyle/>
                    <a:p>
                      <a:pPr algn="ctr">
                        <a:lnSpc>
                          <a:spcPct val="100000"/>
                        </a:lnSpc>
                        <a:spcAft>
                          <a:spcPts val="0"/>
                        </a:spcAft>
                      </a:pPr>
                      <a:r>
                        <a:rPr lang="en-US" sz="1400" b="1" dirty="0">
                          <a:solidFill>
                            <a:schemeClr val="bg1"/>
                          </a:solidFill>
                          <a:effectLst/>
                        </a:rPr>
                        <a:t>Cross-validated Accuracy</a:t>
                      </a:r>
                    </a:p>
                    <a:p>
                      <a:pPr algn="ctr">
                        <a:lnSpc>
                          <a:spcPct val="100000"/>
                        </a:lnSpc>
                        <a:spcAft>
                          <a:spcPts val="0"/>
                        </a:spcAft>
                      </a:pPr>
                      <a:r>
                        <a:rPr lang="en-US" sz="1400" b="1" dirty="0">
                          <a:solidFill>
                            <a:schemeClr val="bg1"/>
                          </a:solidFill>
                          <a:effectLst/>
                        </a:rPr>
                        <a:t>(Sensitivity)</a:t>
                      </a:r>
                      <a:endParaRPr lang="en-US" sz="1400" b="1" dirty="0">
                        <a:solidFill>
                          <a:schemeClr val="bg1"/>
                        </a:solidFill>
                        <a:effectLst/>
                        <a:latin typeface="Times New Roman" charset="0"/>
                        <a:ea typeface="Calibri" charset="0"/>
                      </a:endParaRPr>
                    </a:p>
                  </a:txBody>
                  <a:tcPr marL="65904" marR="65904" marT="0" marB="0" anchor="ctr">
                    <a:solidFill>
                      <a:schemeClr val="accent1">
                        <a:lumMod val="60000"/>
                        <a:lumOff val="40000"/>
                      </a:schemeClr>
                    </a:solidFill>
                  </a:tcPr>
                </a:tc>
                <a:tc>
                  <a:txBody>
                    <a:bodyPr/>
                    <a:lstStyle/>
                    <a:p>
                      <a:pPr algn="ctr">
                        <a:lnSpc>
                          <a:spcPct val="100000"/>
                        </a:lnSpc>
                        <a:spcAft>
                          <a:spcPts val="0"/>
                        </a:spcAft>
                      </a:pPr>
                      <a:r>
                        <a:rPr lang="en-US" sz="1400" b="1" dirty="0">
                          <a:solidFill>
                            <a:schemeClr val="bg1"/>
                          </a:solidFill>
                          <a:effectLst/>
                        </a:rPr>
                        <a:t>False Positive Rate</a:t>
                      </a:r>
                      <a:endParaRPr lang="en-US" sz="1400" b="1" dirty="0">
                        <a:solidFill>
                          <a:schemeClr val="bg1"/>
                        </a:solidFill>
                        <a:effectLst/>
                        <a:latin typeface="Times New Roman" charset="0"/>
                        <a:ea typeface="Calibri" charset="0"/>
                      </a:endParaRPr>
                    </a:p>
                  </a:txBody>
                  <a:tcPr marL="65904" marR="65904" marT="0" marB="0" anchor="ctr">
                    <a:solidFill>
                      <a:schemeClr val="accent1">
                        <a:lumMod val="60000"/>
                        <a:lumOff val="40000"/>
                      </a:schemeClr>
                    </a:solidFill>
                  </a:tcPr>
                </a:tc>
                <a:extLst>
                  <a:ext uri="{0D108BD9-81ED-4DB2-BD59-A6C34878D82A}">
                    <a16:rowId xmlns:a16="http://schemas.microsoft.com/office/drawing/2014/main" val="10000"/>
                  </a:ext>
                </a:extLst>
              </a:tr>
              <a:tr h="377403">
                <a:tc>
                  <a:txBody>
                    <a:bodyPr/>
                    <a:lstStyle/>
                    <a:p>
                      <a:pPr algn="ctr">
                        <a:lnSpc>
                          <a:spcPct val="100000"/>
                        </a:lnSpc>
                        <a:spcAft>
                          <a:spcPts val="0"/>
                        </a:spcAft>
                      </a:pPr>
                      <a:r>
                        <a:rPr lang="en-US" sz="1400" dirty="0">
                          <a:effectLst/>
                        </a:rPr>
                        <a:t>Random Forest</a:t>
                      </a:r>
                      <a:endParaRPr lang="en-US" sz="1400" dirty="0">
                        <a:effectLst/>
                        <a:latin typeface="Times New Roman" charset="0"/>
                        <a:ea typeface="Calibri" charset="0"/>
                      </a:endParaRPr>
                    </a:p>
                  </a:txBody>
                  <a:tcPr marL="65904" marR="65904" marT="0" marB="0" anchor="ctr">
                    <a:solidFill>
                      <a:schemeClr val="accent4">
                        <a:lumMod val="20000"/>
                        <a:lumOff val="80000"/>
                      </a:schemeClr>
                    </a:solidFill>
                  </a:tcPr>
                </a:tc>
                <a:tc>
                  <a:txBody>
                    <a:bodyPr/>
                    <a:lstStyle/>
                    <a:p>
                      <a:pPr algn="ctr">
                        <a:lnSpc>
                          <a:spcPct val="100000"/>
                        </a:lnSpc>
                        <a:spcAft>
                          <a:spcPts val="0"/>
                        </a:spcAft>
                      </a:pPr>
                      <a:r>
                        <a:rPr lang="en-US" sz="1400" dirty="0">
                          <a:effectLst/>
                        </a:rPr>
                        <a:t> 57%</a:t>
                      </a:r>
                      <a:endParaRPr lang="en-US" sz="1400" dirty="0">
                        <a:effectLst/>
                        <a:latin typeface="Times New Roman" charset="0"/>
                        <a:ea typeface="Calibri" charset="0"/>
                      </a:endParaRPr>
                    </a:p>
                  </a:txBody>
                  <a:tcPr marL="65904" marR="65904" marT="0" marB="0" anchor="ctr">
                    <a:solidFill>
                      <a:schemeClr val="accent4">
                        <a:lumMod val="20000"/>
                        <a:lumOff val="80000"/>
                      </a:schemeClr>
                    </a:solidFill>
                  </a:tcPr>
                </a:tc>
                <a:tc>
                  <a:txBody>
                    <a:bodyPr/>
                    <a:lstStyle/>
                    <a:p>
                      <a:pPr algn="ctr">
                        <a:lnSpc>
                          <a:spcPct val="100000"/>
                        </a:lnSpc>
                        <a:spcAft>
                          <a:spcPts val="0"/>
                        </a:spcAft>
                      </a:pPr>
                      <a:r>
                        <a:rPr lang="en-US" sz="1400" dirty="0">
                          <a:effectLst/>
                        </a:rPr>
                        <a:t>21%</a:t>
                      </a:r>
                      <a:endParaRPr lang="en-US" sz="1400" dirty="0">
                        <a:effectLst/>
                        <a:latin typeface="Times New Roman" charset="0"/>
                        <a:ea typeface="Calibri" charset="0"/>
                      </a:endParaRPr>
                    </a:p>
                  </a:txBody>
                  <a:tcPr marL="65904" marR="65904" marT="0" marB="0" anchor="ctr">
                    <a:solidFill>
                      <a:schemeClr val="accent4">
                        <a:lumMod val="20000"/>
                        <a:lumOff val="80000"/>
                      </a:schemeClr>
                    </a:solidFill>
                  </a:tcPr>
                </a:tc>
                <a:extLst>
                  <a:ext uri="{0D108BD9-81ED-4DB2-BD59-A6C34878D82A}">
                    <a16:rowId xmlns:a16="http://schemas.microsoft.com/office/drawing/2014/main" val="10002"/>
                  </a:ext>
                </a:extLst>
              </a:tr>
              <a:tr h="369166">
                <a:tc>
                  <a:txBody>
                    <a:bodyPr/>
                    <a:lstStyle/>
                    <a:p>
                      <a:pPr algn="ctr">
                        <a:lnSpc>
                          <a:spcPct val="100000"/>
                        </a:lnSpc>
                        <a:spcAft>
                          <a:spcPts val="0"/>
                        </a:spcAft>
                      </a:pPr>
                      <a:r>
                        <a:rPr lang="en-US" sz="1400" dirty="0">
                          <a:effectLst/>
                        </a:rPr>
                        <a:t>SVM (Polynomial)</a:t>
                      </a:r>
                      <a:endParaRPr lang="en-US" sz="1400" dirty="0">
                        <a:effectLst/>
                        <a:latin typeface="Times New Roman" charset="0"/>
                        <a:ea typeface="Calibri" charset="0"/>
                      </a:endParaRPr>
                    </a:p>
                  </a:txBody>
                  <a:tcPr marL="65904" marR="65904" marT="0" marB="0" anchor="ctr">
                    <a:noFill/>
                  </a:tcPr>
                </a:tc>
                <a:tc>
                  <a:txBody>
                    <a:bodyPr/>
                    <a:lstStyle/>
                    <a:p>
                      <a:pPr algn="ctr">
                        <a:lnSpc>
                          <a:spcPct val="100000"/>
                        </a:lnSpc>
                        <a:spcAft>
                          <a:spcPts val="0"/>
                        </a:spcAft>
                      </a:pPr>
                      <a:r>
                        <a:rPr lang="en-US" sz="1400" dirty="0">
                          <a:effectLst/>
                        </a:rPr>
                        <a:t> 54%</a:t>
                      </a:r>
                      <a:endParaRPr lang="en-US" sz="1400" dirty="0">
                        <a:effectLst/>
                        <a:latin typeface="Times New Roman" charset="0"/>
                        <a:ea typeface="Calibri" charset="0"/>
                      </a:endParaRPr>
                    </a:p>
                  </a:txBody>
                  <a:tcPr marL="65904" marR="65904" marT="0" marB="0" anchor="ctr">
                    <a:noFill/>
                  </a:tcPr>
                </a:tc>
                <a:tc>
                  <a:txBody>
                    <a:bodyPr/>
                    <a:lstStyle/>
                    <a:p>
                      <a:pPr algn="ctr">
                        <a:lnSpc>
                          <a:spcPct val="100000"/>
                        </a:lnSpc>
                        <a:spcAft>
                          <a:spcPts val="0"/>
                        </a:spcAft>
                      </a:pPr>
                      <a:r>
                        <a:rPr lang="en-US" sz="1400" dirty="0">
                          <a:effectLst/>
                        </a:rPr>
                        <a:t>22%</a:t>
                      </a:r>
                      <a:endParaRPr lang="en-US" sz="1400" dirty="0">
                        <a:effectLst/>
                        <a:latin typeface="Times New Roman" charset="0"/>
                        <a:ea typeface="Calibri" charset="0"/>
                      </a:endParaRPr>
                    </a:p>
                  </a:txBody>
                  <a:tcPr marL="65904" marR="65904" marT="0" marB="0" anchor="ctr">
                    <a:noFill/>
                  </a:tcPr>
                </a:tc>
                <a:extLst>
                  <a:ext uri="{0D108BD9-81ED-4DB2-BD59-A6C34878D82A}">
                    <a16:rowId xmlns:a16="http://schemas.microsoft.com/office/drawing/2014/main" val="10003"/>
                  </a:ext>
                </a:extLst>
              </a:tr>
              <a:tr h="377403">
                <a:tc>
                  <a:txBody>
                    <a:bodyPr/>
                    <a:lstStyle/>
                    <a:p>
                      <a:pPr algn="ctr">
                        <a:lnSpc>
                          <a:spcPct val="100000"/>
                        </a:lnSpc>
                        <a:spcAft>
                          <a:spcPts val="0"/>
                        </a:spcAft>
                      </a:pPr>
                      <a:r>
                        <a:rPr lang="en-US" sz="1400" dirty="0">
                          <a:effectLst/>
                        </a:rPr>
                        <a:t>SVM (Radial)</a:t>
                      </a:r>
                      <a:endParaRPr lang="en-US" sz="1400" dirty="0">
                        <a:effectLst/>
                        <a:latin typeface="Times New Roman" charset="0"/>
                        <a:ea typeface="Calibri" charset="0"/>
                      </a:endParaRPr>
                    </a:p>
                  </a:txBody>
                  <a:tcPr marL="65904" marR="65904" marT="0" marB="0" anchor="ctr"/>
                </a:tc>
                <a:tc>
                  <a:txBody>
                    <a:bodyPr/>
                    <a:lstStyle/>
                    <a:p>
                      <a:pPr algn="ctr">
                        <a:lnSpc>
                          <a:spcPct val="100000"/>
                        </a:lnSpc>
                        <a:spcAft>
                          <a:spcPts val="0"/>
                        </a:spcAft>
                      </a:pPr>
                      <a:r>
                        <a:rPr lang="en-US" sz="1400" dirty="0">
                          <a:effectLst/>
                        </a:rPr>
                        <a:t> 56%</a:t>
                      </a:r>
                      <a:endParaRPr lang="en-US" sz="1400" dirty="0">
                        <a:effectLst/>
                        <a:latin typeface="Times New Roman" charset="0"/>
                        <a:ea typeface="Calibri" charset="0"/>
                      </a:endParaRPr>
                    </a:p>
                  </a:txBody>
                  <a:tcPr marL="65904" marR="65904" marT="0" marB="0" anchor="ctr"/>
                </a:tc>
                <a:tc>
                  <a:txBody>
                    <a:bodyPr/>
                    <a:lstStyle/>
                    <a:p>
                      <a:pPr algn="ctr">
                        <a:lnSpc>
                          <a:spcPct val="100000"/>
                        </a:lnSpc>
                        <a:spcAft>
                          <a:spcPts val="0"/>
                        </a:spcAft>
                      </a:pPr>
                      <a:r>
                        <a:rPr lang="en-US" sz="1400" dirty="0">
                          <a:effectLst/>
                        </a:rPr>
                        <a:t>23%</a:t>
                      </a:r>
                      <a:endParaRPr lang="en-US" sz="1400" dirty="0">
                        <a:effectLst/>
                        <a:latin typeface="Times New Roman" charset="0"/>
                        <a:ea typeface="Calibri" charset="0"/>
                      </a:endParaRPr>
                    </a:p>
                  </a:txBody>
                  <a:tcPr marL="65904" marR="65904" marT="0" marB="0" anchor="ctr"/>
                </a:tc>
                <a:extLst>
                  <a:ext uri="{0D108BD9-81ED-4DB2-BD59-A6C34878D82A}">
                    <a16:rowId xmlns:a16="http://schemas.microsoft.com/office/drawing/2014/main" val="10004"/>
                  </a:ext>
                </a:extLst>
              </a:tr>
            </a:tbl>
          </a:graphicData>
        </a:graphic>
      </p:graphicFrame>
      <p:sp>
        <p:nvSpPr>
          <p:cNvPr id="6" name="TextBox 5"/>
          <p:cNvSpPr txBox="1"/>
          <p:nvPr/>
        </p:nvSpPr>
        <p:spPr>
          <a:xfrm>
            <a:off x="5580420" y="4892249"/>
            <a:ext cx="5988052" cy="1277273"/>
          </a:xfrm>
          <a:prstGeom prst="rect">
            <a:avLst/>
          </a:prstGeom>
          <a:noFill/>
        </p:spPr>
        <p:txBody>
          <a:bodyPr wrap="square" rtlCol="0">
            <a:spAutoFit/>
          </a:bodyPr>
          <a:lstStyle/>
          <a:p>
            <a:pPr>
              <a:spcAft>
                <a:spcPts val="600"/>
              </a:spcAft>
            </a:pPr>
            <a:r>
              <a:rPr lang="en-US" dirty="0"/>
              <a:t>Random Forest is the best model for predicting PFI time with three buckets, considering its performance on both the Accuracy and False Positive Rate metrics</a:t>
            </a:r>
          </a:p>
          <a:p>
            <a:pPr>
              <a:spcAft>
                <a:spcPts val="600"/>
              </a:spcAft>
            </a:pPr>
            <a:endParaRPr lang="en-US" dirty="0"/>
          </a:p>
        </p:txBody>
      </p:sp>
      <p:sp>
        <p:nvSpPr>
          <p:cNvPr id="10" name="Rectangle 9"/>
          <p:cNvSpPr>
            <a:spLocks noChangeArrowheads="1"/>
          </p:cNvSpPr>
          <p:nvPr/>
        </p:nvSpPr>
        <p:spPr bwMode="auto">
          <a:xfrm>
            <a:off x="5289199" y="4327589"/>
            <a:ext cx="640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i="1" dirty="0"/>
              <a:t>Results from three </a:t>
            </a:r>
            <a:r>
              <a:rPr lang="en-US" altLang="en-US" sz="1200" i="1"/>
              <a:t>different multi-classification </a:t>
            </a:r>
            <a:r>
              <a:rPr lang="en-US" altLang="en-US" sz="1200" i="1" dirty="0"/>
              <a:t>models</a:t>
            </a:r>
            <a:endParaRPr kumimoji="0" lang="en-US" altLang="en-US" sz="1200" b="0" i="1"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05E3F09F-1CC6-4407-AEC7-449E0A38AAFA}"/>
              </a:ext>
            </a:extLst>
          </p:cNvPr>
          <p:cNvSpPr txBox="1"/>
          <p:nvPr/>
        </p:nvSpPr>
        <p:spPr>
          <a:xfrm>
            <a:off x="5296302" y="1662545"/>
            <a:ext cx="2013372" cy="400110"/>
          </a:xfrm>
          <a:prstGeom prst="rect">
            <a:avLst/>
          </a:prstGeom>
          <a:noFill/>
        </p:spPr>
        <p:txBody>
          <a:bodyPr wrap="none" rtlCol="0">
            <a:spAutoFit/>
          </a:bodyPr>
          <a:lstStyle/>
          <a:p>
            <a:r>
              <a:rPr lang="en-US" sz="2000" dirty="0"/>
              <a:t>Model evaluation:</a:t>
            </a:r>
          </a:p>
        </p:txBody>
      </p:sp>
      <p:sp>
        <p:nvSpPr>
          <p:cNvPr id="13" name="TextBox 12">
            <a:extLst>
              <a:ext uri="{FF2B5EF4-FFF2-40B4-BE49-F238E27FC236}">
                <a16:creationId xmlns:a16="http://schemas.microsoft.com/office/drawing/2014/main" id="{07B9BA3C-9578-49F4-8750-073C1664CDC3}"/>
              </a:ext>
            </a:extLst>
          </p:cNvPr>
          <p:cNvSpPr txBox="1"/>
          <p:nvPr/>
        </p:nvSpPr>
        <p:spPr>
          <a:xfrm>
            <a:off x="420632" y="3904084"/>
            <a:ext cx="4079719" cy="3108543"/>
          </a:xfrm>
          <a:prstGeom prst="rect">
            <a:avLst/>
          </a:prstGeom>
          <a:noFill/>
        </p:spPr>
        <p:txBody>
          <a:bodyPr wrap="square" rtlCol="0">
            <a:spAutoFit/>
          </a:bodyPr>
          <a:lstStyle/>
          <a:p>
            <a:pPr algn="just">
              <a:spcAft>
                <a:spcPts val="1200"/>
              </a:spcAft>
            </a:pPr>
            <a:r>
              <a:rPr lang="en-US" sz="2000" dirty="0"/>
              <a:t>Metrics for model evaluation:</a:t>
            </a:r>
          </a:p>
          <a:p>
            <a:pPr marL="342900" indent="-342900" algn="just">
              <a:spcAft>
                <a:spcPts val="1200"/>
              </a:spcAft>
              <a:buClr>
                <a:schemeClr val="accent1"/>
              </a:buClr>
              <a:buAutoNum type="arabicPeriod"/>
            </a:pPr>
            <a:r>
              <a:rPr lang="en-US" dirty="0"/>
              <a:t>Cross-Validated Accuracy (Sensitivity): High variation in sensitivity of the small test sample with varying test-train splits, and hence not trustworthy</a:t>
            </a:r>
          </a:p>
          <a:p>
            <a:pPr marL="342900" indent="-342900" algn="just">
              <a:spcAft>
                <a:spcPts val="1200"/>
              </a:spcAft>
              <a:buClr>
                <a:schemeClr val="accent1"/>
              </a:buClr>
              <a:buFontTx/>
              <a:buAutoNum type="arabicPeriod"/>
            </a:pPr>
            <a:r>
              <a:rPr lang="en-US" dirty="0"/>
              <a:t>False positive rate: We want to </a:t>
            </a:r>
            <a:r>
              <a:rPr lang="en-US" sz="1900" dirty="0">
                <a:solidFill>
                  <a:srgbClr val="0099FF"/>
                </a:solidFill>
              </a:rPr>
              <a:t>control </a:t>
            </a:r>
            <a:r>
              <a:rPr lang="en-US" dirty="0"/>
              <a:t>the prediction of a </a:t>
            </a:r>
            <a:r>
              <a:rPr lang="en-US" sz="1900" dirty="0">
                <a:solidFill>
                  <a:srgbClr val="0099FF"/>
                </a:solidFill>
              </a:rPr>
              <a:t>higher </a:t>
            </a:r>
            <a:r>
              <a:rPr lang="en-US" dirty="0"/>
              <a:t>PFI for a patient compared to the actual PFI</a:t>
            </a:r>
          </a:p>
          <a:p>
            <a:pPr marL="342900" indent="-342900" algn="just">
              <a:spcAft>
                <a:spcPts val="1200"/>
              </a:spcAft>
              <a:buClr>
                <a:schemeClr val="accent1"/>
              </a:buClr>
              <a:buAutoNum type="arabicPeriod"/>
            </a:pPr>
            <a:endParaRPr lang="en-US" dirty="0"/>
          </a:p>
        </p:txBody>
      </p:sp>
      <p:sp>
        <p:nvSpPr>
          <p:cNvPr id="15" name="Rectangle: Rounded Corners 14">
            <a:extLst>
              <a:ext uri="{FF2B5EF4-FFF2-40B4-BE49-F238E27FC236}">
                <a16:creationId xmlns:a16="http://schemas.microsoft.com/office/drawing/2014/main" id="{E20F47C6-29E9-490C-8F21-88D916517C61}"/>
              </a:ext>
            </a:extLst>
          </p:cNvPr>
          <p:cNvSpPr/>
          <p:nvPr/>
        </p:nvSpPr>
        <p:spPr>
          <a:xfrm>
            <a:off x="5406896" y="4922099"/>
            <a:ext cx="6355996" cy="855246"/>
          </a:xfrm>
          <a:prstGeom prst="roundRect">
            <a:avLst/>
          </a:prstGeom>
          <a:no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7649EC7-63CD-4FE3-B53D-CCBCA936827A}"/>
              </a:ext>
            </a:extLst>
          </p:cNvPr>
          <p:cNvPicPr>
            <a:picLocks noChangeAspect="1"/>
          </p:cNvPicPr>
          <p:nvPr/>
        </p:nvPicPr>
        <p:blipFill>
          <a:blip r:embed="rId2"/>
          <a:stretch>
            <a:fillRect/>
          </a:stretch>
        </p:blipFill>
        <p:spPr>
          <a:xfrm>
            <a:off x="5237340" y="4804675"/>
            <a:ext cx="408872" cy="379387"/>
          </a:xfrm>
          <a:prstGeom prst="rect">
            <a:avLst/>
          </a:prstGeom>
          <a:solidFill>
            <a:schemeClr val="bg1"/>
          </a:solidFill>
        </p:spPr>
      </p:pic>
      <p:cxnSp>
        <p:nvCxnSpPr>
          <p:cNvPr id="18" name="Straight Connector 17">
            <a:extLst>
              <a:ext uri="{FF2B5EF4-FFF2-40B4-BE49-F238E27FC236}">
                <a16:creationId xmlns:a16="http://schemas.microsoft.com/office/drawing/2014/main" id="{8B9B5B4A-FB9F-42B4-BA53-4137DC028AC2}"/>
              </a:ext>
            </a:extLst>
          </p:cNvPr>
          <p:cNvCxnSpPr>
            <a:cxnSpLocks/>
          </p:cNvCxnSpPr>
          <p:nvPr/>
        </p:nvCxnSpPr>
        <p:spPr>
          <a:xfrm>
            <a:off x="4680219" y="1784839"/>
            <a:ext cx="0" cy="4681386"/>
          </a:xfrm>
          <a:prstGeom prst="line">
            <a:avLst/>
          </a:prstGeom>
          <a:ln>
            <a:solidFill>
              <a:schemeClr val="bg1">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D1035C17-85DC-4745-8003-DD56FDF087B7}"/>
              </a:ext>
            </a:extLst>
          </p:cNvPr>
          <p:cNvSpPr/>
          <p:nvPr/>
        </p:nvSpPr>
        <p:spPr>
          <a:xfrm rot="5400000">
            <a:off x="4598756" y="2301017"/>
            <a:ext cx="486817" cy="271426"/>
          </a:xfrm>
          <a:prstGeom prst="triangle">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9C1741-49C2-4748-9CE1-9AE073A40F5A}"/>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 | DATA | VARIABLE SELECTION </a:t>
            </a:r>
            <a:r>
              <a:rPr lang="en-US" sz="1200" dirty="0">
                <a:solidFill>
                  <a:schemeClr val="accent1">
                    <a:lumMod val="75000"/>
                  </a:schemeClr>
                </a:solidFill>
              </a:rPr>
              <a:t>| MODELLING | </a:t>
            </a:r>
            <a:r>
              <a:rPr lang="en-US" sz="1200" dirty="0">
                <a:solidFill>
                  <a:schemeClr val="bg1">
                    <a:lumMod val="75000"/>
                  </a:schemeClr>
                </a:solidFill>
              </a:rPr>
              <a:t>VALIDATION | INTERPRETATION OF RESULTS</a:t>
            </a:r>
          </a:p>
        </p:txBody>
      </p:sp>
    </p:spTree>
    <p:extLst>
      <p:ext uri="{BB962C8B-B14F-4D97-AF65-F5344CB8AC3E}">
        <p14:creationId xmlns:p14="http://schemas.microsoft.com/office/powerpoint/2010/main" val="377051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75CC-CCA4-4E9C-9DC7-7D05C764B046}"/>
              </a:ext>
            </a:extLst>
          </p:cNvPr>
          <p:cNvSpPr>
            <a:spLocks noGrp="1"/>
          </p:cNvSpPr>
          <p:nvPr>
            <p:ph type="title"/>
          </p:nvPr>
        </p:nvSpPr>
        <p:spPr>
          <a:xfrm>
            <a:off x="1069086" y="694314"/>
            <a:ext cx="9623834" cy="5069149"/>
          </a:xfrm>
        </p:spPr>
        <p:txBody>
          <a:bodyPr anchor="t">
            <a:normAutofit fontScale="90000"/>
          </a:bodyPr>
          <a:lstStyle/>
          <a:p>
            <a:r>
              <a:rPr lang="en-US" dirty="0"/>
              <a:t>Agenda</a:t>
            </a:r>
            <a:br>
              <a:rPr lang="en-US" dirty="0"/>
            </a:br>
            <a:br>
              <a:rPr lang="en-US" sz="2000" dirty="0"/>
            </a:br>
            <a:r>
              <a:rPr lang="en-US" sz="2900" dirty="0"/>
              <a:t>background</a:t>
            </a:r>
            <a:br>
              <a:rPr lang="en-US" sz="2900" dirty="0"/>
            </a:br>
            <a:br>
              <a:rPr lang="en-US" sz="2900" dirty="0"/>
            </a:br>
            <a:r>
              <a:rPr lang="en-US" sz="2900" dirty="0"/>
              <a:t>Data</a:t>
            </a:r>
            <a:br>
              <a:rPr lang="en-US" sz="2900" dirty="0"/>
            </a:br>
            <a:br>
              <a:rPr lang="en-US" sz="2900" dirty="0"/>
            </a:br>
            <a:r>
              <a:rPr lang="en-US" sz="2900" dirty="0"/>
              <a:t>Variable selection</a:t>
            </a:r>
            <a:br>
              <a:rPr lang="en-US" sz="2900" dirty="0"/>
            </a:br>
            <a:br>
              <a:rPr lang="en-US" sz="2900" dirty="0"/>
            </a:br>
            <a:r>
              <a:rPr lang="en-US" sz="2900" dirty="0"/>
              <a:t>modelling</a:t>
            </a:r>
            <a:br>
              <a:rPr lang="en-US" sz="2900" dirty="0"/>
            </a:br>
            <a:br>
              <a:rPr lang="en-US" sz="2900" dirty="0"/>
            </a:br>
            <a:r>
              <a:rPr lang="en-US" sz="2900" dirty="0"/>
              <a:t>validation</a:t>
            </a:r>
            <a:br>
              <a:rPr lang="en-US" sz="2900" dirty="0"/>
            </a:br>
            <a:br>
              <a:rPr lang="en-US" sz="2900" dirty="0"/>
            </a:br>
            <a:r>
              <a:rPr lang="en-US" sz="2900" dirty="0"/>
              <a:t>interpretation of results</a:t>
            </a:r>
            <a:br>
              <a:rPr lang="en-US" sz="2900" dirty="0"/>
            </a:br>
            <a:br>
              <a:rPr lang="en-US" sz="2400" dirty="0"/>
            </a:br>
            <a:br>
              <a:rPr lang="en-US" sz="2000" dirty="0"/>
            </a:br>
            <a:endParaRPr lang="en-US" dirty="0"/>
          </a:p>
        </p:txBody>
      </p:sp>
      <p:pic>
        <p:nvPicPr>
          <p:cNvPr id="12" name="Picture 11">
            <a:extLst>
              <a:ext uri="{FF2B5EF4-FFF2-40B4-BE49-F238E27FC236}">
                <a16:creationId xmlns:a16="http://schemas.microsoft.com/office/drawing/2014/main" id="{3F4A9200-7FEA-4382-A4A1-5CE4B42A7292}"/>
              </a:ext>
            </a:extLst>
          </p:cNvPr>
          <p:cNvPicPr>
            <a:picLocks noChangeAspect="1"/>
          </p:cNvPicPr>
          <p:nvPr/>
        </p:nvPicPr>
        <p:blipFill>
          <a:blip r:embed="rId2"/>
          <a:stretch>
            <a:fillRect/>
          </a:stretch>
        </p:blipFill>
        <p:spPr>
          <a:xfrm>
            <a:off x="3219450" y="0"/>
            <a:ext cx="8972550" cy="266700"/>
          </a:xfrm>
          <a:prstGeom prst="rect">
            <a:avLst/>
          </a:prstGeom>
        </p:spPr>
      </p:pic>
      <p:cxnSp>
        <p:nvCxnSpPr>
          <p:cNvPr id="8" name="Straight Connector 7">
            <a:extLst>
              <a:ext uri="{FF2B5EF4-FFF2-40B4-BE49-F238E27FC236}">
                <a16:creationId xmlns:a16="http://schemas.microsoft.com/office/drawing/2014/main" id="{B6EF5DE1-9EBB-428D-94AE-51040AFFF524}"/>
              </a:ext>
            </a:extLst>
          </p:cNvPr>
          <p:cNvCxnSpPr/>
          <p:nvPr/>
        </p:nvCxnSpPr>
        <p:spPr>
          <a:xfrm>
            <a:off x="756525" y="796763"/>
            <a:ext cx="0" cy="439867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72D84-130D-4EBF-8502-5188D55D00A8}"/>
              </a:ext>
            </a:extLst>
          </p:cNvPr>
          <p:cNvSpPr/>
          <p:nvPr/>
        </p:nvSpPr>
        <p:spPr>
          <a:xfrm>
            <a:off x="691088" y="1590239"/>
            <a:ext cx="146304" cy="146304"/>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C562627-D4A6-4CE6-AF2F-7EF1A0A4251C}"/>
              </a:ext>
            </a:extLst>
          </p:cNvPr>
          <p:cNvSpPr/>
          <p:nvPr/>
        </p:nvSpPr>
        <p:spPr>
          <a:xfrm>
            <a:off x="691088" y="2202242"/>
            <a:ext cx="146304" cy="146304"/>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002A099-F0E1-4931-87B8-7B5D30F8C1F8}"/>
              </a:ext>
            </a:extLst>
          </p:cNvPr>
          <p:cNvSpPr/>
          <p:nvPr/>
        </p:nvSpPr>
        <p:spPr>
          <a:xfrm>
            <a:off x="691088" y="2865804"/>
            <a:ext cx="146304" cy="146304"/>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F93877D-2783-429E-9BA4-8E05951D1AEA}"/>
              </a:ext>
            </a:extLst>
          </p:cNvPr>
          <p:cNvSpPr/>
          <p:nvPr/>
        </p:nvSpPr>
        <p:spPr>
          <a:xfrm>
            <a:off x="691088" y="3485846"/>
            <a:ext cx="146304" cy="146304"/>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E7C5A06-5115-4624-B4F8-8A75184A011A}"/>
              </a:ext>
            </a:extLst>
          </p:cNvPr>
          <p:cNvSpPr/>
          <p:nvPr/>
        </p:nvSpPr>
        <p:spPr>
          <a:xfrm>
            <a:off x="691088" y="4089545"/>
            <a:ext cx="146304" cy="146304"/>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7CC17DD-77D2-41FC-9859-C2C461D98B83}"/>
              </a:ext>
            </a:extLst>
          </p:cNvPr>
          <p:cNvSpPr/>
          <p:nvPr/>
        </p:nvSpPr>
        <p:spPr>
          <a:xfrm>
            <a:off x="691088" y="4746221"/>
            <a:ext cx="146304" cy="146304"/>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0885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p>
        </p:txBody>
      </p:sp>
      <p:sp>
        <p:nvSpPr>
          <p:cNvPr id="3" name="Content Placeholder 2"/>
          <p:cNvSpPr>
            <a:spLocks noGrp="1"/>
          </p:cNvSpPr>
          <p:nvPr>
            <p:ph idx="1"/>
          </p:nvPr>
        </p:nvSpPr>
        <p:spPr>
          <a:xfrm>
            <a:off x="1024128" y="1927412"/>
            <a:ext cx="9720073" cy="3266380"/>
          </a:xfrm>
        </p:spPr>
        <p:txBody>
          <a:bodyPr/>
          <a:lstStyle/>
          <a:p>
            <a:pPr marL="365760" indent="-274320">
              <a:buFont typeface="Arial" charset="0"/>
              <a:buChar char="•"/>
            </a:pPr>
            <a:r>
              <a:rPr lang="en-US" dirty="0"/>
              <a:t>We selected the three class PFI prediction model because it provides the ability to differentiate the survival classes better than the binary classification</a:t>
            </a:r>
          </a:p>
          <a:p>
            <a:pPr marL="365760" indent="-274320">
              <a:buFont typeface="Arial" charset="0"/>
              <a:buChar char="•"/>
            </a:pPr>
            <a:r>
              <a:rPr lang="en-US" dirty="0"/>
              <a:t>Random Forest is better suited for multi-class classification and is not contingent on centering and scaling of the test data for accurate predictions. Hence, we have selected the Random Forest model with genes selected from survival analysis and recursive feature elimination, as our final model</a:t>
            </a:r>
          </a:p>
        </p:txBody>
      </p:sp>
      <p:sp>
        <p:nvSpPr>
          <p:cNvPr id="5" name="Rectangle 4">
            <a:extLst>
              <a:ext uri="{FF2B5EF4-FFF2-40B4-BE49-F238E27FC236}">
                <a16:creationId xmlns:a16="http://schemas.microsoft.com/office/drawing/2014/main" id="{DBAAA4E2-48B9-4DAB-999A-47888834F6D6}"/>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 | DATA | VARIABLE SELECTION </a:t>
            </a:r>
            <a:r>
              <a:rPr lang="en-US" sz="1200" dirty="0">
                <a:solidFill>
                  <a:schemeClr val="accent1">
                    <a:lumMod val="75000"/>
                  </a:schemeClr>
                </a:solidFill>
              </a:rPr>
              <a:t>| MODELLING | </a:t>
            </a:r>
            <a:r>
              <a:rPr lang="en-US" sz="1200" dirty="0">
                <a:solidFill>
                  <a:schemeClr val="bg1">
                    <a:lumMod val="75000"/>
                  </a:schemeClr>
                </a:solidFill>
              </a:rPr>
              <a:t>VALIDATION | INTERPRETATION OF RESULTS</a:t>
            </a:r>
          </a:p>
        </p:txBody>
      </p:sp>
      <p:sp>
        <p:nvSpPr>
          <p:cNvPr id="7" name="Rectangle: Rounded Corners 6">
            <a:extLst>
              <a:ext uri="{FF2B5EF4-FFF2-40B4-BE49-F238E27FC236}">
                <a16:creationId xmlns:a16="http://schemas.microsoft.com/office/drawing/2014/main" id="{FA2A9304-AC0E-4438-8224-70DFA94566FF}"/>
              </a:ext>
            </a:extLst>
          </p:cNvPr>
          <p:cNvSpPr/>
          <p:nvPr/>
        </p:nvSpPr>
        <p:spPr>
          <a:xfrm>
            <a:off x="1533822" y="4599275"/>
            <a:ext cx="8721263" cy="1336387"/>
          </a:xfrm>
          <a:prstGeom prst="roundRect">
            <a:avLst>
              <a:gd name="adj" fmla="val 9079"/>
            </a:avLst>
          </a:prstGeom>
          <a:no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600"/>
              </a:spcAft>
              <a:buClr>
                <a:schemeClr val="accent1"/>
              </a:buClr>
              <a:buFont typeface="Arial" panose="020B0604020202020204" pitchFamily="34" charset="0"/>
              <a:buChar char="•"/>
            </a:pPr>
            <a:r>
              <a:rPr lang="en-US" dirty="0">
                <a:solidFill>
                  <a:schemeClr val="tx1"/>
                </a:solidFill>
              </a:rPr>
              <a:t>With an accuracy of 57%, our model is 24 percentage points more accurate compared to the 33% random chance of prediction of one of the three classes</a:t>
            </a:r>
          </a:p>
          <a:p>
            <a:pPr marL="285750" indent="-285750">
              <a:spcAft>
                <a:spcPts val="600"/>
              </a:spcAft>
              <a:buClr>
                <a:schemeClr val="accent1"/>
              </a:buClr>
              <a:buFont typeface="Arial" panose="020B0604020202020204" pitchFamily="34" charset="0"/>
              <a:buChar char="•"/>
            </a:pPr>
            <a:r>
              <a:rPr lang="en-US" dirty="0">
                <a:solidFill>
                  <a:schemeClr val="tx1"/>
                </a:solidFill>
              </a:rPr>
              <a:t>Since a tree based model gave us the best performance, our data has multiple inherent interactions within its structure which we will explore in the further slides</a:t>
            </a:r>
          </a:p>
        </p:txBody>
      </p:sp>
      <p:pic>
        <p:nvPicPr>
          <p:cNvPr id="8" name="Picture 7">
            <a:extLst>
              <a:ext uri="{FF2B5EF4-FFF2-40B4-BE49-F238E27FC236}">
                <a16:creationId xmlns:a16="http://schemas.microsoft.com/office/drawing/2014/main" id="{87B559F0-2AF1-44C7-AD75-AD0072F537C6}"/>
              </a:ext>
            </a:extLst>
          </p:cNvPr>
          <p:cNvPicPr>
            <a:picLocks noChangeAspect="1"/>
          </p:cNvPicPr>
          <p:nvPr/>
        </p:nvPicPr>
        <p:blipFill>
          <a:blip r:embed="rId2"/>
          <a:stretch>
            <a:fillRect/>
          </a:stretch>
        </p:blipFill>
        <p:spPr>
          <a:xfrm>
            <a:off x="1328755" y="4389577"/>
            <a:ext cx="408872" cy="379387"/>
          </a:xfrm>
          <a:prstGeom prst="rect">
            <a:avLst/>
          </a:prstGeom>
          <a:solidFill>
            <a:schemeClr val="bg1"/>
          </a:solidFill>
        </p:spPr>
      </p:pic>
    </p:spTree>
    <p:extLst>
      <p:ext uri="{BB962C8B-B14F-4D97-AF65-F5344CB8AC3E}">
        <p14:creationId xmlns:p14="http://schemas.microsoft.com/office/powerpoint/2010/main" val="45893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features – genes vs. drugs</a:t>
            </a:r>
          </a:p>
        </p:txBody>
      </p:sp>
      <p:sp>
        <p:nvSpPr>
          <p:cNvPr id="3" name="Content Placeholder 2"/>
          <p:cNvSpPr>
            <a:spLocks noGrp="1"/>
          </p:cNvSpPr>
          <p:nvPr>
            <p:ph idx="1"/>
          </p:nvPr>
        </p:nvSpPr>
        <p:spPr>
          <a:xfrm>
            <a:off x="768193" y="1746675"/>
            <a:ext cx="3980309" cy="4771505"/>
          </a:xfrm>
        </p:spPr>
        <p:txBody>
          <a:bodyPr/>
          <a:lstStyle/>
          <a:p>
            <a:pPr marL="0" indent="0">
              <a:buNone/>
            </a:pPr>
            <a:r>
              <a:rPr lang="en-US" sz="2000" dirty="0"/>
              <a:t>Why compare the two?</a:t>
            </a:r>
          </a:p>
          <a:p>
            <a:pPr marL="0" indent="0" algn="just">
              <a:buNone/>
            </a:pPr>
            <a:r>
              <a:rPr lang="en-US" sz="2000" dirty="0"/>
              <a:t>Drug data will have some genetic information encoded because of prescription decision based on clinical attributes of the patient. Clinical attributes are in turn driven by genetic modifications</a:t>
            </a:r>
          </a:p>
          <a:p>
            <a:pPr marL="0" indent="0" algn="just">
              <a:buNone/>
            </a:pPr>
            <a:endParaRPr lang="en-US" sz="2000" dirty="0"/>
          </a:p>
          <a:p>
            <a:pPr marL="0" indent="0" algn="just">
              <a:buNone/>
            </a:pPr>
            <a:r>
              <a:rPr lang="en-US" sz="2000" dirty="0"/>
              <a:t>Other comparison:</a:t>
            </a:r>
          </a:p>
          <a:p>
            <a:pPr marL="0" indent="0" algn="just">
              <a:buNone/>
            </a:pPr>
            <a:r>
              <a:rPr lang="en-US" sz="2000" dirty="0"/>
              <a:t>Performance of genes selected after feature selection (DEA, survival model, and RFE) vs. the top 10 Principal Components from genetic data</a:t>
            </a:r>
          </a:p>
          <a:p>
            <a:pPr marL="0" indent="0" algn="just">
              <a:buNone/>
            </a:pPr>
            <a:endParaRPr lang="en-US" sz="1800" dirty="0"/>
          </a:p>
        </p:txBody>
      </p:sp>
      <p:graphicFrame>
        <p:nvGraphicFramePr>
          <p:cNvPr id="5" name="Table 4"/>
          <p:cNvGraphicFramePr>
            <a:graphicFrameLocks noGrp="1"/>
          </p:cNvGraphicFramePr>
          <p:nvPr>
            <p:extLst/>
          </p:nvPr>
        </p:nvGraphicFramePr>
        <p:xfrm>
          <a:off x="5732722" y="2257108"/>
          <a:ext cx="5001089" cy="2004578"/>
        </p:xfrm>
        <a:graphic>
          <a:graphicData uri="http://schemas.openxmlformats.org/drawingml/2006/table">
            <a:tbl>
              <a:tblPr firstRow="1" firstCol="1" bandRow="1">
                <a:tableStyleId>{2D5ABB26-0587-4C30-8999-92F81FD0307C}</a:tableStyleId>
              </a:tblPr>
              <a:tblGrid>
                <a:gridCol w="2528053">
                  <a:extLst>
                    <a:ext uri="{9D8B030D-6E8A-4147-A177-3AD203B41FA5}">
                      <a16:colId xmlns:a16="http://schemas.microsoft.com/office/drawing/2014/main" val="20000"/>
                    </a:ext>
                  </a:extLst>
                </a:gridCol>
                <a:gridCol w="2473036">
                  <a:extLst>
                    <a:ext uri="{9D8B030D-6E8A-4147-A177-3AD203B41FA5}">
                      <a16:colId xmlns:a16="http://schemas.microsoft.com/office/drawing/2014/main" val="20001"/>
                    </a:ext>
                  </a:extLst>
                </a:gridCol>
              </a:tblGrid>
              <a:tr h="503203">
                <a:tc>
                  <a:txBody>
                    <a:bodyPr/>
                    <a:lstStyle/>
                    <a:p>
                      <a:pPr algn="ctr">
                        <a:lnSpc>
                          <a:spcPct val="100000"/>
                        </a:lnSpc>
                        <a:spcAft>
                          <a:spcPts val="0"/>
                        </a:spcAft>
                      </a:pPr>
                      <a:r>
                        <a:rPr lang="en-US" sz="1600" b="1" dirty="0">
                          <a:solidFill>
                            <a:schemeClr val="bg1"/>
                          </a:solidFill>
                          <a:effectLst/>
                        </a:rPr>
                        <a:t>Model </a:t>
                      </a:r>
                      <a:endParaRPr lang="en-US" sz="1600" b="1" dirty="0">
                        <a:solidFill>
                          <a:schemeClr val="bg1"/>
                        </a:solidFill>
                        <a:effectLst/>
                        <a:latin typeface="Times New Roman" charset="0"/>
                        <a:ea typeface="Calibri" charset="0"/>
                      </a:endParaRPr>
                    </a:p>
                  </a:txBody>
                  <a:tcPr marL="65904" marR="65904" marT="0" marB="0" anchor="ctr">
                    <a:solidFill>
                      <a:schemeClr val="accent1">
                        <a:lumMod val="60000"/>
                        <a:lumOff val="40000"/>
                      </a:schemeClr>
                    </a:solidFill>
                  </a:tcPr>
                </a:tc>
                <a:tc>
                  <a:txBody>
                    <a:bodyPr/>
                    <a:lstStyle/>
                    <a:p>
                      <a:pPr algn="ctr">
                        <a:lnSpc>
                          <a:spcPct val="100000"/>
                        </a:lnSpc>
                        <a:spcAft>
                          <a:spcPts val="0"/>
                        </a:spcAft>
                      </a:pPr>
                      <a:r>
                        <a:rPr lang="en-US" sz="1600" b="1" dirty="0">
                          <a:solidFill>
                            <a:schemeClr val="bg1"/>
                          </a:solidFill>
                          <a:effectLst/>
                        </a:rPr>
                        <a:t>Cross-validated Accuracy</a:t>
                      </a:r>
                    </a:p>
                    <a:p>
                      <a:pPr algn="ctr">
                        <a:lnSpc>
                          <a:spcPct val="100000"/>
                        </a:lnSpc>
                        <a:spcAft>
                          <a:spcPts val="0"/>
                        </a:spcAft>
                      </a:pPr>
                      <a:r>
                        <a:rPr lang="en-US" sz="1600" b="1" dirty="0">
                          <a:solidFill>
                            <a:schemeClr val="bg1"/>
                          </a:solidFill>
                          <a:effectLst/>
                        </a:rPr>
                        <a:t>(Sensitivity)</a:t>
                      </a:r>
                      <a:endParaRPr lang="en-US" sz="1600" b="1" dirty="0">
                        <a:solidFill>
                          <a:schemeClr val="bg1"/>
                        </a:solidFill>
                        <a:effectLst/>
                        <a:latin typeface="Times New Roman" charset="0"/>
                        <a:ea typeface="Calibri" charset="0"/>
                      </a:endParaRPr>
                    </a:p>
                  </a:txBody>
                  <a:tcPr marL="65904" marR="65904" marT="0" marB="0" anchor="ctr">
                    <a:solidFill>
                      <a:schemeClr val="accent1">
                        <a:lumMod val="60000"/>
                        <a:lumOff val="40000"/>
                      </a:schemeClr>
                    </a:solidFill>
                  </a:tcPr>
                </a:tc>
                <a:extLst>
                  <a:ext uri="{0D108BD9-81ED-4DB2-BD59-A6C34878D82A}">
                    <a16:rowId xmlns:a16="http://schemas.microsoft.com/office/drawing/2014/main" val="10000"/>
                  </a:ext>
                </a:extLst>
              </a:tr>
              <a:tr h="377403">
                <a:tc>
                  <a:txBody>
                    <a:bodyPr/>
                    <a:lstStyle/>
                    <a:p>
                      <a:pPr algn="l">
                        <a:lnSpc>
                          <a:spcPct val="100000"/>
                        </a:lnSpc>
                        <a:spcAft>
                          <a:spcPts val="0"/>
                        </a:spcAft>
                      </a:pPr>
                      <a:r>
                        <a:rPr lang="en-US" sz="1600" b="0" kern="1200" dirty="0">
                          <a:solidFill>
                            <a:schemeClr val="tx1"/>
                          </a:solidFill>
                          <a:effectLst/>
                          <a:latin typeface="+mn-lt"/>
                          <a:ea typeface="+mn-ea"/>
                          <a:cs typeface="+mn-cs"/>
                        </a:rPr>
                        <a:t>Drugs only</a:t>
                      </a:r>
                    </a:p>
                  </a:txBody>
                  <a:tcPr marL="68580" marR="68580" marT="0" marB="0" anchor="ctr"/>
                </a:tc>
                <a:tc>
                  <a:txBody>
                    <a:bodyPr/>
                    <a:lstStyle/>
                    <a:p>
                      <a:pPr algn="ctr">
                        <a:lnSpc>
                          <a:spcPct val="100000"/>
                        </a:lnSpc>
                        <a:spcAft>
                          <a:spcPts val="0"/>
                        </a:spcAft>
                      </a:pPr>
                      <a:r>
                        <a:rPr lang="en-US" sz="1600" dirty="0">
                          <a:solidFill>
                            <a:schemeClr val="tx1"/>
                          </a:solidFill>
                          <a:effectLst/>
                        </a:rPr>
                        <a:t>48%</a:t>
                      </a:r>
                      <a:endParaRPr lang="en-US" sz="1600" dirty="0">
                        <a:solidFill>
                          <a:schemeClr val="tx1"/>
                        </a:solidFill>
                        <a:effectLst/>
                        <a:latin typeface="Times New Roman" charset="0"/>
                        <a:ea typeface="Calibri" charset="0"/>
                      </a:endParaRPr>
                    </a:p>
                  </a:txBody>
                  <a:tcPr marL="68580" marR="68580" marT="0" marB="0" anchor="ctr"/>
                </a:tc>
                <a:extLst>
                  <a:ext uri="{0D108BD9-81ED-4DB2-BD59-A6C34878D82A}">
                    <a16:rowId xmlns:a16="http://schemas.microsoft.com/office/drawing/2014/main" val="10001"/>
                  </a:ext>
                </a:extLst>
              </a:tr>
              <a:tr h="377403">
                <a:tc>
                  <a:txBody>
                    <a:bodyPr/>
                    <a:lstStyle/>
                    <a:p>
                      <a:pPr marL="0" algn="l" defTabSz="914400" rtl="0" eaLnBrk="1" latinLnBrk="0" hangingPunct="1">
                        <a:lnSpc>
                          <a:spcPct val="100000"/>
                        </a:lnSpc>
                        <a:spcAft>
                          <a:spcPts val="0"/>
                        </a:spcAft>
                      </a:pPr>
                      <a:r>
                        <a:rPr lang="en-US" sz="1600" b="0" kern="1200" baseline="0" dirty="0">
                          <a:solidFill>
                            <a:schemeClr val="tx1"/>
                          </a:solidFill>
                          <a:effectLst/>
                          <a:latin typeface="+mn-lt"/>
                          <a:ea typeface="+mn-ea"/>
                          <a:cs typeface="+mn-cs"/>
                        </a:rPr>
                        <a:t>Genes + Clinical</a:t>
                      </a:r>
                      <a:endParaRPr lang="en-US" sz="1600" b="0" kern="1200" dirty="0">
                        <a:solidFill>
                          <a:schemeClr val="tx1"/>
                        </a:solidFill>
                        <a:effectLst/>
                        <a:latin typeface="+mn-lt"/>
                        <a:ea typeface="+mn-ea"/>
                        <a:cs typeface="+mn-cs"/>
                      </a:endParaRPr>
                    </a:p>
                  </a:txBody>
                  <a:tcPr marL="68580" marR="68580" marT="0" marB="0" anchor="ctr"/>
                </a:tc>
                <a:tc>
                  <a:txBody>
                    <a:bodyPr/>
                    <a:lstStyle/>
                    <a:p>
                      <a:pPr algn="ctr">
                        <a:lnSpc>
                          <a:spcPct val="100000"/>
                        </a:lnSpc>
                        <a:spcAft>
                          <a:spcPts val="0"/>
                        </a:spcAft>
                      </a:pPr>
                      <a:r>
                        <a:rPr lang="en-US" sz="1600" dirty="0">
                          <a:solidFill>
                            <a:schemeClr val="tx1"/>
                          </a:solidFill>
                          <a:effectLst/>
                          <a:latin typeface="Times New Roman" charset="0"/>
                          <a:ea typeface="Calibri" charset="0"/>
                        </a:rPr>
                        <a:t>49%</a:t>
                      </a:r>
                    </a:p>
                  </a:txBody>
                  <a:tcPr marL="68580" marR="68580" marT="0" marB="0" anchor="ctr"/>
                </a:tc>
                <a:extLst>
                  <a:ext uri="{0D108BD9-81ED-4DB2-BD59-A6C34878D82A}">
                    <a16:rowId xmlns:a16="http://schemas.microsoft.com/office/drawing/2014/main" val="10002"/>
                  </a:ext>
                </a:extLst>
              </a:tr>
              <a:tr h="369166">
                <a:tc>
                  <a:txBody>
                    <a:bodyPr/>
                    <a:lstStyle/>
                    <a:p>
                      <a:pPr marL="0" algn="l" defTabSz="914400" rtl="0" eaLnBrk="1" latinLnBrk="0" hangingPunct="1">
                        <a:lnSpc>
                          <a:spcPct val="100000"/>
                        </a:lnSpc>
                        <a:spcAft>
                          <a:spcPts val="0"/>
                        </a:spcAft>
                      </a:pPr>
                      <a:r>
                        <a:rPr lang="en-US" sz="1600" b="0" kern="1200" dirty="0">
                          <a:solidFill>
                            <a:schemeClr val="tx1"/>
                          </a:solidFill>
                          <a:effectLst/>
                          <a:latin typeface="+mn-lt"/>
                          <a:ea typeface="+mn-ea"/>
                          <a:cs typeface="+mn-cs"/>
                        </a:rPr>
                        <a:t>Gene PCA + Clinical + Drugs</a:t>
                      </a:r>
                    </a:p>
                  </a:txBody>
                  <a:tcPr marL="68580" marR="68580" marT="0" marB="0" anchor="ctr">
                    <a:noFill/>
                  </a:tcPr>
                </a:tc>
                <a:tc>
                  <a:txBody>
                    <a:bodyPr/>
                    <a:lstStyle/>
                    <a:p>
                      <a:pPr algn="ctr">
                        <a:lnSpc>
                          <a:spcPct val="100000"/>
                        </a:lnSpc>
                        <a:spcAft>
                          <a:spcPts val="0"/>
                        </a:spcAft>
                      </a:pPr>
                      <a:r>
                        <a:rPr lang="en-US" sz="1600" dirty="0">
                          <a:solidFill>
                            <a:schemeClr val="tx1"/>
                          </a:solidFill>
                          <a:effectLst/>
                        </a:rPr>
                        <a:t>52%</a:t>
                      </a:r>
                      <a:endParaRPr lang="en-US" sz="1600" dirty="0">
                        <a:solidFill>
                          <a:schemeClr val="tx1"/>
                        </a:solidFill>
                        <a:effectLst/>
                        <a:latin typeface="Times New Roman" charset="0"/>
                        <a:ea typeface="Calibri" charset="0"/>
                      </a:endParaRPr>
                    </a:p>
                  </a:txBody>
                  <a:tcPr marL="68580" marR="68580" marT="0" marB="0" anchor="ctr">
                    <a:noFill/>
                  </a:tcPr>
                </a:tc>
                <a:extLst>
                  <a:ext uri="{0D108BD9-81ED-4DB2-BD59-A6C34878D82A}">
                    <a16:rowId xmlns:a16="http://schemas.microsoft.com/office/drawing/2014/main" val="10003"/>
                  </a:ext>
                </a:extLst>
              </a:tr>
              <a:tr h="377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Genes </a:t>
                      </a:r>
                      <a:r>
                        <a:rPr lang="en-US" sz="1600" b="0" kern="1200" baseline="0" dirty="0">
                          <a:solidFill>
                            <a:schemeClr val="tx1"/>
                          </a:solidFill>
                          <a:effectLst/>
                          <a:latin typeface="+mn-lt"/>
                          <a:ea typeface="+mn-ea"/>
                          <a:cs typeface="+mn-cs"/>
                        </a:rPr>
                        <a:t>+ Clinical + Drugs</a:t>
                      </a:r>
                      <a:endParaRPr lang="en-US" sz="16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a:txBody>
                    <a:bodyPr/>
                    <a:lstStyle/>
                    <a:p>
                      <a:pPr algn="ctr">
                        <a:lnSpc>
                          <a:spcPct val="100000"/>
                        </a:lnSpc>
                        <a:spcAft>
                          <a:spcPts val="0"/>
                        </a:spcAft>
                      </a:pPr>
                      <a:r>
                        <a:rPr lang="en-US" sz="1600" dirty="0">
                          <a:solidFill>
                            <a:schemeClr val="tx1"/>
                          </a:solidFill>
                          <a:effectLst/>
                          <a:latin typeface="Times New Roman" charset="0"/>
                          <a:ea typeface="Calibri" charset="0"/>
                        </a:rPr>
                        <a:t>57%</a:t>
                      </a:r>
                    </a:p>
                  </a:txBody>
                  <a:tcPr marL="68580" marR="68580" marT="0" marB="0" anchor="c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5706806" y="4636707"/>
            <a:ext cx="5101604" cy="1831271"/>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dirty="0"/>
              <a:t>Using only genes + clinical vs. only the drug data gave similar accuracies (~48%), which is lower than both the variables modeled together (57%)</a:t>
            </a:r>
          </a:p>
          <a:p>
            <a:pPr marL="285750" indent="-285750" algn="just">
              <a:spcAft>
                <a:spcPts val="600"/>
              </a:spcAft>
              <a:buFont typeface="Arial" panose="020B0604020202020204" pitchFamily="34" charset="0"/>
              <a:buChar char="•"/>
            </a:pPr>
            <a:r>
              <a:rPr lang="en-US" dirty="0"/>
              <a:t>Modeling the genes selected using DEA, survival models, and RFE, gave better accuracy as compared to the top 10 PCs from  genetic data</a:t>
            </a:r>
          </a:p>
        </p:txBody>
      </p:sp>
      <p:sp>
        <p:nvSpPr>
          <p:cNvPr id="4" name="TextBox 3">
            <a:extLst>
              <a:ext uri="{FF2B5EF4-FFF2-40B4-BE49-F238E27FC236}">
                <a16:creationId xmlns:a16="http://schemas.microsoft.com/office/drawing/2014/main" id="{05E3F09F-1CC6-4407-AEC7-449E0A38AAFA}"/>
              </a:ext>
            </a:extLst>
          </p:cNvPr>
          <p:cNvSpPr txBox="1"/>
          <p:nvPr/>
        </p:nvSpPr>
        <p:spPr>
          <a:xfrm>
            <a:off x="5545686" y="1662545"/>
            <a:ext cx="2232919" cy="400110"/>
          </a:xfrm>
          <a:prstGeom prst="rect">
            <a:avLst/>
          </a:prstGeom>
          <a:noFill/>
        </p:spPr>
        <p:txBody>
          <a:bodyPr wrap="none" rtlCol="0">
            <a:spAutoFit/>
          </a:bodyPr>
          <a:lstStyle/>
          <a:p>
            <a:r>
              <a:rPr lang="en-US" sz="2000" dirty="0"/>
              <a:t>Accuracy of models:</a:t>
            </a:r>
          </a:p>
        </p:txBody>
      </p:sp>
      <p:sp>
        <p:nvSpPr>
          <p:cNvPr id="15" name="Rectangle: Rounded Corners 14">
            <a:extLst>
              <a:ext uri="{FF2B5EF4-FFF2-40B4-BE49-F238E27FC236}">
                <a16:creationId xmlns:a16="http://schemas.microsoft.com/office/drawing/2014/main" id="{E20F47C6-29E9-490C-8F21-88D916517C61}"/>
              </a:ext>
            </a:extLst>
          </p:cNvPr>
          <p:cNvSpPr/>
          <p:nvPr/>
        </p:nvSpPr>
        <p:spPr>
          <a:xfrm>
            <a:off x="5593869" y="4598703"/>
            <a:ext cx="5256117" cy="1895835"/>
          </a:xfrm>
          <a:prstGeom prst="roundRect">
            <a:avLst>
              <a:gd name="adj" fmla="val 9033"/>
            </a:avLst>
          </a:prstGeom>
          <a:no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7649EC7-63CD-4FE3-B53D-CCBCA936827A}"/>
              </a:ext>
            </a:extLst>
          </p:cNvPr>
          <p:cNvPicPr>
            <a:picLocks noChangeAspect="1"/>
          </p:cNvPicPr>
          <p:nvPr/>
        </p:nvPicPr>
        <p:blipFill>
          <a:blip r:embed="rId2"/>
          <a:stretch>
            <a:fillRect/>
          </a:stretch>
        </p:blipFill>
        <p:spPr>
          <a:xfrm>
            <a:off x="5389821" y="4467249"/>
            <a:ext cx="408872" cy="379387"/>
          </a:xfrm>
          <a:prstGeom prst="rect">
            <a:avLst/>
          </a:prstGeom>
          <a:solidFill>
            <a:schemeClr val="bg1"/>
          </a:solidFill>
        </p:spPr>
      </p:pic>
      <p:cxnSp>
        <p:nvCxnSpPr>
          <p:cNvPr id="14" name="Straight Connector 13">
            <a:extLst>
              <a:ext uri="{FF2B5EF4-FFF2-40B4-BE49-F238E27FC236}">
                <a16:creationId xmlns:a16="http://schemas.microsoft.com/office/drawing/2014/main" id="{D2F80265-F5DE-4783-9F45-40CFFCE1705E}"/>
              </a:ext>
            </a:extLst>
          </p:cNvPr>
          <p:cNvCxnSpPr/>
          <p:nvPr/>
        </p:nvCxnSpPr>
        <p:spPr>
          <a:xfrm>
            <a:off x="4946072" y="1784730"/>
            <a:ext cx="0" cy="4681929"/>
          </a:xfrm>
          <a:prstGeom prst="line">
            <a:avLst/>
          </a:prstGeom>
          <a:ln>
            <a:solidFill>
              <a:schemeClr val="bg1">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76421DBF-6785-4DFB-B962-805471EACA8C}"/>
              </a:ext>
            </a:extLst>
          </p:cNvPr>
          <p:cNvSpPr/>
          <p:nvPr/>
        </p:nvSpPr>
        <p:spPr>
          <a:xfrm rot="5400000">
            <a:off x="4857018" y="2301017"/>
            <a:ext cx="486817" cy="271426"/>
          </a:xfrm>
          <a:prstGeom prst="triangle">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7827DF-6AC2-495B-9318-6E0A8E319472}"/>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 | DATA | VARIABLE SELECTION </a:t>
            </a:r>
            <a:r>
              <a:rPr lang="en-US" sz="1200" dirty="0">
                <a:solidFill>
                  <a:schemeClr val="accent1">
                    <a:lumMod val="75000"/>
                  </a:schemeClr>
                </a:solidFill>
              </a:rPr>
              <a:t>| MODELLING | </a:t>
            </a:r>
            <a:r>
              <a:rPr lang="en-US" sz="1200" dirty="0">
                <a:solidFill>
                  <a:schemeClr val="bg1">
                    <a:lumMod val="75000"/>
                  </a:schemeClr>
                </a:solidFill>
              </a:rPr>
              <a:t>VALIDATION | INTERPRETATION OF RESULTS</a:t>
            </a:r>
          </a:p>
        </p:txBody>
      </p:sp>
    </p:spTree>
    <p:extLst>
      <p:ext uri="{BB962C8B-B14F-4D97-AF65-F5344CB8AC3E}">
        <p14:creationId xmlns:p14="http://schemas.microsoft.com/office/powerpoint/2010/main" val="1367659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769E-C6E7-4F07-AD16-87933D896DBA}"/>
              </a:ext>
            </a:extLst>
          </p:cNvPr>
          <p:cNvSpPr>
            <a:spLocks noGrp="1"/>
          </p:cNvSpPr>
          <p:nvPr>
            <p:ph type="title"/>
          </p:nvPr>
        </p:nvSpPr>
        <p:spPr>
          <a:xfrm>
            <a:off x="936580" y="3249692"/>
            <a:ext cx="9720072" cy="754752"/>
          </a:xfrm>
        </p:spPr>
        <p:txBody>
          <a:bodyPr>
            <a:noAutofit/>
          </a:bodyPr>
          <a:lstStyle/>
          <a:p>
            <a:pPr>
              <a:lnSpc>
                <a:spcPct val="100000"/>
              </a:lnSpc>
            </a:pPr>
            <a:r>
              <a:rPr lang="en-US" sz="5400" dirty="0"/>
              <a:t>Model validation</a:t>
            </a:r>
          </a:p>
        </p:txBody>
      </p:sp>
    </p:spTree>
    <p:extLst>
      <p:ext uri="{BB962C8B-B14F-4D97-AF65-F5344CB8AC3E}">
        <p14:creationId xmlns:p14="http://schemas.microsoft.com/office/powerpoint/2010/main" val="337463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DDD27-C703-4D94-95CE-2ECF2BA48239}"/>
              </a:ext>
            </a:extLst>
          </p:cNvPr>
          <p:cNvSpPr>
            <a:spLocks noGrp="1"/>
          </p:cNvSpPr>
          <p:nvPr>
            <p:ph sz="half" idx="1"/>
          </p:nvPr>
        </p:nvSpPr>
        <p:spPr>
          <a:xfrm>
            <a:off x="766918" y="1828799"/>
            <a:ext cx="5122605" cy="4023360"/>
          </a:xfrm>
        </p:spPr>
        <p:txBody>
          <a:bodyPr/>
          <a:lstStyle/>
          <a:p>
            <a:r>
              <a:rPr lang="en-US" dirty="0">
                <a:solidFill>
                  <a:schemeClr val="accent2"/>
                </a:solidFill>
              </a:rPr>
              <a:t>Situation – </a:t>
            </a:r>
            <a:r>
              <a:rPr lang="en-US" dirty="0"/>
              <a:t>Sample &amp; Bias</a:t>
            </a:r>
          </a:p>
          <a:p>
            <a:pPr marL="274320" indent="-182880">
              <a:buFont typeface="Arial" panose="020B0604020202020204" pitchFamily="34" charset="0"/>
              <a:buChar char="•"/>
            </a:pPr>
            <a:r>
              <a:rPr lang="en-US" dirty="0"/>
              <a:t>Model based on 360 samples (only)</a:t>
            </a:r>
          </a:p>
          <a:p>
            <a:pPr marL="274320" indent="-182880">
              <a:buFont typeface="Arial" panose="020B0604020202020204" pitchFamily="34" charset="0"/>
              <a:buChar char="•"/>
              <a:tabLst>
                <a:tab pos="461963" algn="l"/>
              </a:tabLst>
            </a:pPr>
            <a:r>
              <a:rPr lang="en-US" dirty="0"/>
              <a:t>Drugs are not prescribed randomly but based on certain features of the patients</a:t>
            </a:r>
          </a:p>
          <a:p>
            <a:pPr marL="274320" indent="-182880">
              <a:buFont typeface="Arial" panose="020B0604020202020204" pitchFamily="34" charset="0"/>
              <a:buChar char="•"/>
              <a:tabLst>
                <a:tab pos="461963" algn="l"/>
              </a:tabLst>
            </a:pPr>
            <a:r>
              <a:rPr lang="en-US" dirty="0"/>
              <a:t>Sampling is retrospective and not completely random. May lead to </a:t>
            </a:r>
            <a:r>
              <a:rPr lang="en-US" dirty="0">
                <a:solidFill>
                  <a:schemeClr val="accent1"/>
                </a:solidFill>
              </a:rPr>
              <a:t>biased</a:t>
            </a:r>
            <a:r>
              <a:rPr lang="en-US" dirty="0"/>
              <a:t> and </a:t>
            </a:r>
            <a:r>
              <a:rPr lang="en-US" dirty="0">
                <a:solidFill>
                  <a:schemeClr val="accent1"/>
                </a:solidFill>
              </a:rPr>
              <a:t>confounded</a:t>
            </a:r>
            <a:r>
              <a:rPr lang="en-US" dirty="0"/>
              <a:t> results</a:t>
            </a:r>
          </a:p>
          <a:p>
            <a:pPr marL="274320" indent="-182880">
              <a:buFont typeface="Arial" panose="020B0604020202020204" pitchFamily="34" charset="0"/>
              <a:buChar char="•"/>
              <a:tabLst>
                <a:tab pos="461963" algn="l"/>
              </a:tabLst>
            </a:pPr>
            <a:endParaRPr lang="en-US" dirty="0"/>
          </a:p>
          <a:p>
            <a:pPr marL="274320" indent="182880">
              <a:buFont typeface="Arial" panose="020B0604020202020204" pitchFamily="34" charset="0"/>
              <a:buChar char="•"/>
              <a:tabLst>
                <a:tab pos="461963" algn="l"/>
              </a:tabLst>
            </a:pPr>
            <a:endParaRPr lang="en-US" dirty="0"/>
          </a:p>
          <a:p>
            <a:endParaRPr lang="en-US" dirty="0"/>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2"/>
          <a:stretch>
            <a:fillRect/>
          </a:stretch>
        </p:blipFill>
        <p:spPr>
          <a:xfrm>
            <a:off x="659859" y="1723341"/>
            <a:ext cx="219075" cy="257175"/>
          </a:xfrm>
          <a:prstGeom prst="rect">
            <a:avLst/>
          </a:prstGeom>
        </p:spPr>
      </p:pic>
      <p:sp>
        <p:nvSpPr>
          <p:cNvPr id="8" name="Content Placeholder 2">
            <a:extLst>
              <a:ext uri="{FF2B5EF4-FFF2-40B4-BE49-F238E27FC236}">
                <a16:creationId xmlns:a16="http://schemas.microsoft.com/office/drawing/2014/main" id="{0DE3927B-8183-43CD-A1CC-B2ED2B49E47C}"/>
              </a:ext>
            </a:extLst>
          </p:cNvPr>
          <p:cNvSpPr txBox="1">
            <a:spLocks/>
          </p:cNvSpPr>
          <p:nvPr/>
        </p:nvSpPr>
        <p:spPr>
          <a:xfrm>
            <a:off x="6302477" y="1828799"/>
            <a:ext cx="512260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solidFill>
                  <a:schemeClr val="accent2"/>
                </a:solidFill>
              </a:rPr>
              <a:t>Solution – </a:t>
            </a:r>
            <a:r>
              <a:rPr lang="en-US" dirty="0"/>
              <a:t>Permutation Testing</a:t>
            </a:r>
          </a:p>
          <a:p>
            <a:pPr marL="274320" indent="-182880">
              <a:buFont typeface="Arial" panose="020B0604020202020204" pitchFamily="34" charset="0"/>
              <a:buChar char="•"/>
            </a:pPr>
            <a:r>
              <a:rPr lang="en-US" dirty="0"/>
              <a:t>Permute the outcome variable (PFI) to create multiple datasets with random assignment of PFI buckets to the feature sets</a:t>
            </a:r>
          </a:p>
          <a:p>
            <a:pPr marL="274320" indent="-182880">
              <a:buFont typeface="Arial" panose="020B0604020202020204" pitchFamily="34" charset="0"/>
              <a:buChar char="•"/>
            </a:pPr>
            <a:r>
              <a:rPr lang="en-US" dirty="0"/>
              <a:t>Fit the finalized model to these datasets and record the cross-validation accuracies</a:t>
            </a:r>
          </a:p>
          <a:p>
            <a:pPr marL="274320" indent="-182880">
              <a:buFont typeface="Arial" panose="020B0604020202020204" pitchFamily="34" charset="0"/>
              <a:buChar char="•"/>
            </a:pPr>
            <a:r>
              <a:rPr lang="en-US" dirty="0"/>
              <a:t>Plot a histogram of all the accuracies obtained above and measure the p-value of the accuracy of our original model</a:t>
            </a:r>
          </a:p>
          <a:p>
            <a:pPr lvl="1" indent="0">
              <a:buNone/>
            </a:pPr>
            <a:endParaRPr lang="en-US" dirty="0"/>
          </a:p>
          <a:p>
            <a:pPr marL="448056" lvl="1" indent="-182880">
              <a:buFont typeface="Arial" panose="020B0604020202020204" pitchFamily="34" charset="0"/>
              <a:buChar char="•"/>
            </a:pPr>
            <a:endParaRPr lang="en-US" dirty="0"/>
          </a:p>
          <a:p>
            <a:pPr marL="274320" indent="182880">
              <a:buFont typeface="Arial" panose="020B0604020202020204" pitchFamily="34" charset="0"/>
              <a:buChar char="•"/>
              <a:tabLst>
                <a:tab pos="461963" algn="l"/>
              </a:tabLst>
            </a:pPr>
            <a:endParaRPr lang="en-US" dirty="0"/>
          </a:p>
          <a:p>
            <a:endParaRPr lang="en-US" dirty="0"/>
          </a:p>
        </p:txBody>
      </p:sp>
      <p:sp>
        <p:nvSpPr>
          <p:cNvPr id="9" name="Title 1">
            <a:extLst>
              <a:ext uri="{FF2B5EF4-FFF2-40B4-BE49-F238E27FC236}">
                <a16:creationId xmlns:a16="http://schemas.microsoft.com/office/drawing/2014/main" id="{59983B8D-9A84-4FC4-9E52-1ABA3A8A2150}"/>
              </a:ext>
            </a:extLst>
          </p:cNvPr>
          <p:cNvSpPr txBox="1">
            <a:spLocks/>
          </p:cNvSpPr>
          <p:nvPr/>
        </p:nvSpPr>
        <p:spPr>
          <a:xfrm>
            <a:off x="1024128" y="319404"/>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MODEL validation – Why do we need it?</a:t>
            </a:r>
          </a:p>
        </p:txBody>
      </p:sp>
      <p:sp>
        <p:nvSpPr>
          <p:cNvPr id="7" name="Rectangle 6">
            <a:extLst>
              <a:ext uri="{FF2B5EF4-FFF2-40B4-BE49-F238E27FC236}">
                <a16:creationId xmlns:a16="http://schemas.microsoft.com/office/drawing/2014/main" id="{389055C2-5F69-4C55-8C64-B239D4922D7F}"/>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VALIDATION |</a:t>
            </a:r>
            <a:r>
              <a:rPr lang="en-US" sz="1200" dirty="0">
                <a:solidFill>
                  <a:schemeClr val="bg1">
                    <a:lumMod val="75000"/>
                  </a:schemeClr>
                </a:solidFill>
              </a:rPr>
              <a:t> INTERPRETATION OF RESULTS</a:t>
            </a:r>
          </a:p>
        </p:txBody>
      </p:sp>
    </p:spTree>
    <p:extLst>
      <p:ext uri="{BB962C8B-B14F-4D97-AF65-F5344CB8AC3E}">
        <p14:creationId xmlns:p14="http://schemas.microsoft.com/office/powerpoint/2010/main" val="2022071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E6F7-C573-4BE6-97CA-730317EADF98}"/>
              </a:ext>
            </a:extLst>
          </p:cNvPr>
          <p:cNvSpPr>
            <a:spLocks noGrp="1"/>
          </p:cNvSpPr>
          <p:nvPr>
            <p:ph type="title"/>
          </p:nvPr>
        </p:nvSpPr>
        <p:spPr/>
        <p:txBody>
          <a:bodyPr/>
          <a:lstStyle/>
          <a:p>
            <a:r>
              <a:rPr lang="en-US" dirty="0"/>
              <a:t>MODEL validation – Results</a:t>
            </a:r>
          </a:p>
        </p:txBody>
      </p:sp>
      <p:sp>
        <p:nvSpPr>
          <p:cNvPr id="7" name="Text Placeholder 6">
            <a:extLst>
              <a:ext uri="{FF2B5EF4-FFF2-40B4-BE49-F238E27FC236}">
                <a16:creationId xmlns:a16="http://schemas.microsoft.com/office/drawing/2014/main" id="{1807E422-29DD-4E35-AA2C-E66551B0871E}"/>
              </a:ext>
            </a:extLst>
          </p:cNvPr>
          <p:cNvSpPr>
            <a:spLocks noGrp="1"/>
          </p:cNvSpPr>
          <p:nvPr>
            <p:ph type="body" sz="quarter" idx="3"/>
          </p:nvPr>
        </p:nvSpPr>
        <p:spPr>
          <a:xfrm>
            <a:off x="841161" y="1733982"/>
            <a:ext cx="4962472" cy="822960"/>
          </a:xfrm>
        </p:spPr>
        <p:txBody>
          <a:bodyPr>
            <a:normAutofit/>
          </a:bodyPr>
          <a:lstStyle/>
          <a:p>
            <a:pPr algn="ctr"/>
            <a:r>
              <a:rPr lang="en-US" sz="2000" dirty="0">
                <a:solidFill>
                  <a:schemeClr val="tx1">
                    <a:lumMod val="50000"/>
                    <a:lumOff val="50000"/>
                  </a:schemeClr>
                </a:solidFill>
              </a:rPr>
              <a:t>Histogram of the cross-validated accuracies of models trained with 800 permuted samples</a:t>
            </a:r>
          </a:p>
        </p:txBody>
      </p:sp>
      <p:pic>
        <p:nvPicPr>
          <p:cNvPr id="4" name="Picture 3">
            <a:extLst>
              <a:ext uri="{FF2B5EF4-FFF2-40B4-BE49-F238E27FC236}">
                <a16:creationId xmlns:a16="http://schemas.microsoft.com/office/drawing/2014/main" id="{C39606B9-9100-4E50-BD95-D745FC9330EF}"/>
              </a:ext>
            </a:extLst>
          </p:cNvPr>
          <p:cNvPicPr/>
          <p:nvPr/>
        </p:nvPicPr>
        <p:blipFill rotWithShape="1">
          <a:blip r:embed="rId2"/>
          <a:srcRect l="1557" t="8928" r="7498" b="872"/>
          <a:stretch/>
        </p:blipFill>
        <p:spPr bwMode="auto">
          <a:xfrm>
            <a:off x="907122" y="3241038"/>
            <a:ext cx="4686266" cy="3018825"/>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84DAF12B-3679-4254-B414-3E6D0F1E2EB3}"/>
              </a:ext>
            </a:extLst>
          </p:cNvPr>
          <p:cNvSpPr/>
          <p:nvPr/>
        </p:nvSpPr>
        <p:spPr>
          <a:xfrm>
            <a:off x="617419" y="3808493"/>
            <a:ext cx="236706" cy="1848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i="1" dirty="0">
                <a:solidFill>
                  <a:schemeClr val="tx1">
                    <a:lumMod val="50000"/>
                    <a:lumOff val="50000"/>
                  </a:schemeClr>
                </a:solidFill>
              </a:rPr>
              <a:t>No. of models </a:t>
            </a:r>
            <a:r>
              <a:rPr lang="en-US" sz="1600" i="1" dirty="0">
                <a:solidFill>
                  <a:schemeClr val="tx1">
                    <a:lumMod val="50000"/>
                    <a:lumOff val="50000"/>
                  </a:schemeClr>
                </a:solidFill>
                <a:sym typeface="Wingdings" panose="05000000000000000000" pitchFamily="2" charset="2"/>
              </a:rPr>
              <a:t></a:t>
            </a:r>
            <a:endParaRPr lang="en-US" sz="1600" i="1" dirty="0">
              <a:solidFill>
                <a:schemeClr val="tx1">
                  <a:lumMod val="50000"/>
                  <a:lumOff val="50000"/>
                </a:schemeClr>
              </a:solidFill>
            </a:endParaRPr>
          </a:p>
        </p:txBody>
      </p:sp>
      <p:sp>
        <p:nvSpPr>
          <p:cNvPr id="11" name="TextBox 10">
            <a:extLst>
              <a:ext uri="{FF2B5EF4-FFF2-40B4-BE49-F238E27FC236}">
                <a16:creationId xmlns:a16="http://schemas.microsoft.com/office/drawing/2014/main" id="{56F92DE5-F244-449A-AC25-044965702B34}"/>
              </a:ext>
            </a:extLst>
          </p:cNvPr>
          <p:cNvSpPr txBox="1"/>
          <p:nvPr/>
        </p:nvSpPr>
        <p:spPr>
          <a:xfrm>
            <a:off x="1089478" y="5959777"/>
            <a:ext cx="9514453" cy="507831"/>
          </a:xfrm>
          <a:prstGeom prst="rect">
            <a:avLst/>
          </a:prstGeom>
          <a:solidFill>
            <a:schemeClr val="bg1"/>
          </a:solidFill>
        </p:spPr>
        <p:txBody>
          <a:bodyPr wrap="square" rtlCol="0" anchor="ctr">
            <a:spAutoFit/>
          </a:bodyPr>
          <a:lstStyle/>
          <a:p>
            <a:r>
              <a:rPr lang="en-US" sz="1000" b="1" dirty="0">
                <a:solidFill>
                  <a:schemeClr val="tx1">
                    <a:lumMod val="50000"/>
                    <a:lumOff val="50000"/>
                  </a:schemeClr>
                </a:solidFill>
              </a:rPr>
              <a:t>                        </a:t>
            </a:r>
            <a:r>
              <a:rPr lang="en-US" sz="1100" b="1" dirty="0">
                <a:solidFill>
                  <a:schemeClr val="tx1">
                    <a:lumMod val="50000"/>
                    <a:lumOff val="50000"/>
                  </a:schemeClr>
                </a:solidFill>
              </a:rPr>
              <a:t>0.30</a:t>
            </a:r>
            <a:r>
              <a:rPr lang="en-US" sz="1100" b="1" dirty="0">
                <a:solidFill>
                  <a:schemeClr val="bg1"/>
                </a:solidFill>
              </a:rPr>
              <a:t>----  ------------------</a:t>
            </a:r>
            <a:r>
              <a:rPr lang="en-US" sz="1100" b="1" dirty="0">
                <a:solidFill>
                  <a:schemeClr val="tx1">
                    <a:lumMod val="50000"/>
                    <a:lumOff val="50000"/>
                  </a:schemeClr>
                </a:solidFill>
              </a:rPr>
              <a:t>0.35</a:t>
            </a:r>
            <a:r>
              <a:rPr lang="en-US" sz="1100" b="1" dirty="0">
                <a:solidFill>
                  <a:schemeClr val="bg1"/>
                </a:solidFill>
              </a:rPr>
              <a:t>-------------- --------</a:t>
            </a:r>
            <a:r>
              <a:rPr lang="en-US" sz="1100" b="1" dirty="0">
                <a:solidFill>
                  <a:schemeClr val="tx1">
                    <a:lumMod val="50000"/>
                    <a:lumOff val="50000"/>
                  </a:schemeClr>
                </a:solidFill>
              </a:rPr>
              <a:t>0.40</a:t>
            </a:r>
            <a:r>
              <a:rPr lang="en-US" sz="1100" b="1" dirty="0">
                <a:solidFill>
                  <a:schemeClr val="bg1"/>
                </a:solidFill>
              </a:rPr>
              <a:t>------------  ----------</a:t>
            </a:r>
            <a:r>
              <a:rPr lang="en-US" sz="1100" b="1" dirty="0">
                <a:solidFill>
                  <a:schemeClr val="tx1">
                    <a:lumMod val="50000"/>
                    <a:lumOff val="50000"/>
                  </a:schemeClr>
                </a:solidFill>
              </a:rPr>
              <a:t>0.45</a:t>
            </a:r>
            <a:r>
              <a:rPr lang="en-US" sz="1100" b="1" dirty="0">
                <a:solidFill>
                  <a:schemeClr val="bg1"/>
                </a:solidFill>
              </a:rPr>
              <a:t>---------------- ------</a:t>
            </a:r>
            <a:r>
              <a:rPr lang="en-US" sz="1100" b="1" dirty="0">
                <a:solidFill>
                  <a:schemeClr val="tx1">
                    <a:lumMod val="50000"/>
                    <a:lumOff val="50000"/>
                  </a:schemeClr>
                </a:solidFill>
              </a:rPr>
              <a:t>0.50</a:t>
            </a:r>
            <a:r>
              <a:rPr lang="en-US" sz="1100" b="1" dirty="0">
                <a:solidFill>
                  <a:schemeClr val="bg1"/>
                </a:solidFill>
              </a:rPr>
              <a:t>----------------------</a:t>
            </a:r>
            <a:r>
              <a:rPr lang="en-US" sz="1100" b="1" dirty="0">
                <a:solidFill>
                  <a:schemeClr val="tx1">
                    <a:lumMod val="50000"/>
                    <a:lumOff val="50000"/>
                  </a:schemeClr>
                </a:solidFill>
              </a:rPr>
              <a:t>0.55  0.568</a:t>
            </a:r>
          </a:p>
          <a:p>
            <a:r>
              <a:rPr lang="en-US" sz="1600" b="1" dirty="0">
                <a:solidFill>
                  <a:schemeClr val="tx1">
                    <a:lumMod val="50000"/>
                    <a:lumOff val="50000"/>
                  </a:schemeClr>
                </a:solidFill>
              </a:rPr>
              <a:t>                                   Accuracy </a:t>
            </a:r>
            <a:r>
              <a:rPr lang="en-US" sz="1600" b="1" dirty="0">
                <a:solidFill>
                  <a:schemeClr val="tx1">
                    <a:lumMod val="50000"/>
                    <a:lumOff val="50000"/>
                  </a:schemeClr>
                </a:solidFill>
                <a:sym typeface="Wingdings" panose="05000000000000000000" pitchFamily="2" charset="2"/>
              </a:rPr>
              <a:t></a:t>
            </a:r>
            <a:endParaRPr lang="en-US" sz="1600" b="1" dirty="0">
              <a:solidFill>
                <a:schemeClr val="tx1">
                  <a:lumMod val="50000"/>
                  <a:lumOff val="50000"/>
                </a:schemeClr>
              </a:solidFill>
            </a:endParaRPr>
          </a:p>
        </p:txBody>
      </p:sp>
      <p:cxnSp>
        <p:nvCxnSpPr>
          <p:cNvPr id="13" name="Straight Arrow Connector 12">
            <a:extLst>
              <a:ext uri="{FF2B5EF4-FFF2-40B4-BE49-F238E27FC236}">
                <a16:creationId xmlns:a16="http://schemas.microsoft.com/office/drawing/2014/main" id="{AD5FAE66-3060-4834-922E-63E80D9C6E10}"/>
              </a:ext>
            </a:extLst>
          </p:cNvPr>
          <p:cNvCxnSpPr/>
          <p:nvPr/>
        </p:nvCxnSpPr>
        <p:spPr>
          <a:xfrm>
            <a:off x="1074377" y="5950958"/>
            <a:ext cx="844464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F770678-C911-4E14-881F-5215A7520144}"/>
              </a:ext>
            </a:extLst>
          </p:cNvPr>
          <p:cNvCxnSpPr/>
          <p:nvPr/>
        </p:nvCxnSpPr>
        <p:spPr>
          <a:xfrm flipV="1">
            <a:off x="1089478" y="3147009"/>
            <a:ext cx="0" cy="280394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EBEFBA5-BB49-49F7-AE9D-959178BCCEA7}"/>
              </a:ext>
            </a:extLst>
          </p:cNvPr>
          <p:cNvCxnSpPr>
            <a:cxnSpLocks/>
          </p:cNvCxnSpPr>
          <p:nvPr/>
        </p:nvCxnSpPr>
        <p:spPr>
          <a:xfrm>
            <a:off x="2120626" y="5930991"/>
            <a:ext cx="0" cy="8857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B9A2A0-1C06-4EB9-8700-613812D97A9B}"/>
              </a:ext>
            </a:extLst>
          </p:cNvPr>
          <p:cNvCxnSpPr>
            <a:cxnSpLocks/>
          </p:cNvCxnSpPr>
          <p:nvPr/>
        </p:nvCxnSpPr>
        <p:spPr>
          <a:xfrm>
            <a:off x="3394950" y="5930991"/>
            <a:ext cx="0" cy="8857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AB6E5-A21B-4F94-8FF1-CF1F4E3995FE}"/>
              </a:ext>
            </a:extLst>
          </p:cNvPr>
          <p:cNvCxnSpPr>
            <a:cxnSpLocks/>
          </p:cNvCxnSpPr>
          <p:nvPr/>
        </p:nvCxnSpPr>
        <p:spPr>
          <a:xfrm>
            <a:off x="4659545" y="5930991"/>
            <a:ext cx="0" cy="8857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0C59E3-97C2-4BFC-AFEE-AD0A46D36530}"/>
              </a:ext>
            </a:extLst>
          </p:cNvPr>
          <p:cNvCxnSpPr>
            <a:cxnSpLocks/>
          </p:cNvCxnSpPr>
          <p:nvPr/>
        </p:nvCxnSpPr>
        <p:spPr>
          <a:xfrm>
            <a:off x="5972780" y="5930991"/>
            <a:ext cx="0" cy="8857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EDF3AA-EA69-46A6-882C-F8E40ED4289B}"/>
              </a:ext>
            </a:extLst>
          </p:cNvPr>
          <p:cNvCxnSpPr>
            <a:cxnSpLocks/>
          </p:cNvCxnSpPr>
          <p:nvPr/>
        </p:nvCxnSpPr>
        <p:spPr>
          <a:xfrm>
            <a:off x="7208192" y="5930991"/>
            <a:ext cx="0" cy="8857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7708F2-1033-4B14-90BD-26605519DE6C}"/>
              </a:ext>
            </a:extLst>
          </p:cNvPr>
          <p:cNvCxnSpPr>
            <a:cxnSpLocks/>
          </p:cNvCxnSpPr>
          <p:nvPr/>
        </p:nvCxnSpPr>
        <p:spPr>
          <a:xfrm>
            <a:off x="8521426" y="5930991"/>
            <a:ext cx="0" cy="8857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F3B7F40-2175-465A-ADF5-A94FAF15E4AF}"/>
              </a:ext>
            </a:extLst>
          </p:cNvPr>
          <p:cNvCxnSpPr/>
          <p:nvPr/>
        </p:nvCxnSpPr>
        <p:spPr>
          <a:xfrm flipV="1">
            <a:off x="8842436" y="4927171"/>
            <a:ext cx="0" cy="1092390"/>
          </a:xfrm>
          <a:prstGeom prst="straightConnector1">
            <a:avLst/>
          </a:prstGeom>
          <a:ln w="28575">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1D601F6-373B-461B-920C-17A12E2848FC}"/>
              </a:ext>
            </a:extLst>
          </p:cNvPr>
          <p:cNvSpPr/>
          <p:nvPr/>
        </p:nvSpPr>
        <p:spPr>
          <a:xfrm>
            <a:off x="8161501" y="4226350"/>
            <a:ext cx="2344362" cy="885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75000"/>
                  <a:lumOff val="25000"/>
                </a:schemeClr>
              </a:solidFill>
            </a:endParaRPr>
          </a:p>
        </p:txBody>
      </p:sp>
      <p:grpSp>
        <p:nvGrpSpPr>
          <p:cNvPr id="40" name="Group 39">
            <a:extLst>
              <a:ext uri="{FF2B5EF4-FFF2-40B4-BE49-F238E27FC236}">
                <a16:creationId xmlns:a16="http://schemas.microsoft.com/office/drawing/2014/main" id="{78724DA5-FDFC-4BB9-BABC-73D6C2D42F5F}"/>
              </a:ext>
            </a:extLst>
          </p:cNvPr>
          <p:cNvGrpSpPr/>
          <p:nvPr/>
        </p:nvGrpSpPr>
        <p:grpSpPr>
          <a:xfrm>
            <a:off x="8161501" y="3807283"/>
            <a:ext cx="2611202" cy="1147424"/>
            <a:chOff x="8501974" y="3306194"/>
            <a:chExt cx="2611202" cy="1147424"/>
          </a:xfrm>
        </p:grpSpPr>
        <p:sp>
          <p:nvSpPr>
            <p:cNvPr id="35" name="Rectangle 34">
              <a:extLst>
                <a:ext uri="{FF2B5EF4-FFF2-40B4-BE49-F238E27FC236}">
                  <a16:creationId xmlns:a16="http://schemas.microsoft.com/office/drawing/2014/main" id="{FDEF7B20-270E-4D27-8BF5-7AE3CF376B13}"/>
                </a:ext>
              </a:extLst>
            </p:cNvPr>
            <p:cNvSpPr/>
            <p:nvPr/>
          </p:nvSpPr>
          <p:spPr>
            <a:xfrm>
              <a:off x="9591471" y="3306194"/>
              <a:ext cx="1521705" cy="885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65000"/>
                      <a:lumOff val="35000"/>
                    </a:schemeClr>
                  </a:solidFill>
                </a:rPr>
                <a:t>Accuracy of our model</a:t>
              </a:r>
            </a:p>
          </p:txBody>
        </p:sp>
        <p:sp>
          <p:nvSpPr>
            <p:cNvPr id="36" name="Rectangle 35">
              <a:extLst>
                <a:ext uri="{FF2B5EF4-FFF2-40B4-BE49-F238E27FC236}">
                  <a16:creationId xmlns:a16="http://schemas.microsoft.com/office/drawing/2014/main" id="{5D03B3C5-1FFD-43AE-8582-EEDCAC34ED60}"/>
                </a:ext>
              </a:extLst>
            </p:cNvPr>
            <p:cNvSpPr/>
            <p:nvPr/>
          </p:nvSpPr>
          <p:spPr>
            <a:xfrm>
              <a:off x="8501974" y="3395334"/>
              <a:ext cx="1215958" cy="570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B050"/>
                  </a:solidFill>
                </a:rPr>
                <a:t>56.8%</a:t>
              </a:r>
            </a:p>
          </p:txBody>
        </p:sp>
        <p:sp>
          <p:nvSpPr>
            <p:cNvPr id="38" name="Rectangle 37">
              <a:extLst>
                <a:ext uri="{FF2B5EF4-FFF2-40B4-BE49-F238E27FC236}">
                  <a16:creationId xmlns:a16="http://schemas.microsoft.com/office/drawing/2014/main" id="{3B0715A6-2887-4B6D-8925-04E0267EF558}"/>
                </a:ext>
              </a:extLst>
            </p:cNvPr>
            <p:cNvSpPr/>
            <p:nvPr/>
          </p:nvSpPr>
          <p:spPr>
            <a:xfrm>
              <a:off x="9591471" y="4055216"/>
              <a:ext cx="1521705" cy="398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65000"/>
                      <a:lumOff val="35000"/>
                    </a:schemeClr>
                  </a:solidFill>
                </a:rPr>
                <a:t>p-value of this accuracy in the distribution</a:t>
              </a:r>
            </a:p>
          </p:txBody>
        </p:sp>
        <p:sp>
          <p:nvSpPr>
            <p:cNvPr id="39" name="Rectangle 38">
              <a:extLst>
                <a:ext uri="{FF2B5EF4-FFF2-40B4-BE49-F238E27FC236}">
                  <a16:creationId xmlns:a16="http://schemas.microsoft.com/office/drawing/2014/main" id="{0F2AE1B0-8EE4-46F3-A24B-06BF19E37DB7}"/>
                </a:ext>
              </a:extLst>
            </p:cNvPr>
            <p:cNvSpPr/>
            <p:nvPr/>
          </p:nvSpPr>
          <p:spPr>
            <a:xfrm>
              <a:off x="8501974" y="3832644"/>
              <a:ext cx="1215958" cy="570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solidFill>
                </a:rPr>
                <a:t>&lt;2.2e-16</a:t>
              </a:r>
            </a:p>
          </p:txBody>
        </p:sp>
      </p:grpSp>
      <p:sp>
        <p:nvSpPr>
          <p:cNvPr id="41" name="Text Placeholder 6">
            <a:extLst>
              <a:ext uri="{FF2B5EF4-FFF2-40B4-BE49-F238E27FC236}">
                <a16:creationId xmlns:a16="http://schemas.microsoft.com/office/drawing/2014/main" id="{53F78E68-564A-4379-A66C-3F2936A276CE}"/>
              </a:ext>
            </a:extLst>
          </p:cNvPr>
          <p:cNvSpPr txBox="1">
            <a:spLocks/>
          </p:cNvSpPr>
          <p:nvPr/>
        </p:nvSpPr>
        <p:spPr>
          <a:xfrm>
            <a:off x="6008735" y="2038471"/>
            <a:ext cx="5400148" cy="822960"/>
          </a:xfrm>
          <a:prstGeom prst="rect">
            <a:avLst/>
          </a:prstGeom>
        </p:spPr>
        <p:txBody>
          <a:bodyPr vert="horz" lIns="137160" tIns="45720" rIns="137160" bIns="45720" rtlCol="0" anchor="ctr">
            <a:no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just"/>
            <a:r>
              <a:rPr lang="en-US" sz="2200" dirty="0">
                <a:solidFill>
                  <a:schemeClr val="tx1"/>
                </a:solidFill>
              </a:rPr>
              <a:t>The highly </a:t>
            </a:r>
            <a:r>
              <a:rPr lang="en-US" sz="2200" dirty="0"/>
              <a:t>significant p-value </a:t>
            </a:r>
            <a:r>
              <a:rPr lang="en-US" sz="2200" dirty="0">
                <a:solidFill>
                  <a:schemeClr val="tx1"/>
                </a:solidFill>
              </a:rPr>
              <a:t>of our model’s accuracy shows that the model result and hence the dependence of patient PFI on the selected features is not by random chance</a:t>
            </a:r>
          </a:p>
        </p:txBody>
      </p:sp>
      <p:sp>
        <p:nvSpPr>
          <p:cNvPr id="23" name="Rectangle 22">
            <a:extLst>
              <a:ext uri="{FF2B5EF4-FFF2-40B4-BE49-F238E27FC236}">
                <a16:creationId xmlns:a16="http://schemas.microsoft.com/office/drawing/2014/main" id="{EA570BBF-4E2D-4EC2-8B4E-7D36A4EA40D9}"/>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VALIDATION |</a:t>
            </a:r>
            <a:r>
              <a:rPr lang="en-US" sz="1200" dirty="0">
                <a:solidFill>
                  <a:schemeClr val="bg1">
                    <a:lumMod val="75000"/>
                  </a:schemeClr>
                </a:solidFill>
              </a:rPr>
              <a:t> INTERPRETATION OF RESULTS</a:t>
            </a:r>
          </a:p>
        </p:txBody>
      </p:sp>
    </p:spTree>
    <p:extLst>
      <p:ext uri="{BB962C8B-B14F-4D97-AF65-F5344CB8AC3E}">
        <p14:creationId xmlns:p14="http://schemas.microsoft.com/office/powerpoint/2010/main" val="174616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769E-C6E7-4F07-AD16-87933D896DBA}"/>
              </a:ext>
            </a:extLst>
          </p:cNvPr>
          <p:cNvSpPr>
            <a:spLocks noGrp="1"/>
          </p:cNvSpPr>
          <p:nvPr>
            <p:ph type="title"/>
          </p:nvPr>
        </p:nvSpPr>
        <p:spPr>
          <a:xfrm>
            <a:off x="936580" y="2649450"/>
            <a:ext cx="9720072" cy="1499616"/>
          </a:xfrm>
        </p:spPr>
        <p:txBody>
          <a:bodyPr>
            <a:noAutofit/>
          </a:bodyPr>
          <a:lstStyle/>
          <a:p>
            <a:pPr>
              <a:lnSpc>
                <a:spcPct val="100000"/>
              </a:lnSpc>
            </a:pPr>
            <a:r>
              <a:rPr lang="en-US" sz="4800" dirty="0"/>
              <a:t>Qualitative findings</a:t>
            </a:r>
            <a:br>
              <a:rPr lang="en-US" sz="5400" dirty="0"/>
            </a:br>
            <a:r>
              <a:rPr lang="en-US" sz="5400" dirty="0"/>
              <a:t>Interaction AMONG drugs and genes</a:t>
            </a:r>
          </a:p>
        </p:txBody>
      </p:sp>
    </p:spTree>
    <p:extLst>
      <p:ext uri="{BB962C8B-B14F-4D97-AF65-F5344CB8AC3E}">
        <p14:creationId xmlns:p14="http://schemas.microsoft.com/office/powerpoint/2010/main" val="1147229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7EED7DC7-BA98-43B1-A67F-E85C4D8FFFD1}"/>
              </a:ext>
            </a:extLst>
          </p:cNvPr>
          <p:cNvPicPr>
            <a:picLocks noGrp="1" noChangeAspect="1"/>
          </p:cNvPicPr>
          <p:nvPr>
            <p:ph sz="half" idx="2"/>
          </p:nvPr>
        </p:nvPicPr>
        <p:blipFill>
          <a:blip r:embed="rId2"/>
          <a:stretch>
            <a:fillRect/>
          </a:stretch>
        </p:blipFill>
        <p:spPr>
          <a:xfrm rot="20163171">
            <a:off x="230046" y="1854925"/>
            <a:ext cx="313478" cy="313478"/>
          </a:xfrm>
        </p:spPr>
      </p:pic>
      <p:grpSp>
        <p:nvGrpSpPr>
          <p:cNvPr id="7" name="Group 6">
            <a:extLst>
              <a:ext uri="{FF2B5EF4-FFF2-40B4-BE49-F238E27FC236}">
                <a16:creationId xmlns:a16="http://schemas.microsoft.com/office/drawing/2014/main" id="{DAD525EC-B0BE-4655-A5B7-EB471D2D50AE}"/>
              </a:ext>
            </a:extLst>
          </p:cNvPr>
          <p:cNvGrpSpPr/>
          <p:nvPr/>
        </p:nvGrpSpPr>
        <p:grpSpPr>
          <a:xfrm>
            <a:off x="137386" y="2514123"/>
            <a:ext cx="6316577" cy="4205915"/>
            <a:chOff x="0" y="0"/>
            <a:chExt cx="5486400" cy="3288665"/>
          </a:xfrm>
        </p:grpSpPr>
        <p:pic>
          <p:nvPicPr>
            <p:cNvPr id="8" name="Picture 7">
              <a:extLst>
                <a:ext uri="{FF2B5EF4-FFF2-40B4-BE49-F238E27FC236}">
                  <a16:creationId xmlns:a16="http://schemas.microsoft.com/office/drawing/2014/main" id="{99F77434-A215-47CC-B7A0-6A617CF64201}"/>
                </a:ext>
              </a:extLst>
            </p:cNvPr>
            <p:cNvPicPr/>
            <p:nvPr/>
          </p:nvPicPr>
          <p:blipFill>
            <a:blip r:embed="rId3"/>
            <a:stretch>
              <a:fillRect/>
            </a:stretch>
          </p:blipFill>
          <p:spPr>
            <a:xfrm>
              <a:off x="0" y="0"/>
              <a:ext cx="5486400" cy="3288665"/>
            </a:xfrm>
            <a:prstGeom prst="rect">
              <a:avLst/>
            </a:prstGeom>
            <a:ln>
              <a:solidFill>
                <a:schemeClr val="tx1"/>
              </a:solidFill>
            </a:ln>
          </p:spPr>
        </p:pic>
        <p:pic>
          <p:nvPicPr>
            <p:cNvPr id="9" name="Picture 8">
              <a:extLst>
                <a:ext uri="{FF2B5EF4-FFF2-40B4-BE49-F238E27FC236}">
                  <a16:creationId xmlns:a16="http://schemas.microsoft.com/office/drawing/2014/main" id="{643AB71C-B002-49C1-961F-1FE52FF54810}"/>
                </a:ext>
              </a:extLst>
            </p:cNvPr>
            <p:cNvPicPr>
              <a:picLocks noChangeAspect="1"/>
            </p:cNvPicPr>
            <p:nvPr/>
          </p:nvPicPr>
          <p:blipFill>
            <a:blip r:embed="rId4"/>
            <a:stretch>
              <a:fillRect/>
            </a:stretch>
          </p:blipFill>
          <p:spPr>
            <a:xfrm>
              <a:off x="3970020" y="7620"/>
              <a:ext cx="1514286" cy="612613"/>
            </a:xfrm>
            <a:prstGeom prst="rect">
              <a:avLst/>
            </a:prstGeom>
            <a:ln>
              <a:noFill/>
            </a:ln>
          </p:spPr>
        </p:pic>
      </p:grpSp>
      <p:sp>
        <p:nvSpPr>
          <p:cNvPr id="2" name="Title 1">
            <a:extLst>
              <a:ext uri="{FF2B5EF4-FFF2-40B4-BE49-F238E27FC236}">
                <a16:creationId xmlns:a16="http://schemas.microsoft.com/office/drawing/2014/main" id="{A69F5E53-84C1-444B-B345-EEA8A42AC7FF}"/>
              </a:ext>
            </a:extLst>
          </p:cNvPr>
          <p:cNvSpPr>
            <a:spLocks noGrp="1"/>
          </p:cNvSpPr>
          <p:nvPr>
            <p:ph type="title"/>
          </p:nvPr>
        </p:nvSpPr>
        <p:spPr>
          <a:xfrm>
            <a:off x="1024128" y="319404"/>
            <a:ext cx="9720072" cy="1499616"/>
          </a:xfrm>
        </p:spPr>
        <p:txBody>
          <a:bodyPr/>
          <a:lstStyle/>
          <a:p>
            <a:r>
              <a:rPr lang="en-US" dirty="0"/>
              <a:t>Identifying interactions and quantifying their effects on </a:t>
            </a:r>
            <a:r>
              <a:rPr lang="en-US" dirty="0" err="1"/>
              <a:t>pfi</a:t>
            </a:r>
            <a:r>
              <a:rPr lang="en-US" dirty="0"/>
              <a:t> TIME</a:t>
            </a:r>
          </a:p>
        </p:txBody>
      </p:sp>
      <p:sp>
        <p:nvSpPr>
          <p:cNvPr id="3" name="Text Placeholder 2">
            <a:extLst>
              <a:ext uri="{FF2B5EF4-FFF2-40B4-BE49-F238E27FC236}">
                <a16:creationId xmlns:a16="http://schemas.microsoft.com/office/drawing/2014/main" id="{CB9B9255-B7B4-415E-91C2-4F7F93CEEB7A}"/>
              </a:ext>
            </a:extLst>
          </p:cNvPr>
          <p:cNvSpPr>
            <a:spLocks noGrp="1"/>
          </p:cNvSpPr>
          <p:nvPr>
            <p:ph type="body" idx="1"/>
          </p:nvPr>
        </p:nvSpPr>
        <p:spPr>
          <a:xfrm>
            <a:off x="556748" y="1619305"/>
            <a:ext cx="5629862" cy="822960"/>
          </a:xfrm>
          <a:ln>
            <a:noFill/>
          </a:ln>
        </p:spPr>
        <p:txBody>
          <a:bodyPr>
            <a:normAutofit/>
          </a:bodyPr>
          <a:lstStyle/>
          <a:p>
            <a:r>
              <a:rPr lang="en-US" sz="2000" dirty="0"/>
              <a:t>Identify</a:t>
            </a:r>
            <a:r>
              <a:rPr lang="en-US" sz="2000" dirty="0">
                <a:solidFill>
                  <a:schemeClr val="tx1"/>
                </a:solidFill>
              </a:rPr>
              <a:t> by fitting a simple classification tree model</a:t>
            </a:r>
          </a:p>
        </p:txBody>
      </p:sp>
      <p:sp>
        <p:nvSpPr>
          <p:cNvPr id="5" name="Text Placeholder 4">
            <a:extLst>
              <a:ext uri="{FF2B5EF4-FFF2-40B4-BE49-F238E27FC236}">
                <a16:creationId xmlns:a16="http://schemas.microsoft.com/office/drawing/2014/main" id="{629625C6-09EB-41F5-BD62-2F8CD678EF2A}"/>
              </a:ext>
            </a:extLst>
          </p:cNvPr>
          <p:cNvSpPr>
            <a:spLocks noGrp="1"/>
          </p:cNvSpPr>
          <p:nvPr>
            <p:ph type="body" sz="quarter" idx="3"/>
          </p:nvPr>
        </p:nvSpPr>
        <p:spPr>
          <a:xfrm>
            <a:off x="6951835" y="1595219"/>
            <a:ext cx="4935365" cy="924878"/>
          </a:xfrm>
        </p:spPr>
        <p:txBody>
          <a:bodyPr>
            <a:normAutofit/>
          </a:bodyPr>
          <a:lstStyle/>
          <a:p>
            <a:r>
              <a:rPr lang="en-US" sz="2000" dirty="0"/>
              <a:t>Quantify</a:t>
            </a:r>
            <a:r>
              <a:rPr lang="en-US" sz="2000" dirty="0">
                <a:solidFill>
                  <a:schemeClr val="tx1"/>
                </a:solidFill>
              </a:rPr>
              <a:t> through the significance and coefficients of the interaction terms in an ordered logistic regression model</a:t>
            </a:r>
          </a:p>
        </p:txBody>
      </p:sp>
      <p:pic>
        <p:nvPicPr>
          <p:cNvPr id="19" name="Picture 18">
            <a:extLst>
              <a:ext uri="{FF2B5EF4-FFF2-40B4-BE49-F238E27FC236}">
                <a16:creationId xmlns:a16="http://schemas.microsoft.com/office/drawing/2014/main" id="{62C3EB6E-9FA2-4FE4-B1CB-2538A172AA22}"/>
              </a:ext>
            </a:extLst>
          </p:cNvPr>
          <p:cNvPicPr>
            <a:picLocks noChangeAspect="1"/>
          </p:cNvPicPr>
          <p:nvPr/>
        </p:nvPicPr>
        <p:blipFill>
          <a:blip r:embed="rId5"/>
          <a:stretch>
            <a:fillRect/>
          </a:stretch>
        </p:blipFill>
        <p:spPr>
          <a:xfrm>
            <a:off x="6472881" y="1758871"/>
            <a:ext cx="544721" cy="544721"/>
          </a:xfrm>
          <a:prstGeom prst="rect">
            <a:avLst/>
          </a:prstGeom>
        </p:spPr>
      </p:pic>
      <p:sp>
        <p:nvSpPr>
          <p:cNvPr id="20" name="Oval 19">
            <a:extLst>
              <a:ext uri="{FF2B5EF4-FFF2-40B4-BE49-F238E27FC236}">
                <a16:creationId xmlns:a16="http://schemas.microsoft.com/office/drawing/2014/main" id="{9C9CCDDB-90B6-4B5C-A400-E0884409DB79}"/>
              </a:ext>
            </a:extLst>
          </p:cNvPr>
          <p:cNvSpPr/>
          <p:nvPr/>
        </p:nvSpPr>
        <p:spPr>
          <a:xfrm>
            <a:off x="100672" y="1765855"/>
            <a:ext cx="529696" cy="510363"/>
          </a:xfrm>
          <a:prstGeom prst="ellipse">
            <a:avLst/>
          </a:prstGeom>
          <a:noFill/>
          <a:ln w="952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a:extLst>
              <a:ext uri="{FF2B5EF4-FFF2-40B4-BE49-F238E27FC236}">
                <a16:creationId xmlns:a16="http://schemas.microsoft.com/office/drawing/2014/main" id="{2A74CC71-67C0-4E39-9DC9-009F320DA70E}"/>
              </a:ext>
            </a:extLst>
          </p:cNvPr>
          <p:cNvGraphicFramePr>
            <a:graphicFrameLocks noGrp="1"/>
          </p:cNvGraphicFramePr>
          <p:nvPr>
            <p:extLst/>
          </p:nvPr>
        </p:nvGraphicFramePr>
        <p:xfrm>
          <a:off x="6954078" y="2500227"/>
          <a:ext cx="4596791" cy="4205915"/>
        </p:xfrm>
        <a:graphic>
          <a:graphicData uri="http://schemas.openxmlformats.org/drawingml/2006/table">
            <a:tbl>
              <a:tblPr firstRow="1" bandRow="1">
                <a:tableStyleId>{6E25E649-3F16-4E02-A733-19D2CDBF48F0}</a:tableStyleId>
              </a:tblPr>
              <a:tblGrid>
                <a:gridCol w="3703412">
                  <a:extLst>
                    <a:ext uri="{9D8B030D-6E8A-4147-A177-3AD203B41FA5}">
                      <a16:colId xmlns:a16="http://schemas.microsoft.com/office/drawing/2014/main" val="1840466012"/>
                    </a:ext>
                  </a:extLst>
                </a:gridCol>
                <a:gridCol w="893379">
                  <a:extLst>
                    <a:ext uri="{9D8B030D-6E8A-4147-A177-3AD203B41FA5}">
                      <a16:colId xmlns:a16="http://schemas.microsoft.com/office/drawing/2014/main" val="2322268042"/>
                    </a:ext>
                  </a:extLst>
                </a:gridCol>
              </a:tblGrid>
              <a:tr h="372162">
                <a:tc>
                  <a:txBody>
                    <a:bodyPr/>
                    <a:lstStyle/>
                    <a:p>
                      <a:r>
                        <a:rPr lang="en-US" sz="1800" dirty="0"/>
                        <a:t>Interaction</a:t>
                      </a:r>
                    </a:p>
                  </a:txBody>
                  <a:tcPr>
                    <a:lnR w="12700" cap="flat" cmpd="sng" algn="ctr">
                      <a:solidFill>
                        <a:schemeClr val="bg1">
                          <a:lumMod val="85000"/>
                        </a:schemeClr>
                      </a:solidFill>
                      <a:prstDash val="solid"/>
                      <a:round/>
                      <a:headEnd type="none" w="med" len="med"/>
                      <a:tailEnd type="none" w="med" len="med"/>
                    </a:lnR>
                    <a:lnB w="19050" cap="flat" cmpd="sng" algn="ctr">
                      <a:solidFill>
                        <a:schemeClr val="tx1">
                          <a:lumMod val="50000"/>
                          <a:lumOff val="50000"/>
                        </a:schemeClr>
                      </a:solidFill>
                      <a:prstDash val="solid"/>
                      <a:round/>
                      <a:headEnd type="none" w="med" len="med"/>
                      <a:tailEnd type="none" w="med" len="med"/>
                    </a:lnB>
                    <a:solidFill>
                      <a:schemeClr val="accent1">
                        <a:lumMod val="60000"/>
                        <a:lumOff val="40000"/>
                      </a:schemeClr>
                    </a:solidFill>
                  </a:tcPr>
                </a:tc>
                <a:tc>
                  <a:txBody>
                    <a:bodyPr/>
                    <a:lstStyle/>
                    <a:p>
                      <a:r>
                        <a:rPr lang="en-US" sz="1800" dirty="0" err="1"/>
                        <a:t>Coeff</a:t>
                      </a:r>
                      <a:r>
                        <a:rPr lang="en-US" sz="1800" dirty="0"/>
                        <a:t>.</a:t>
                      </a:r>
                    </a:p>
                  </a:txBody>
                  <a:tcPr>
                    <a:lnL w="12700" cap="flat" cmpd="sng" algn="ctr">
                      <a:solidFill>
                        <a:schemeClr val="bg1">
                          <a:lumMod val="85000"/>
                        </a:schemeClr>
                      </a:solidFill>
                      <a:prstDash val="solid"/>
                      <a:round/>
                      <a:headEnd type="none" w="med" len="med"/>
                      <a:tailEnd type="none" w="med" len="med"/>
                    </a:lnL>
                    <a:lnB w="19050" cap="flat" cmpd="sng" algn="ctr">
                      <a:solidFill>
                        <a:schemeClr val="tx1">
                          <a:lumMod val="50000"/>
                          <a:lumOff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04393676"/>
                  </a:ext>
                </a:extLst>
              </a:tr>
              <a:tr h="542459">
                <a:tc>
                  <a:txBody>
                    <a:bodyPr/>
                    <a:lstStyle/>
                    <a:p>
                      <a:pPr marL="0" marR="0" algn="l">
                        <a:lnSpc>
                          <a:spcPct val="150000"/>
                        </a:lnSpc>
                        <a:spcBef>
                          <a:spcPts val="0"/>
                        </a:spcBef>
                        <a:spcAft>
                          <a:spcPts val="0"/>
                        </a:spcAft>
                      </a:pPr>
                      <a:r>
                        <a:rPr lang="en-US" sz="1600" b="0" i="1" dirty="0">
                          <a:solidFill>
                            <a:srgbClr val="00B050"/>
                          </a:solidFill>
                          <a:effectLst/>
                        </a:rPr>
                        <a:t>Doxorubicin : tumor_Stage.I1</a:t>
                      </a:r>
                      <a:endParaRPr lang="en-US" sz="1600" b="0" i="1" dirty="0">
                        <a:solidFill>
                          <a:srgbClr val="00B050"/>
                        </a:solidFill>
                        <a:effectLst/>
                        <a:latin typeface="Tw Cen MT (Body)"/>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bg1">
                          <a:lumMod val="85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noFill/>
                  </a:tcPr>
                </a:tc>
                <a:tc>
                  <a:txBody>
                    <a:bodyPr/>
                    <a:lstStyle/>
                    <a:p>
                      <a:pPr marL="0" marR="0" algn="ctr">
                        <a:lnSpc>
                          <a:spcPct val="150000"/>
                        </a:lnSpc>
                        <a:spcBef>
                          <a:spcPts val="0"/>
                        </a:spcBef>
                        <a:spcAft>
                          <a:spcPts val="0"/>
                        </a:spcAft>
                      </a:pPr>
                      <a:r>
                        <a:rPr lang="en-US" sz="1600" i="1" dirty="0">
                          <a:solidFill>
                            <a:srgbClr val="00B050"/>
                          </a:solidFill>
                          <a:effectLst/>
                        </a:rPr>
                        <a:t>23.39</a:t>
                      </a:r>
                      <a:endParaRPr lang="en-US" sz="1600" i="1" dirty="0">
                        <a:solidFill>
                          <a:srgbClr val="00B050"/>
                        </a:solidFill>
                        <a:effectLst/>
                        <a:latin typeface="Tw Cen MT (Body)"/>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lumMod val="85000"/>
                        </a:schemeClr>
                      </a:solidFill>
                      <a:prstDash val="solid"/>
                      <a:round/>
                      <a:headEnd type="none" w="med" len="med"/>
                      <a:tailEnd type="none" w="med" len="med"/>
                    </a:lnL>
                    <a:lnT w="19050" cap="flat" cmpd="sng" algn="ctr">
                      <a:solidFill>
                        <a:schemeClr val="tx1">
                          <a:lumMod val="50000"/>
                          <a:lumOff val="50000"/>
                        </a:schemeClr>
                      </a:solidFill>
                      <a:prstDash val="solid"/>
                      <a:round/>
                      <a:headEnd type="none" w="med" len="med"/>
                      <a:tailEnd type="none" w="med" len="med"/>
                    </a:lnT>
                    <a:noFill/>
                  </a:tcPr>
                </a:tc>
                <a:extLst>
                  <a:ext uri="{0D108BD9-81ED-4DB2-BD59-A6C34878D82A}">
                    <a16:rowId xmlns:a16="http://schemas.microsoft.com/office/drawing/2014/main" val="553802574"/>
                  </a:ext>
                </a:extLst>
              </a:tr>
              <a:tr h="542459">
                <a:tc>
                  <a:txBody>
                    <a:bodyPr/>
                    <a:lstStyle/>
                    <a:p>
                      <a:pPr marL="0" marR="0" algn="l">
                        <a:lnSpc>
                          <a:spcPct val="150000"/>
                        </a:lnSpc>
                        <a:spcBef>
                          <a:spcPts val="0"/>
                        </a:spcBef>
                        <a:spcAft>
                          <a:spcPts val="0"/>
                        </a:spcAft>
                      </a:pPr>
                      <a:r>
                        <a:rPr lang="en-US" sz="1400" dirty="0">
                          <a:effectLst/>
                        </a:rPr>
                        <a:t>Doxorubicin : tumor_Stage.I1 : RHBDL1</a:t>
                      </a:r>
                      <a:endParaRPr lang="en-US" sz="1400" dirty="0">
                        <a:solidFill>
                          <a:schemeClr val="tx1"/>
                        </a:solidFill>
                        <a:effectLst/>
                        <a:latin typeface="Tw Cen MT (Body)"/>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bg1">
                          <a:lumMod val="85000"/>
                        </a:schemeClr>
                      </a:solidFill>
                      <a:prstDash val="solid"/>
                      <a:round/>
                      <a:headEnd type="none" w="med" len="med"/>
                      <a:tailEnd type="none" w="med" len="med"/>
                    </a:lnR>
                    <a:noFill/>
                  </a:tcPr>
                </a:tc>
                <a:tc>
                  <a:txBody>
                    <a:bodyPr/>
                    <a:lstStyle/>
                    <a:p>
                      <a:pPr marL="0" marR="0" algn="ctr">
                        <a:lnSpc>
                          <a:spcPct val="150000"/>
                        </a:lnSpc>
                        <a:spcBef>
                          <a:spcPts val="0"/>
                        </a:spcBef>
                        <a:spcAft>
                          <a:spcPts val="0"/>
                        </a:spcAft>
                      </a:pPr>
                      <a:r>
                        <a:rPr lang="en-US" sz="1400" dirty="0">
                          <a:effectLst/>
                        </a:rPr>
                        <a:t>-10.57</a:t>
                      </a:r>
                      <a:endParaRPr lang="en-US" sz="1400" dirty="0">
                        <a:solidFill>
                          <a:schemeClr val="tx1"/>
                        </a:solidFill>
                        <a:effectLst/>
                        <a:latin typeface="Tw Cen MT (Body)"/>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lumMod val="85000"/>
                        </a:schemeClr>
                      </a:solidFill>
                      <a:prstDash val="solid"/>
                      <a:round/>
                      <a:headEnd type="none" w="med" len="med"/>
                      <a:tailEnd type="none" w="med" len="med"/>
                    </a:lnL>
                    <a:noFill/>
                  </a:tcPr>
                </a:tc>
                <a:extLst>
                  <a:ext uri="{0D108BD9-81ED-4DB2-BD59-A6C34878D82A}">
                    <a16:rowId xmlns:a16="http://schemas.microsoft.com/office/drawing/2014/main" val="2469394159"/>
                  </a:ext>
                </a:extLst>
              </a:tr>
              <a:tr h="542459">
                <a:tc>
                  <a:txBody>
                    <a:bodyPr/>
                    <a:lstStyle/>
                    <a:p>
                      <a:pPr marL="0" marR="0" algn="l">
                        <a:lnSpc>
                          <a:spcPct val="150000"/>
                        </a:lnSpc>
                        <a:spcBef>
                          <a:spcPts val="0"/>
                        </a:spcBef>
                        <a:spcAft>
                          <a:spcPts val="0"/>
                        </a:spcAft>
                      </a:pPr>
                      <a:r>
                        <a:rPr lang="en-US" sz="1400" dirty="0">
                          <a:effectLst/>
                        </a:rPr>
                        <a:t>Doxorubicin : tumor_Stage.I1 : DHRS12</a:t>
                      </a:r>
                      <a:endParaRPr lang="en-US" sz="1400" dirty="0">
                        <a:solidFill>
                          <a:schemeClr val="tx1"/>
                        </a:solidFill>
                        <a:effectLst/>
                        <a:latin typeface="Tw Cen MT (Body)"/>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bg1">
                          <a:lumMod val="85000"/>
                        </a:schemeClr>
                      </a:solidFill>
                      <a:prstDash val="solid"/>
                      <a:round/>
                      <a:headEnd type="none" w="med" len="med"/>
                      <a:tailEnd type="none" w="med" len="med"/>
                    </a:lnR>
                    <a:noFill/>
                  </a:tcPr>
                </a:tc>
                <a:tc>
                  <a:txBody>
                    <a:bodyPr/>
                    <a:lstStyle/>
                    <a:p>
                      <a:pPr algn="ctr"/>
                      <a:r>
                        <a:rPr lang="en-US" sz="1400" dirty="0"/>
                        <a:t>20.53</a:t>
                      </a:r>
                      <a:endParaRPr lang="en-US" sz="1400" dirty="0">
                        <a:solidFill>
                          <a:schemeClr val="tx1"/>
                        </a:solidFill>
                        <a:latin typeface="Tw Cen MT (Body)"/>
                      </a:endParaRPr>
                    </a:p>
                  </a:txBody>
                  <a:tcPr anchor="ctr">
                    <a:lnL w="12700" cap="flat" cmpd="sng" algn="ctr">
                      <a:solidFill>
                        <a:schemeClr val="bg1">
                          <a:lumMod val="85000"/>
                        </a:schemeClr>
                      </a:solidFill>
                      <a:prstDash val="solid"/>
                      <a:round/>
                      <a:headEnd type="none" w="med" len="med"/>
                      <a:tailEnd type="none" w="med" len="med"/>
                    </a:lnL>
                    <a:noFill/>
                  </a:tcPr>
                </a:tc>
                <a:extLst>
                  <a:ext uri="{0D108BD9-81ED-4DB2-BD59-A6C34878D82A}">
                    <a16:rowId xmlns:a16="http://schemas.microsoft.com/office/drawing/2014/main" val="2276162375"/>
                  </a:ext>
                </a:extLst>
              </a:tr>
              <a:tr h="578999">
                <a:tc>
                  <a:txBody>
                    <a:bodyPr/>
                    <a:lstStyle/>
                    <a:p>
                      <a:pPr marL="0" marR="0" algn="l">
                        <a:lnSpc>
                          <a:spcPct val="150000"/>
                        </a:lnSpc>
                        <a:spcBef>
                          <a:spcPts val="0"/>
                        </a:spcBef>
                        <a:spcAft>
                          <a:spcPts val="0"/>
                        </a:spcAft>
                      </a:pPr>
                      <a:r>
                        <a:rPr lang="en-US" sz="1600" i="1" dirty="0">
                          <a:solidFill>
                            <a:schemeClr val="accent1">
                              <a:lumMod val="75000"/>
                            </a:schemeClr>
                          </a:solidFill>
                          <a:effectLst/>
                        </a:rPr>
                        <a:t>tumor_Stage.I1: RHBDL1</a:t>
                      </a:r>
                      <a:endParaRPr lang="en-US" sz="1600" i="1" dirty="0">
                        <a:solidFill>
                          <a:schemeClr val="accent1">
                            <a:lumMod val="75000"/>
                          </a:schemeClr>
                        </a:solidFill>
                        <a:effectLst/>
                        <a:latin typeface="Tw Cen MT (Body)"/>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bg1">
                          <a:lumMod val="85000"/>
                        </a:schemeClr>
                      </a:solidFill>
                      <a:prstDash val="solid"/>
                      <a:round/>
                      <a:headEnd type="none" w="med" len="med"/>
                      <a:tailEnd type="none" w="med" len="med"/>
                    </a:lnR>
                    <a:noFill/>
                  </a:tcPr>
                </a:tc>
                <a:tc>
                  <a:txBody>
                    <a:bodyPr/>
                    <a:lstStyle/>
                    <a:p>
                      <a:pPr marL="0" marR="0" algn="ctr">
                        <a:lnSpc>
                          <a:spcPct val="150000"/>
                        </a:lnSpc>
                        <a:spcBef>
                          <a:spcPts val="0"/>
                        </a:spcBef>
                        <a:spcAft>
                          <a:spcPts val="0"/>
                        </a:spcAft>
                      </a:pPr>
                      <a:r>
                        <a:rPr lang="en-US" sz="1600" dirty="0">
                          <a:solidFill>
                            <a:schemeClr val="accent1">
                              <a:lumMod val="75000"/>
                            </a:schemeClr>
                          </a:solidFill>
                          <a:effectLst/>
                        </a:rPr>
                        <a:t>-9.95</a:t>
                      </a:r>
                      <a:endParaRPr lang="en-US" sz="1600" dirty="0">
                        <a:solidFill>
                          <a:schemeClr val="accent1">
                            <a:lumMod val="75000"/>
                          </a:schemeClr>
                        </a:solidFill>
                        <a:effectLst/>
                        <a:latin typeface="Tw Cen MT (Body)"/>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lumMod val="85000"/>
                        </a:schemeClr>
                      </a:solidFill>
                      <a:prstDash val="solid"/>
                      <a:round/>
                      <a:headEnd type="none" w="med" len="med"/>
                      <a:tailEnd type="none" w="med" len="med"/>
                    </a:lnL>
                    <a:noFill/>
                  </a:tcPr>
                </a:tc>
                <a:extLst>
                  <a:ext uri="{0D108BD9-81ED-4DB2-BD59-A6C34878D82A}">
                    <a16:rowId xmlns:a16="http://schemas.microsoft.com/office/drawing/2014/main" val="3030399762"/>
                  </a:ext>
                </a:extLst>
              </a:tr>
              <a:tr h="542459">
                <a:tc>
                  <a:txBody>
                    <a:bodyPr/>
                    <a:lstStyle/>
                    <a:p>
                      <a:pPr marL="0" marR="0" algn="l">
                        <a:lnSpc>
                          <a:spcPct val="150000"/>
                        </a:lnSpc>
                        <a:spcBef>
                          <a:spcPts val="0"/>
                        </a:spcBef>
                        <a:spcAft>
                          <a:spcPts val="0"/>
                        </a:spcAft>
                      </a:pPr>
                      <a:r>
                        <a:rPr lang="en-US" sz="1400" dirty="0">
                          <a:effectLst/>
                        </a:rPr>
                        <a:t>Doxorubicin : DHRS12</a:t>
                      </a:r>
                      <a:endParaRPr lang="en-US" sz="1400" dirty="0">
                        <a:solidFill>
                          <a:schemeClr val="tx1"/>
                        </a:solidFill>
                        <a:effectLst/>
                        <a:latin typeface="Tw Cen MT (Body)"/>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bg1">
                          <a:lumMod val="85000"/>
                        </a:schemeClr>
                      </a:solidFill>
                      <a:prstDash val="solid"/>
                      <a:round/>
                      <a:headEnd type="none" w="med" len="med"/>
                      <a:tailEnd type="none" w="med" len="med"/>
                    </a:lnR>
                    <a:noFill/>
                  </a:tcPr>
                </a:tc>
                <a:tc>
                  <a:txBody>
                    <a:bodyPr/>
                    <a:lstStyle/>
                    <a:p>
                      <a:pPr marL="0" marR="0" algn="ctr">
                        <a:lnSpc>
                          <a:spcPct val="150000"/>
                        </a:lnSpc>
                        <a:spcBef>
                          <a:spcPts val="0"/>
                        </a:spcBef>
                        <a:spcAft>
                          <a:spcPts val="0"/>
                        </a:spcAft>
                      </a:pPr>
                      <a:r>
                        <a:rPr lang="en-US" sz="1400" dirty="0">
                          <a:effectLst/>
                        </a:rPr>
                        <a:t>-0.51</a:t>
                      </a:r>
                      <a:endParaRPr lang="en-US" sz="1400" dirty="0">
                        <a:solidFill>
                          <a:schemeClr val="tx1"/>
                        </a:solidFill>
                        <a:effectLst/>
                        <a:latin typeface="Tw Cen MT (Body)"/>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lumMod val="85000"/>
                        </a:schemeClr>
                      </a:solidFill>
                      <a:prstDash val="solid"/>
                      <a:round/>
                      <a:headEnd type="none" w="med" len="med"/>
                      <a:tailEnd type="none" w="med" len="med"/>
                    </a:lnL>
                    <a:noFill/>
                  </a:tcPr>
                </a:tc>
                <a:extLst>
                  <a:ext uri="{0D108BD9-81ED-4DB2-BD59-A6C34878D82A}">
                    <a16:rowId xmlns:a16="http://schemas.microsoft.com/office/drawing/2014/main" val="371595072"/>
                  </a:ext>
                </a:extLst>
              </a:tr>
              <a:tr h="542459">
                <a:tc>
                  <a:txBody>
                    <a:bodyPr/>
                    <a:lstStyle/>
                    <a:p>
                      <a:pPr marL="0" marR="0" algn="l">
                        <a:lnSpc>
                          <a:spcPct val="150000"/>
                        </a:lnSpc>
                        <a:spcBef>
                          <a:spcPts val="0"/>
                        </a:spcBef>
                        <a:spcAft>
                          <a:spcPts val="0"/>
                        </a:spcAft>
                      </a:pPr>
                      <a:r>
                        <a:rPr lang="en-US" sz="1600" i="1" dirty="0">
                          <a:solidFill>
                            <a:srgbClr val="C00000"/>
                          </a:solidFill>
                          <a:effectLst/>
                        </a:rPr>
                        <a:t>Doxorubicin : DHRS12 : cg05337753</a:t>
                      </a:r>
                      <a:endParaRPr lang="en-US" sz="1600" i="1" dirty="0">
                        <a:solidFill>
                          <a:srgbClr val="C00000"/>
                        </a:solidFill>
                        <a:effectLst/>
                        <a:latin typeface="Tw Cen MT (Body)"/>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bg1">
                          <a:lumMod val="85000"/>
                        </a:schemeClr>
                      </a:solidFill>
                      <a:prstDash val="solid"/>
                      <a:round/>
                      <a:headEnd type="none" w="med" len="med"/>
                      <a:tailEnd type="none" w="med" len="med"/>
                    </a:lnR>
                    <a:noFill/>
                  </a:tcPr>
                </a:tc>
                <a:tc>
                  <a:txBody>
                    <a:bodyPr/>
                    <a:lstStyle/>
                    <a:p>
                      <a:pPr algn="ctr"/>
                      <a:r>
                        <a:rPr lang="en-US" sz="1600" dirty="0">
                          <a:solidFill>
                            <a:srgbClr val="C00000"/>
                          </a:solidFill>
                        </a:rPr>
                        <a:t>-0.36</a:t>
                      </a:r>
                      <a:endParaRPr lang="en-US" sz="1600" dirty="0">
                        <a:solidFill>
                          <a:srgbClr val="C00000"/>
                        </a:solidFill>
                        <a:latin typeface="Tw Cen MT (Body)"/>
                      </a:endParaRPr>
                    </a:p>
                  </a:txBody>
                  <a:tcPr anchor="ctr">
                    <a:lnL w="12700" cap="flat" cmpd="sng" algn="ctr">
                      <a:solidFill>
                        <a:schemeClr val="bg1">
                          <a:lumMod val="85000"/>
                        </a:schemeClr>
                      </a:solidFill>
                      <a:prstDash val="solid"/>
                      <a:round/>
                      <a:headEnd type="none" w="med" len="med"/>
                      <a:tailEnd type="none" w="med" len="med"/>
                    </a:lnL>
                    <a:noFill/>
                  </a:tcPr>
                </a:tc>
                <a:extLst>
                  <a:ext uri="{0D108BD9-81ED-4DB2-BD59-A6C34878D82A}">
                    <a16:rowId xmlns:a16="http://schemas.microsoft.com/office/drawing/2014/main" val="1361457349"/>
                  </a:ext>
                </a:extLst>
              </a:tr>
              <a:tr h="542459">
                <a:tc>
                  <a:txBody>
                    <a:bodyPr/>
                    <a:lstStyle/>
                    <a:p>
                      <a:pPr algn="l"/>
                      <a:r>
                        <a:rPr lang="en-US" sz="1400" kern="1200" dirty="0">
                          <a:effectLst/>
                        </a:rPr>
                        <a:t>DHRS12 : cg05337753</a:t>
                      </a:r>
                      <a:endParaRPr lang="en-US" sz="1400" kern="1200" dirty="0">
                        <a:solidFill>
                          <a:schemeClr val="tx1"/>
                        </a:solidFill>
                        <a:effectLst/>
                        <a:latin typeface="Tw Cen MT (Body)"/>
                        <a:ea typeface="+mn-ea"/>
                        <a:cs typeface="+mn-cs"/>
                      </a:endParaRPr>
                    </a:p>
                  </a:txBody>
                  <a:tcPr anchor="ctr">
                    <a:lnR w="12700" cap="flat" cmpd="sng" algn="ctr">
                      <a:solidFill>
                        <a:schemeClr val="bg1">
                          <a:lumMod val="85000"/>
                        </a:schemeClr>
                      </a:solidFill>
                      <a:prstDash val="solid"/>
                      <a:round/>
                      <a:headEnd type="none" w="med" len="med"/>
                      <a:tailEnd type="none" w="med" len="med"/>
                    </a:lnR>
                    <a:noFill/>
                  </a:tcPr>
                </a:tc>
                <a:tc>
                  <a:txBody>
                    <a:bodyPr/>
                    <a:lstStyle/>
                    <a:p>
                      <a:pPr algn="ctr"/>
                      <a:r>
                        <a:rPr lang="en-US" sz="1400" kern="1200" dirty="0">
                          <a:effectLst/>
                        </a:rPr>
                        <a:t>-0.30</a:t>
                      </a:r>
                      <a:endParaRPr lang="en-US" sz="1400" dirty="0">
                        <a:solidFill>
                          <a:schemeClr val="tx1"/>
                        </a:solidFill>
                        <a:latin typeface="Tw Cen MT (Body)"/>
                      </a:endParaRPr>
                    </a:p>
                  </a:txBody>
                  <a:tcPr anchor="ctr">
                    <a:lnL w="12700" cap="flat" cmpd="sng" algn="ctr">
                      <a:solidFill>
                        <a:schemeClr val="bg1">
                          <a:lumMod val="85000"/>
                        </a:schemeClr>
                      </a:solidFill>
                      <a:prstDash val="solid"/>
                      <a:round/>
                      <a:headEnd type="none" w="med" len="med"/>
                      <a:tailEnd type="none" w="med" len="med"/>
                    </a:lnL>
                    <a:noFill/>
                  </a:tcPr>
                </a:tc>
                <a:extLst>
                  <a:ext uri="{0D108BD9-81ED-4DB2-BD59-A6C34878D82A}">
                    <a16:rowId xmlns:a16="http://schemas.microsoft.com/office/drawing/2014/main" val="1814495301"/>
                  </a:ext>
                </a:extLst>
              </a:tr>
            </a:tbl>
          </a:graphicData>
        </a:graphic>
      </p:graphicFrame>
      <p:cxnSp>
        <p:nvCxnSpPr>
          <p:cNvPr id="23" name="Straight Arrow Connector 22">
            <a:extLst>
              <a:ext uri="{FF2B5EF4-FFF2-40B4-BE49-F238E27FC236}">
                <a16:creationId xmlns:a16="http://schemas.microsoft.com/office/drawing/2014/main" id="{04D9914E-306C-45F8-8A87-2941A63E1A4B}"/>
              </a:ext>
            </a:extLst>
          </p:cNvPr>
          <p:cNvCxnSpPr/>
          <p:nvPr/>
        </p:nvCxnSpPr>
        <p:spPr>
          <a:xfrm flipH="1">
            <a:off x="1554230" y="2775089"/>
            <a:ext cx="831621" cy="532257"/>
          </a:xfrm>
          <a:prstGeom prst="straightConnector1">
            <a:avLst/>
          </a:prstGeom>
          <a:ln w="28575">
            <a:solidFill>
              <a:srgbClr val="00B05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B7308D-CA98-4D90-A935-5ABAC320DCB6}"/>
              </a:ext>
            </a:extLst>
          </p:cNvPr>
          <p:cNvCxnSpPr>
            <a:cxnSpLocks/>
          </p:cNvCxnSpPr>
          <p:nvPr/>
        </p:nvCxnSpPr>
        <p:spPr>
          <a:xfrm>
            <a:off x="3256070" y="2766266"/>
            <a:ext cx="2062168" cy="1201233"/>
          </a:xfrm>
          <a:prstGeom prst="straightConnector1">
            <a:avLst/>
          </a:prstGeom>
          <a:ln w="19050">
            <a:solidFill>
              <a:srgbClr val="C0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33B4784-AAA1-493E-9AAE-694A5ABCF810}"/>
              </a:ext>
            </a:extLst>
          </p:cNvPr>
          <p:cNvCxnSpPr>
            <a:cxnSpLocks/>
          </p:cNvCxnSpPr>
          <p:nvPr/>
        </p:nvCxnSpPr>
        <p:spPr>
          <a:xfrm flipH="1">
            <a:off x="954878" y="3584028"/>
            <a:ext cx="232791" cy="474531"/>
          </a:xfrm>
          <a:prstGeom prst="straightConnector1">
            <a:avLst/>
          </a:prstGeom>
          <a:ln w="28575">
            <a:solidFill>
              <a:schemeClr val="accent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9A458D8-02C1-489B-8F4F-1EAF1C4AA37C}"/>
              </a:ext>
            </a:extLst>
          </p:cNvPr>
          <p:cNvSpPr txBox="1"/>
          <p:nvPr/>
        </p:nvSpPr>
        <p:spPr>
          <a:xfrm>
            <a:off x="451170" y="3384771"/>
            <a:ext cx="2115166" cy="161334"/>
          </a:xfrm>
          <a:prstGeom prst="rect">
            <a:avLst/>
          </a:prstGeom>
          <a:solidFill>
            <a:schemeClr val="bg1"/>
          </a:solidFill>
          <a:ln>
            <a:solidFill>
              <a:schemeClr val="bg1">
                <a:lumMod val="65000"/>
              </a:schemeClr>
            </a:solidFill>
          </a:ln>
        </p:spPr>
        <p:txBody>
          <a:bodyPr wrap="none" rtlCol="0" anchor="ctr">
            <a:noAutofit/>
          </a:bodyPr>
          <a:lstStyle/>
          <a:p>
            <a:pPr algn="ctr"/>
            <a:r>
              <a:rPr lang="en-US" sz="900" dirty="0">
                <a:solidFill>
                  <a:schemeClr val="tx1">
                    <a:lumMod val="65000"/>
                    <a:lumOff val="35000"/>
                  </a:schemeClr>
                </a:solidFill>
                <a:latin typeface="Calibri" panose="020F0502020204030204" pitchFamily="34" charset="0"/>
                <a:cs typeface="Calibri" panose="020F0502020204030204" pitchFamily="34" charset="0"/>
              </a:rPr>
              <a:t>tumor_Stage.I1</a:t>
            </a:r>
          </a:p>
        </p:txBody>
      </p:sp>
      <p:sp>
        <p:nvSpPr>
          <p:cNvPr id="33" name="TextBox 32">
            <a:extLst>
              <a:ext uri="{FF2B5EF4-FFF2-40B4-BE49-F238E27FC236}">
                <a16:creationId xmlns:a16="http://schemas.microsoft.com/office/drawing/2014/main" id="{2E50D353-2A6C-40C0-8730-AEAA26D5908B}"/>
              </a:ext>
            </a:extLst>
          </p:cNvPr>
          <p:cNvSpPr txBox="1"/>
          <p:nvPr/>
        </p:nvSpPr>
        <p:spPr>
          <a:xfrm>
            <a:off x="5068750" y="2538675"/>
            <a:ext cx="1075238" cy="561913"/>
          </a:xfrm>
          <a:prstGeom prst="rect">
            <a:avLst/>
          </a:prstGeom>
          <a:solidFill>
            <a:schemeClr val="bg1"/>
          </a:solidFill>
        </p:spPr>
        <p:txBody>
          <a:bodyPr wrap="square" rtlCol="0" anchor="ctr">
            <a:spAutoFit/>
          </a:bodyPr>
          <a:lstStyle/>
          <a:p>
            <a:r>
              <a:rPr lang="en-US" sz="1300" dirty="0">
                <a:latin typeface="Calibri" panose="020F0502020204030204" pitchFamily="34" charset="0"/>
                <a:cs typeface="Calibri" panose="020F0502020204030204" pitchFamily="34" charset="0"/>
              </a:rPr>
              <a:t>&lt;1.5 </a:t>
            </a:r>
            <a:r>
              <a:rPr lang="en-US" sz="1300" dirty="0" err="1">
                <a:latin typeface="Calibri" panose="020F0502020204030204" pitchFamily="34" charset="0"/>
                <a:cs typeface="Calibri" panose="020F0502020204030204" pitchFamily="34" charset="0"/>
              </a:rPr>
              <a:t>yrs</a:t>
            </a:r>
            <a:endParaRPr lang="en-US" sz="1300" dirty="0">
              <a:latin typeface="Calibri" panose="020F0502020204030204" pitchFamily="34" charset="0"/>
              <a:cs typeface="Calibri" panose="020F0502020204030204" pitchFamily="34" charset="0"/>
            </a:endParaRPr>
          </a:p>
          <a:p>
            <a:r>
              <a:rPr lang="en-US" sz="1300" dirty="0">
                <a:latin typeface="Calibri" panose="020F0502020204030204" pitchFamily="34" charset="0"/>
                <a:cs typeface="Calibri" panose="020F0502020204030204" pitchFamily="34" charset="0"/>
              </a:rPr>
              <a:t>1.5 – 4 </a:t>
            </a:r>
            <a:r>
              <a:rPr lang="en-US" sz="1300" dirty="0" err="1">
                <a:latin typeface="Calibri" panose="020F0502020204030204" pitchFamily="34" charset="0"/>
                <a:cs typeface="Calibri" panose="020F0502020204030204" pitchFamily="34" charset="0"/>
              </a:rPr>
              <a:t>yrs</a:t>
            </a:r>
            <a:endParaRPr lang="en-US" sz="1300" dirty="0">
              <a:latin typeface="Calibri" panose="020F0502020204030204" pitchFamily="34" charset="0"/>
              <a:cs typeface="Calibri" panose="020F0502020204030204" pitchFamily="34" charset="0"/>
            </a:endParaRPr>
          </a:p>
          <a:p>
            <a:r>
              <a:rPr lang="en-US" sz="1300" dirty="0">
                <a:latin typeface="Calibri" panose="020F0502020204030204" pitchFamily="34" charset="0"/>
                <a:cs typeface="Calibri" panose="020F0502020204030204" pitchFamily="34" charset="0"/>
              </a:rPr>
              <a:t>&gt;4 </a:t>
            </a:r>
            <a:r>
              <a:rPr lang="en-US" sz="1300" dirty="0" err="1">
                <a:latin typeface="Calibri" panose="020F0502020204030204" pitchFamily="34" charset="0"/>
                <a:cs typeface="Calibri" panose="020F0502020204030204" pitchFamily="34" charset="0"/>
              </a:rPr>
              <a:t>yrs</a:t>
            </a:r>
            <a:endParaRPr lang="en-US" sz="1300" dirty="0">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98756F0-56ED-49D1-B3A2-139130757134}"/>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cxnSp>
        <p:nvCxnSpPr>
          <p:cNvPr id="6" name="Straight Connector 5">
            <a:extLst>
              <a:ext uri="{FF2B5EF4-FFF2-40B4-BE49-F238E27FC236}">
                <a16:creationId xmlns:a16="http://schemas.microsoft.com/office/drawing/2014/main" id="{A0BF463C-0965-4FC2-978D-40D937601E75}"/>
              </a:ext>
            </a:extLst>
          </p:cNvPr>
          <p:cNvCxnSpPr/>
          <p:nvPr/>
        </p:nvCxnSpPr>
        <p:spPr>
          <a:xfrm>
            <a:off x="337351" y="5228948"/>
            <a:ext cx="6001305" cy="0"/>
          </a:xfrm>
          <a:prstGeom prst="line">
            <a:avLst/>
          </a:prstGeom>
          <a:ln w="28575">
            <a:solidFill>
              <a:srgbClr val="FF6600"/>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80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3AF0-7C9A-4B41-8D09-5D4537233577}"/>
              </a:ext>
            </a:extLst>
          </p:cNvPr>
          <p:cNvSpPr>
            <a:spLocks noGrp="1"/>
          </p:cNvSpPr>
          <p:nvPr>
            <p:ph type="title"/>
          </p:nvPr>
        </p:nvSpPr>
        <p:spPr/>
        <p:txBody>
          <a:bodyPr/>
          <a:lstStyle/>
          <a:p>
            <a:r>
              <a:rPr lang="en-US" dirty="0"/>
              <a:t>Visualizing effect of interacting features on probability of the 3 PFI buckets</a:t>
            </a:r>
          </a:p>
        </p:txBody>
      </p:sp>
      <p:sp>
        <p:nvSpPr>
          <p:cNvPr id="4" name="Rectangle 3">
            <a:extLst>
              <a:ext uri="{FF2B5EF4-FFF2-40B4-BE49-F238E27FC236}">
                <a16:creationId xmlns:a16="http://schemas.microsoft.com/office/drawing/2014/main" id="{7504590D-C282-4988-B678-A4482335B3EE}"/>
              </a:ext>
            </a:extLst>
          </p:cNvPr>
          <p:cNvSpPr/>
          <p:nvPr/>
        </p:nvSpPr>
        <p:spPr>
          <a:xfrm>
            <a:off x="2080727" y="2472611"/>
            <a:ext cx="6279501" cy="37236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FEE6185-230C-4B00-9BA9-47C123C599E9}"/>
              </a:ext>
            </a:extLst>
          </p:cNvPr>
          <p:cNvCxnSpPr>
            <a:cxnSpLocks/>
          </p:cNvCxnSpPr>
          <p:nvPr/>
        </p:nvCxnSpPr>
        <p:spPr>
          <a:xfrm>
            <a:off x="2071396" y="4348063"/>
            <a:ext cx="62888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DDC9D81-C37E-4964-9972-45CCA5BCB737}"/>
              </a:ext>
            </a:extLst>
          </p:cNvPr>
          <p:cNvCxnSpPr>
            <a:cxnSpLocks/>
            <a:stCxn id="4" idx="0"/>
            <a:endCxn id="4" idx="2"/>
          </p:cNvCxnSpPr>
          <p:nvPr/>
        </p:nvCxnSpPr>
        <p:spPr>
          <a:xfrm>
            <a:off x="5220478" y="2472611"/>
            <a:ext cx="0" cy="37236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0472229-7F70-4BAC-95D0-9942AB57CB9E}"/>
              </a:ext>
            </a:extLst>
          </p:cNvPr>
          <p:cNvSpPr/>
          <p:nvPr/>
        </p:nvSpPr>
        <p:spPr>
          <a:xfrm>
            <a:off x="2437562" y="2031736"/>
            <a:ext cx="2530852" cy="307777"/>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Tumor Stage &gt; 1</a:t>
            </a:r>
          </a:p>
        </p:txBody>
      </p:sp>
      <p:sp>
        <p:nvSpPr>
          <p:cNvPr id="10" name="Rectangle 9">
            <a:extLst>
              <a:ext uri="{FF2B5EF4-FFF2-40B4-BE49-F238E27FC236}">
                <a16:creationId xmlns:a16="http://schemas.microsoft.com/office/drawing/2014/main" id="{9045AB3C-A8A4-4E81-BD17-784E26B3F1B7}"/>
              </a:ext>
            </a:extLst>
          </p:cNvPr>
          <p:cNvSpPr/>
          <p:nvPr/>
        </p:nvSpPr>
        <p:spPr>
          <a:xfrm>
            <a:off x="5454682" y="2031736"/>
            <a:ext cx="2530852" cy="307777"/>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Tumor Stage = 1</a:t>
            </a:r>
          </a:p>
        </p:txBody>
      </p:sp>
      <p:sp>
        <p:nvSpPr>
          <p:cNvPr id="25" name="Rectangle 24">
            <a:extLst>
              <a:ext uri="{FF2B5EF4-FFF2-40B4-BE49-F238E27FC236}">
                <a16:creationId xmlns:a16="http://schemas.microsoft.com/office/drawing/2014/main" id="{7C62A854-7A66-4629-B4E2-D85A8BB3A457}"/>
              </a:ext>
            </a:extLst>
          </p:cNvPr>
          <p:cNvSpPr/>
          <p:nvPr/>
        </p:nvSpPr>
        <p:spPr>
          <a:xfrm rot="16200000">
            <a:off x="828416" y="5111400"/>
            <a:ext cx="1825987" cy="237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Gene 2 (Low)</a:t>
            </a:r>
          </a:p>
        </p:txBody>
      </p:sp>
      <p:sp>
        <p:nvSpPr>
          <p:cNvPr id="26" name="Rectangle 25">
            <a:extLst>
              <a:ext uri="{FF2B5EF4-FFF2-40B4-BE49-F238E27FC236}">
                <a16:creationId xmlns:a16="http://schemas.microsoft.com/office/drawing/2014/main" id="{F69E9BB7-6078-445C-AFA6-0E7E3CE4E764}"/>
              </a:ext>
            </a:extLst>
          </p:cNvPr>
          <p:cNvSpPr/>
          <p:nvPr/>
        </p:nvSpPr>
        <p:spPr>
          <a:xfrm>
            <a:off x="4665305" y="6284912"/>
            <a:ext cx="3125010" cy="28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Gene 1 Expression </a:t>
            </a:r>
            <a:r>
              <a:rPr lang="en-US" dirty="0">
                <a:solidFill>
                  <a:srgbClr val="C00000"/>
                </a:solidFill>
                <a:sym typeface="Wingdings" panose="05000000000000000000" pitchFamily="2" charset="2"/>
              </a:rPr>
              <a:t></a:t>
            </a:r>
            <a:endParaRPr lang="en-US" dirty="0">
              <a:solidFill>
                <a:srgbClr val="C00000"/>
              </a:solidFill>
            </a:endParaRPr>
          </a:p>
        </p:txBody>
      </p:sp>
      <p:sp>
        <p:nvSpPr>
          <p:cNvPr id="32" name="Rectangle 31">
            <a:extLst>
              <a:ext uri="{FF2B5EF4-FFF2-40B4-BE49-F238E27FC236}">
                <a16:creationId xmlns:a16="http://schemas.microsoft.com/office/drawing/2014/main" id="{7F576F4F-BFFB-41FF-B7B2-B9BB5A866A66}"/>
              </a:ext>
            </a:extLst>
          </p:cNvPr>
          <p:cNvSpPr/>
          <p:nvPr/>
        </p:nvSpPr>
        <p:spPr>
          <a:xfrm>
            <a:off x="9023498" y="4213418"/>
            <a:ext cx="2377708" cy="2033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Lighter the area within the box, higher the probability of a better Progression Free Interval </a:t>
            </a:r>
          </a:p>
        </p:txBody>
      </p:sp>
      <p:sp>
        <p:nvSpPr>
          <p:cNvPr id="21" name="Rectangle 20">
            <a:extLst>
              <a:ext uri="{FF2B5EF4-FFF2-40B4-BE49-F238E27FC236}">
                <a16:creationId xmlns:a16="http://schemas.microsoft.com/office/drawing/2014/main" id="{71E31EF8-8A75-4E39-B326-9D551DF9AFD4}"/>
              </a:ext>
            </a:extLst>
          </p:cNvPr>
          <p:cNvSpPr/>
          <p:nvPr/>
        </p:nvSpPr>
        <p:spPr>
          <a:xfrm>
            <a:off x="1445876" y="6284912"/>
            <a:ext cx="3125010" cy="28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Gene 1 Expression </a:t>
            </a:r>
            <a:r>
              <a:rPr lang="en-US" dirty="0">
                <a:solidFill>
                  <a:srgbClr val="C00000"/>
                </a:solidFill>
                <a:sym typeface="Wingdings" panose="05000000000000000000" pitchFamily="2" charset="2"/>
              </a:rPr>
              <a:t></a:t>
            </a:r>
            <a:endParaRPr lang="en-US" dirty="0">
              <a:solidFill>
                <a:srgbClr val="C00000"/>
              </a:solidFill>
            </a:endParaRPr>
          </a:p>
        </p:txBody>
      </p:sp>
      <p:sp>
        <p:nvSpPr>
          <p:cNvPr id="23" name="Rectangle 22">
            <a:extLst>
              <a:ext uri="{FF2B5EF4-FFF2-40B4-BE49-F238E27FC236}">
                <a16:creationId xmlns:a16="http://schemas.microsoft.com/office/drawing/2014/main" id="{73839231-8415-43C7-AF4D-72AA17F6412D}"/>
              </a:ext>
            </a:extLst>
          </p:cNvPr>
          <p:cNvSpPr/>
          <p:nvPr/>
        </p:nvSpPr>
        <p:spPr>
          <a:xfrm rot="16200000">
            <a:off x="828417" y="3271394"/>
            <a:ext cx="1825987" cy="237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Gene 2 (High)</a:t>
            </a:r>
          </a:p>
        </p:txBody>
      </p:sp>
      <p:pic>
        <p:nvPicPr>
          <p:cNvPr id="7" name="Picture 6">
            <a:extLst>
              <a:ext uri="{FF2B5EF4-FFF2-40B4-BE49-F238E27FC236}">
                <a16:creationId xmlns:a16="http://schemas.microsoft.com/office/drawing/2014/main" id="{13D6184B-2173-46BB-BCAA-70D007E480FE}"/>
              </a:ext>
            </a:extLst>
          </p:cNvPr>
          <p:cNvPicPr>
            <a:picLocks noChangeAspect="1"/>
          </p:cNvPicPr>
          <p:nvPr/>
        </p:nvPicPr>
        <p:blipFill>
          <a:blip r:embed="rId2"/>
          <a:stretch>
            <a:fillRect/>
          </a:stretch>
        </p:blipFill>
        <p:spPr>
          <a:xfrm>
            <a:off x="5263469" y="4375935"/>
            <a:ext cx="3052375" cy="1791600"/>
          </a:xfrm>
          <a:prstGeom prst="rect">
            <a:avLst/>
          </a:prstGeom>
        </p:spPr>
      </p:pic>
      <p:sp>
        <p:nvSpPr>
          <p:cNvPr id="33" name="Oval 32">
            <a:extLst>
              <a:ext uri="{FF2B5EF4-FFF2-40B4-BE49-F238E27FC236}">
                <a16:creationId xmlns:a16="http://schemas.microsoft.com/office/drawing/2014/main" id="{9B6C9312-F5BA-4FBC-8499-904F728D952B}"/>
              </a:ext>
            </a:extLst>
          </p:cNvPr>
          <p:cNvSpPr/>
          <p:nvPr/>
        </p:nvSpPr>
        <p:spPr>
          <a:xfrm>
            <a:off x="6520027" y="5411756"/>
            <a:ext cx="298583" cy="29857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Oval 33">
            <a:extLst>
              <a:ext uri="{FF2B5EF4-FFF2-40B4-BE49-F238E27FC236}">
                <a16:creationId xmlns:a16="http://schemas.microsoft.com/office/drawing/2014/main" id="{A4D76C84-065E-42EE-945A-26F618BEE8F1}"/>
              </a:ext>
            </a:extLst>
          </p:cNvPr>
          <p:cNvSpPr/>
          <p:nvPr/>
        </p:nvSpPr>
        <p:spPr>
          <a:xfrm>
            <a:off x="6955975" y="4903406"/>
            <a:ext cx="298583" cy="298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a:extLst>
              <a:ext uri="{FF2B5EF4-FFF2-40B4-BE49-F238E27FC236}">
                <a16:creationId xmlns:a16="http://schemas.microsoft.com/office/drawing/2014/main" id="{C83C4B1A-EE25-4558-A1A5-A43F7436E9D2}"/>
              </a:ext>
            </a:extLst>
          </p:cNvPr>
          <p:cNvSpPr/>
          <p:nvPr/>
        </p:nvSpPr>
        <p:spPr>
          <a:xfrm>
            <a:off x="7380513" y="4438688"/>
            <a:ext cx="298583" cy="298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grpSp>
        <p:nvGrpSpPr>
          <p:cNvPr id="36" name="Group 35">
            <a:extLst>
              <a:ext uri="{FF2B5EF4-FFF2-40B4-BE49-F238E27FC236}">
                <a16:creationId xmlns:a16="http://schemas.microsoft.com/office/drawing/2014/main" id="{83417AF5-53F8-4BE0-BC56-9817F33DE3E9}"/>
              </a:ext>
            </a:extLst>
          </p:cNvPr>
          <p:cNvGrpSpPr/>
          <p:nvPr/>
        </p:nvGrpSpPr>
        <p:grpSpPr>
          <a:xfrm>
            <a:off x="478697" y="1960881"/>
            <a:ext cx="1381370" cy="412792"/>
            <a:chOff x="10263826" y="3520987"/>
            <a:chExt cx="1198574" cy="370412"/>
          </a:xfrm>
        </p:grpSpPr>
        <p:sp>
          <p:nvSpPr>
            <p:cNvPr id="37" name="TextBox 36">
              <a:extLst>
                <a:ext uri="{FF2B5EF4-FFF2-40B4-BE49-F238E27FC236}">
                  <a16:creationId xmlns:a16="http://schemas.microsoft.com/office/drawing/2014/main" id="{11BC4BF5-8327-4143-8F01-55DF007E5611}"/>
                </a:ext>
              </a:extLst>
            </p:cNvPr>
            <p:cNvSpPr txBox="1"/>
            <p:nvPr/>
          </p:nvSpPr>
          <p:spPr>
            <a:xfrm>
              <a:off x="10263826" y="3520987"/>
              <a:ext cx="1156931" cy="331414"/>
            </a:xfrm>
            <a:prstGeom prst="rect">
              <a:avLst/>
            </a:prstGeom>
            <a:noFill/>
          </p:spPr>
          <p:txBody>
            <a:bodyPr wrap="square" rtlCol="0">
              <a:spAutoFit/>
            </a:bodyPr>
            <a:lstStyle/>
            <a:p>
              <a:r>
                <a:rPr lang="en-US" i="1" dirty="0"/>
                <a:t>Illustration</a:t>
              </a:r>
            </a:p>
          </p:txBody>
        </p:sp>
        <p:cxnSp>
          <p:nvCxnSpPr>
            <p:cNvPr id="38" name="Straight Connector 37">
              <a:extLst>
                <a:ext uri="{FF2B5EF4-FFF2-40B4-BE49-F238E27FC236}">
                  <a16:creationId xmlns:a16="http://schemas.microsoft.com/office/drawing/2014/main" id="{2DCAAF74-8B15-4B72-B0E5-486EDE79EA69}"/>
                </a:ext>
              </a:extLst>
            </p:cNvPr>
            <p:cNvCxnSpPr/>
            <p:nvPr/>
          </p:nvCxnSpPr>
          <p:spPr>
            <a:xfrm>
              <a:off x="10266218" y="3522519"/>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259DAC-7582-467B-AF14-6E6BF2B38E8D}"/>
                </a:ext>
              </a:extLst>
            </p:cNvPr>
            <p:cNvCxnSpPr/>
            <p:nvPr/>
          </p:nvCxnSpPr>
          <p:spPr>
            <a:xfrm>
              <a:off x="10266218" y="3563631"/>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4178848-B832-4E05-8009-EF0330E2A208}"/>
                </a:ext>
              </a:extLst>
            </p:cNvPr>
            <p:cNvCxnSpPr/>
            <p:nvPr/>
          </p:nvCxnSpPr>
          <p:spPr>
            <a:xfrm>
              <a:off x="10266218" y="3850287"/>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E46AD9-DE45-41BD-8F2C-3CBC1D2A3043}"/>
                </a:ext>
              </a:extLst>
            </p:cNvPr>
            <p:cNvCxnSpPr/>
            <p:nvPr/>
          </p:nvCxnSpPr>
          <p:spPr>
            <a:xfrm>
              <a:off x="10266218" y="3891399"/>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B46D8AE2-BDB2-42E6-82EE-EB7FEB814B62}"/>
              </a:ext>
            </a:extLst>
          </p:cNvPr>
          <p:cNvSpPr/>
          <p:nvPr/>
        </p:nvSpPr>
        <p:spPr>
          <a:xfrm>
            <a:off x="9328538" y="2519263"/>
            <a:ext cx="320040" cy="320040"/>
          </a:xfrm>
          <a:prstGeom prst="ellips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TextBox 15">
            <a:extLst>
              <a:ext uri="{FF2B5EF4-FFF2-40B4-BE49-F238E27FC236}">
                <a16:creationId xmlns:a16="http://schemas.microsoft.com/office/drawing/2014/main" id="{A4443572-0A16-43A7-BC6E-914569FDF77F}"/>
              </a:ext>
            </a:extLst>
          </p:cNvPr>
          <p:cNvSpPr txBox="1"/>
          <p:nvPr/>
        </p:nvSpPr>
        <p:spPr>
          <a:xfrm>
            <a:off x="9685176" y="2472611"/>
            <a:ext cx="1278293" cy="369332"/>
          </a:xfrm>
          <a:prstGeom prst="rect">
            <a:avLst/>
          </a:prstGeom>
          <a:noFill/>
        </p:spPr>
        <p:txBody>
          <a:bodyPr wrap="square" rtlCol="0">
            <a:spAutoFit/>
          </a:bodyPr>
          <a:lstStyle/>
          <a:p>
            <a:r>
              <a:rPr lang="en-US" dirty="0"/>
              <a:t>&lt; 1.5 years</a:t>
            </a:r>
          </a:p>
        </p:txBody>
      </p:sp>
      <p:sp>
        <p:nvSpPr>
          <p:cNvPr id="43" name="Oval 42">
            <a:extLst>
              <a:ext uri="{FF2B5EF4-FFF2-40B4-BE49-F238E27FC236}">
                <a16:creationId xmlns:a16="http://schemas.microsoft.com/office/drawing/2014/main" id="{FB3C590E-642A-4AD7-A8B9-0D05F287864E}"/>
              </a:ext>
            </a:extLst>
          </p:cNvPr>
          <p:cNvSpPr/>
          <p:nvPr/>
        </p:nvSpPr>
        <p:spPr>
          <a:xfrm>
            <a:off x="9328538" y="2959235"/>
            <a:ext cx="320040" cy="320040"/>
          </a:xfrm>
          <a:prstGeom prst="ellipse">
            <a:avLst/>
          </a:prstGeom>
          <a:solidFill>
            <a:srgbClr val="A7B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4" name="TextBox 43">
            <a:extLst>
              <a:ext uri="{FF2B5EF4-FFF2-40B4-BE49-F238E27FC236}">
                <a16:creationId xmlns:a16="http://schemas.microsoft.com/office/drawing/2014/main" id="{F092FB06-9C25-489C-B43E-69B3A6875606}"/>
              </a:ext>
            </a:extLst>
          </p:cNvPr>
          <p:cNvSpPr txBox="1"/>
          <p:nvPr/>
        </p:nvSpPr>
        <p:spPr>
          <a:xfrm>
            <a:off x="9685176" y="2912583"/>
            <a:ext cx="2192693" cy="369332"/>
          </a:xfrm>
          <a:prstGeom prst="rect">
            <a:avLst/>
          </a:prstGeom>
          <a:noFill/>
        </p:spPr>
        <p:txBody>
          <a:bodyPr wrap="square" rtlCol="0">
            <a:spAutoFit/>
          </a:bodyPr>
          <a:lstStyle/>
          <a:p>
            <a:r>
              <a:rPr lang="en-US" dirty="0"/>
              <a:t>1.5 – 4 years</a:t>
            </a:r>
          </a:p>
        </p:txBody>
      </p:sp>
      <p:sp>
        <p:nvSpPr>
          <p:cNvPr id="45" name="Oval 44">
            <a:extLst>
              <a:ext uri="{FF2B5EF4-FFF2-40B4-BE49-F238E27FC236}">
                <a16:creationId xmlns:a16="http://schemas.microsoft.com/office/drawing/2014/main" id="{81423BA8-0170-4A56-AC7B-10E6D9BBCF82}"/>
              </a:ext>
            </a:extLst>
          </p:cNvPr>
          <p:cNvSpPr/>
          <p:nvPr/>
        </p:nvSpPr>
        <p:spPr>
          <a:xfrm>
            <a:off x="9365862" y="3433528"/>
            <a:ext cx="320040" cy="32004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6" name="TextBox 45">
            <a:extLst>
              <a:ext uri="{FF2B5EF4-FFF2-40B4-BE49-F238E27FC236}">
                <a16:creationId xmlns:a16="http://schemas.microsoft.com/office/drawing/2014/main" id="{85769FE6-FEC0-4A12-B0D9-93CD085410AD}"/>
              </a:ext>
            </a:extLst>
          </p:cNvPr>
          <p:cNvSpPr txBox="1"/>
          <p:nvPr/>
        </p:nvSpPr>
        <p:spPr>
          <a:xfrm>
            <a:off x="9731831" y="3399208"/>
            <a:ext cx="2192693" cy="369332"/>
          </a:xfrm>
          <a:prstGeom prst="rect">
            <a:avLst/>
          </a:prstGeom>
          <a:noFill/>
        </p:spPr>
        <p:txBody>
          <a:bodyPr wrap="square" rtlCol="0">
            <a:spAutoFit/>
          </a:bodyPr>
          <a:lstStyle/>
          <a:p>
            <a:r>
              <a:rPr lang="en-US" dirty="0"/>
              <a:t>&gt; 4 years</a:t>
            </a:r>
          </a:p>
        </p:txBody>
      </p:sp>
      <p:sp>
        <p:nvSpPr>
          <p:cNvPr id="19" name="Arrow: Down 18">
            <a:extLst>
              <a:ext uri="{FF2B5EF4-FFF2-40B4-BE49-F238E27FC236}">
                <a16:creationId xmlns:a16="http://schemas.microsoft.com/office/drawing/2014/main" id="{FEF39D79-D4B6-40EF-8A6E-4A3A61BBFD00}"/>
              </a:ext>
            </a:extLst>
          </p:cNvPr>
          <p:cNvSpPr/>
          <p:nvPr/>
        </p:nvSpPr>
        <p:spPr>
          <a:xfrm>
            <a:off x="10123713" y="3872203"/>
            <a:ext cx="242596" cy="503732"/>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01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42" grpId="0" animBg="1"/>
      <p:bldP spid="43" grpId="0" animBg="1"/>
      <p:bldP spid="45"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980DB5D-14B4-4563-9C10-C34292FA8272}"/>
              </a:ext>
            </a:extLst>
          </p:cNvPr>
          <p:cNvPicPr/>
          <p:nvPr/>
        </p:nvPicPr>
        <p:blipFill rotWithShape="1">
          <a:blip r:embed="rId2"/>
          <a:srcRect t="10845"/>
          <a:stretch/>
        </p:blipFill>
        <p:spPr>
          <a:xfrm>
            <a:off x="6191306" y="2440829"/>
            <a:ext cx="5853430" cy="4173531"/>
          </a:xfrm>
          <a:prstGeom prst="rect">
            <a:avLst/>
          </a:prstGeom>
        </p:spPr>
      </p:pic>
      <p:sp>
        <p:nvSpPr>
          <p:cNvPr id="2" name="Title 1">
            <a:extLst>
              <a:ext uri="{FF2B5EF4-FFF2-40B4-BE49-F238E27FC236}">
                <a16:creationId xmlns:a16="http://schemas.microsoft.com/office/drawing/2014/main" id="{9055289C-CDC7-4A09-9320-2A8B21E35338}"/>
              </a:ext>
            </a:extLst>
          </p:cNvPr>
          <p:cNvSpPr>
            <a:spLocks noGrp="1"/>
          </p:cNvSpPr>
          <p:nvPr>
            <p:ph type="title"/>
          </p:nvPr>
        </p:nvSpPr>
        <p:spPr>
          <a:xfrm>
            <a:off x="1024127" y="319404"/>
            <a:ext cx="10902401" cy="1499616"/>
          </a:xfrm>
        </p:spPr>
        <p:txBody>
          <a:bodyPr/>
          <a:lstStyle/>
          <a:p>
            <a:r>
              <a:rPr lang="en-US" dirty="0"/>
              <a:t>effect of the Tumor </a:t>
            </a:r>
            <a:r>
              <a:rPr lang="en-US" dirty="0">
                <a:solidFill>
                  <a:schemeClr val="tx1"/>
                </a:solidFill>
              </a:rPr>
              <a:t>Stage*RHBDL1*DHRS12 </a:t>
            </a:r>
            <a:r>
              <a:rPr lang="en-US" dirty="0"/>
              <a:t>interactions on PFI TIME</a:t>
            </a:r>
          </a:p>
        </p:txBody>
      </p:sp>
      <p:sp>
        <p:nvSpPr>
          <p:cNvPr id="3" name="Content Placeholder 2">
            <a:extLst>
              <a:ext uri="{FF2B5EF4-FFF2-40B4-BE49-F238E27FC236}">
                <a16:creationId xmlns:a16="http://schemas.microsoft.com/office/drawing/2014/main" id="{D83B8886-D5FD-42E4-8357-6FE2E477A3F1}"/>
              </a:ext>
            </a:extLst>
          </p:cNvPr>
          <p:cNvSpPr>
            <a:spLocks noGrp="1"/>
          </p:cNvSpPr>
          <p:nvPr>
            <p:ph idx="1"/>
          </p:nvPr>
        </p:nvSpPr>
        <p:spPr>
          <a:xfrm>
            <a:off x="729600" y="1801378"/>
            <a:ext cx="5211096" cy="4954709"/>
          </a:xfrm>
        </p:spPr>
        <p:txBody>
          <a:bodyPr>
            <a:normAutofit lnSpcReduction="10000"/>
          </a:bodyPr>
          <a:lstStyle/>
          <a:p>
            <a:pPr marL="0" indent="0">
              <a:lnSpc>
                <a:spcPct val="120000"/>
              </a:lnSpc>
              <a:spcBef>
                <a:spcPts val="600"/>
              </a:spcBef>
              <a:buNone/>
            </a:pPr>
            <a:r>
              <a:rPr lang="en-US" sz="1800" dirty="0"/>
              <a:t>Stacked charts of probability of patients belonging to each of the survival buckets given the combination of:</a:t>
            </a:r>
          </a:p>
          <a:p>
            <a:pPr marL="365760" indent="-182880">
              <a:lnSpc>
                <a:spcPct val="120000"/>
              </a:lnSpc>
              <a:spcBef>
                <a:spcPts val="0"/>
              </a:spcBef>
              <a:buFont typeface="Arial" panose="020B0604020202020204" pitchFamily="34" charset="0"/>
              <a:buChar char="•"/>
            </a:pPr>
            <a:r>
              <a:rPr lang="en-US" sz="1800" dirty="0"/>
              <a:t>Tumor Stage 1 flag </a:t>
            </a:r>
            <a:r>
              <a:rPr lang="en-US" sz="1500" dirty="0">
                <a:solidFill>
                  <a:schemeClr val="tx1">
                    <a:lumMod val="50000"/>
                    <a:lumOff val="50000"/>
                  </a:schemeClr>
                </a:solidFill>
              </a:rPr>
              <a:t>(left &gt;1, right =1)</a:t>
            </a:r>
          </a:p>
          <a:p>
            <a:pPr marL="365760" indent="-182880">
              <a:lnSpc>
                <a:spcPct val="120000"/>
              </a:lnSpc>
              <a:spcBef>
                <a:spcPts val="0"/>
              </a:spcBef>
              <a:buFont typeface="Arial" panose="020B0604020202020204" pitchFamily="34" charset="0"/>
              <a:buChar char="•"/>
            </a:pPr>
            <a:r>
              <a:rPr lang="en-US" sz="1800" dirty="0"/>
              <a:t>RHBDL1 expression </a:t>
            </a:r>
            <a:r>
              <a:rPr lang="en-US" sz="1500" dirty="0">
                <a:solidFill>
                  <a:schemeClr val="tx1">
                    <a:lumMod val="50000"/>
                    <a:lumOff val="50000"/>
                  </a:schemeClr>
                </a:solidFill>
              </a:rPr>
              <a:t>(increasing left to right)</a:t>
            </a:r>
            <a:endParaRPr lang="en-US" sz="1300" dirty="0">
              <a:solidFill>
                <a:schemeClr val="tx1">
                  <a:lumMod val="50000"/>
                  <a:lumOff val="50000"/>
                </a:schemeClr>
              </a:solidFill>
            </a:endParaRPr>
          </a:p>
          <a:p>
            <a:pPr marL="365760" indent="-182880">
              <a:lnSpc>
                <a:spcPct val="120000"/>
              </a:lnSpc>
              <a:spcBef>
                <a:spcPts val="0"/>
              </a:spcBef>
              <a:spcAft>
                <a:spcPts val="600"/>
              </a:spcAft>
              <a:buFont typeface="Arial" panose="020B0604020202020204" pitchFamily="34" charset="0"/>
              <a:buChar char="•"/>
            </a:pPr>
            <a:r>
              <a:rPr lang="en-US" sz="1800" dirty="0"/>
              <a:t>DHRS12 expression </a:t>
            </a:r>
            <a:r>
              <a:rPr lang="en-US" sz="1500" dirty="0">
                <a:solidFill>
                  <a:schemeClr val="tx1">
                    <a:lumMod val="50000"/>
                    <a:lumOff val="50000"/>
                  </a:schemeClr>
                </a:solidFill>
              </a:rPr>
              <a:t>(increasing bottom to top)</a:t>
            </a:r>
          </a:p>
          <a:p>
            <a:pPr marL="0" indent="0">
              <a:lnSpc>
                <a:spcPct val="120000"/>
              </a:lnSpc>
              <a:spcBef>
                <a:spcPts val="600"/>
              </a:spcBef>
              <a:buNone/>
            </a:pPr>
            <a:r>
              <a:rPr lang="en-US" sz="1800" dirty="0"/>
              <a:t> Insights:</a:t>
            </a:r>
          </a:p>
          <a:p>
            <a:pPr marL="365760" indent="-182880">
              <a:lnSpc>
                <a:spcPct val="120000"/>
              </a:lnSpc>
              <a:spcBef>
                <a:spcPts val="600"/>
              </a:spcBef>
              <a:buFont typeface="Arial" panose="020B0604020202020204" pitchFamily="34" charset="0"/>
              <a:buChar char="•"/>
            </a:pPr>
            <a:r>
              <a:rPr lang="en-US" sz="1800" dirty="0">
                <a:solidFill>
                  <a:srgbClr val="C00000"/>
                </a:solidFill>
              </a:rPr>
              <a:t>Tumor Stage 1 patients have a better PFI compared to patients at higher stages</a:t>
            </a:r>
          </a:p>
          <a:p>
            <a:pPr marL="365760" indent="-182880">
              <a:lnSpc>
                <a:spcPct val="120000"/>
              </a:lnSpc>
              <a:spcBef>
                <a:spcPts val="600"/>
              </a:spcBef>
              <a:buFont typeface="Arial" panose="020B0604020202020204" pitchFamily="34" charset="0"/>
              <a:buChar char="•"/>
            </a:pPr>
            <a:r>
              <a:rPr lang="en-US" sz="1800" dirty="0">
                <a:solidFill>
                  <a:srgbClr val="C00000"/>
                </a:solidFill>
              </a:rPr>
              <a:t>Increasing expression of RHBDL1 gene implies reduced PFI time </a:t>
            </a:r>
            <a:br>
              <a:rPr lang="en-US" sz="1800" dirty="0"/>
            </a:br>
            <a:r>
              <a:rPr lang="en-US" sz="1400" dirty="0">
                <a:solidFill>
                  <a:schemeClr val="bg2">
                    <a:lumMod val="50000"/>
                  </a:schemeClr>
                </a:solidFill>
              </a:rPr>
              <a:t>(tumor_Stage.I1: RHBDL1 coef. = -9.95)</a:t>
            </a:r>
            <a:endParaRPr lang="en-US" sz="1600" dirty="0">
              <a:solidFill>
                <a:schemeClr val="bg2">
                  <a:lumMod val="50000"/>
                </a:schemeClr>
              </a:solidFill>
            </a:endParaRPr>
          </a:p>
          <a:p>
            <a:pPr marL="365760" indent="-182880">
              <a:lnSpc>
                <a:spcPct val="120000"/>
              </a:lnSpc>
              <a:spcBef>
                <a:spcPts val="600"/>
              </a:spcBef>
              <a:buFont typeface="Arial" panose="020B0604020202020204" pitchFamily="34" charset="0"/>
              <a:buChar char="•"/>
            </a:pPr>
            <a:r>
              <a:rPr lang="en-US" sz="1800" dirty="0"/>
              <a:t>Increasing expression of DHRS12 gene implies increased PFI time for Tumor Stage 1 patients </a:t>
            </a:r>
            <a:br>
              <a:rPr lang="en-US" sz="1800" dirty="0"/>
            </a:br>
            <a:r>
              <a:rPr lang="en-US" sz="1400" dirty="0">
                <a:solidFill>
                  <a:schemeClr val="bg2">
                    <a:lumMod val="50000"/>
                  </a:schemeClr>
                </a:solidFill>
              </a:rPr>
              <a:t>(tumor_Stage.I1: DHRS12 coef. = 17.88)</a:t>
            </a:r>
            <a:endParaRPr lang="en-US" sz="1800" dirty="0"/>
          </a:p>
        </p:txBody>
      </p:sp>
      <p:sp>
        <p:nvSpPr>
          <p:cNvPr id="15" name="Rectangle 14">
            <a:extLst>
              <a:ext uri="{FF2B5EF4-FFF2-40B4-BE49-F238E27FC236}">
                <a16:creationId xmlns:a16="http://schemas.microsoft.com/office/drawing/2014/main" id="{EB69FEDA-46DF-467C-A859-032E50659ED5}"/>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sp>
        <p:nvSpPr>
          <p:cNvPr id="16" name="Rectangle 15">
            <a:extLst>
              <a:ext uri="{FF2B5EF4-FFF2-40B4-BE49-F238E27FC236}">
                <a16:creationId xmlns:a16="http://schemas.microsoft.com/office/drawing/2014/main" id="{3682E813-4BFB-4C2B-A51F-F3BB6F980DAC}"/>
              </a:ext>
            </a:extLst>
          </p:cNvPr>
          <p:cNvSpPr/>
          <p:nvPr/>
        </p:nvSpPr>
        <p:spPr>
          <a:xfrm rot="16200000">
            <a:off x="4870814" y="4166426"/>
            <a:ext cx="2758152" cy="307777"/>
          </a:xfrm>
          <a:prstGeom prst="rect">
            <a:avLst/>
          </a:prstGeom>
          <a:solidFill>
            <a:schemeClr val="bg1"/>
          </a:solidFill>
        </p:spPr>
        <p:txBody>
          <a:bodyPr wrap="square">
            <a:spAutoFit/>
          </a:bodyPr>
          <a:lstStyle/>
          <a:p>
            <a:r>
              <a:rPr lang="en-US" sz="1400" b="1" dirty="0"/>
              <a:t>DHRS12 expression levels </a:t>
            </a:r>
            <a:r>
              <a:rPr lang="en-US" sz="1400" b="1" dirty="0">
                <a:sym typeface="Wingdings" panose="05000000000000000000" pitchFamily="2" charset="2"/>
              </a:rPr>
              <a:t></a:t>
            </a:r>
            <a:endParaRPr lang="en-US" sz="1400" b="1" dirty="0"/>
          </a:p>
        </p:txBody>
      </p:sp>
      <p:sp>
        <p:nvSpPr>
          <p:cNvPr id="23" name="Rectangle 22">
            <a:extLst>
              <a:ext uri="{FF2B5EF4-FFF2-40B4-BE49-F238E27FC236}">
                <a16:creationId xmlns:a16="http://schemas.microsoft.com/office/drawing/2014/main" id="{DDC39BF7-3EB4-4B11-92D7-426E0F3E28DE}"/>
              </a:ext>
            </a:extLst>
          </p:cNvPr>
          <p:cNvSpPr/>
          <p:nvPr/>
        </p:nvSpPr>
        <p:spPr>
          <a:xfrm>
            <a:off x="6712384" y="2421346"/>
            <a:ext cx="2408019" cy="212986"/>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Tumor Stage &gt; 1</a:t>
            </a:r>
          </a:p>
        </p:txBody>
      </p:sp>
      <p:sp>
        <p:nvSpPr>
          <p:cNvPr id="24" name="Rectangle 23">
            <a:extLst>
              <a:ext uri="{FF2B5EF4-FFF2-40B4-BE49-F238E27FC236}">
                <a16:creationId xmlns:a16="http://schemas.microsoft.com/office/drawing/2014/main" id="{4623E72D-3D81-4DD3-8C9C-33CA4EDCE163}"/>
              </a:ext>
            </a:extLst>
          </p:cNvPr>
          <p:cNvSpPr/>
          <p:nvPr/>
        </p:nvSpPr>
        <p:spPr>
          <a:xfrm>
            <a:off x="9273886" y="2421346"/>
            <a:ext cx="2456420" cy="212986"/>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Tumor Stage = 1</a:t>
            </a:r>
          </a:p>
        </p:txBody>
      </p:sp>
      <p:cxnSp>
        <p:nvCxnSpPr>
          <p:cNvPr id="20" name="Straight Connector 19">
            <a:extLst>
              <a:ext uri="{FF2B5EF4-FFF2-40B4-BE49-F238E27FC236}">
                <a16:creationId xmlns:a16="http://schemas.microsoft.com/office/drawing/2014/main" id="{A64D1670-5050-44C6-83FD-15FDE66AF785}"/>
              </a:ext>
            </a:extLst>
          </p:cNvPr>
          <p:cNvCxnSpPr>
            <a:cxnSpLocks/>
          </p:cNvCxnSpPr>
          <p:nvPr/>
        </p:nvCxnSpPr>
        <p:spPr>
          <a:xfrm>
            <a:off x="9201150" y="2560989"/>
            <a:ext cx="0" cy="38927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ED708D25-7AD2-427A-B0B5-47611378BAFE}"/>
              </a:ext>
            </a:extLst>
          </p:cNvPr>
          <p:cNvPicPr/>
          <p:nvPr/>
        </p:nvPicPr>
        <p:blipFill rotWithShape="1">
          <a:blip r:embed="rId3"/>
          <a:srcRect t="20870" b="16521"/>
          <a:stretch/>
        </p:blipFill>
        <p:spPr bwMode="auto">
          <a:xfrm>
            <a:off x="7615028" y="1986253"/>
            <a:ext cx="2991434" cy="164302"/>
          </a:xfrm>
          <a:prstGeom prst="rect">
            <a:avLst/>
          </a:prstGeom>
          <a:ln>
            <a:solidFill>
              <a:schemeClr val="bg1">
                <a:lumMod val="85000"/>
              </a:schemeClr>
            </a:solid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sp>
        <p:nvSpPr>
          <p:cNvPr id="33" name="Rectangle 32">
            <a:extLst>
              <a:ext uri="{FF2B5EF4-FFF2-40B4-BE49-F238E27FC236}">
                <a16:creationId xmlns:a16="http://schemas.microsoft.com/office/drawing/2014/main" id="{0AE9023E-5B71-4C6D-B3CB-BBBC0FA6AA18}"/>
              </a:ext>
            </a:extLst>
          </p:cNvPr>
          <p:cNvSpPr/>
          <p:nvPr/>
        </p:nvSpPr>
        <p:spPr>
          <a:xfrm>
            <a:off x="6768831" y="2734683"/>
            <a:ext cx="4872067" cy="197996"/>
          </a:xfrm>
          <a:prstGeom prst="rect">
            <a:avLst/>
          </a:prstGeom>
          <a:solidFill>
            <a:schemeClr val="bg1"/>
          </a:solidFill>
          <a:ln w="19050">
            <a:solidFill>
              <a:schemeClr val="accent3">
                <a:lumMod val="75000"/>
              </a:schemeClr>
            </a:solidFill>
          </a:ln>
        </p:spPr>
        <p:txBody>
          <a:bodyPr wrap="none" anchor="ctr">
            <a:noAutofit/>
          </a:bodyPr>
          <a:lstStyle/>
          <a:p>
            <a:r>
              <a:rPr lang="en-US" sz="1400" b="1" dirty="0">
                <a:solidFill>
                  <a:schemeClr val="tx1">
                    <a:lumMod val="65000"/>
                    <a:lumOff val="35000"/>
                  </a:schemeClr>
                </a:solidFill>
              </a:rPr>
              <a:t>DHRS12 = High</a:t>
            </a:r>
            <a:endParaRPr lang="en-US" sz="1400" dirty="0">
              <a:solidFill>
                <a:schemeClr val="tx1">
                  <a:lumMod val="65000"/>
                  <a:lumOff val="35000"/>
                </a:schemeClr>
              </a:solidFill>
            </a:endParaRPr>
          </a:p>
        </p:txBody>
      </p:sp>
      <p:sp>
        <p:nvSpPr>
          <p:cNvPr id="38" name="Rectangle 37">
            <a:extLst>
              <a:ext uri="{FF2B5EF4-FFF2-40B4-BE49-F238E27FC236}">
                <a16:creationId xmlns:a16="http://schemas.microsoft.com/office/drawing/2014/main" id="{1B5CBE2E-692F-4FC8-9579-6E2D95A8DFB9}"/>
              </a:ext>
            </a:extLst>
          </p:cNvPr>
          <p:cNvSpPr/>
          <p:nvPr/>
        </p:nvSpPr>
        <p:spPr>
          <a:xfrm>
            <a:off x="6768831" y="3902225"/>
            <a:ext cx="4872067" cy="197996"/>
          </a:xfrm>
          <a:prstGeom prst="rect">
            <a:avLst/>
          </a:prstGeom>
          <a:solidFill>
            <a:schemeClr val="bg1"/>
          </a:solidFill>
          <a:ln w="19050">
            <a:solidFill>
              <a:schemeClr val="accent3">
                <a:lumMod val="75000"/>
              </a:schemeClr>
            </a:solidFill>
          </a:ln>
        </p:spPr>
        <p:txBody>
          <a:bodyPr wrap="none" anchor="ctr">
            <a:noAutofit/>
          </a:bodyPr>
          <a:lstStyle/>
          <a:p>
            <a:r>
              <a:rPr lang="en-US" sz="1400" b="1" dirty="0">
                <a:solidFill>
                  <a:schemeClr val="tx1">
                    <a:lumMod val="65000"/>
                    <a:lumOff val="35000"/>
                  </a:schemeClr>
                </a:solidFill>
              </a:rPr>
              <a:t>DHRS12 = Med</a:t>
            </a:r>
            <a:endParaRPr lang="en-US" sz="1400" dirty="0">
              <a:solidFill>
                <a:schemeClr val="tx1">
                  <a:lumMod val="65000"/>
                  <a:lumOff val="35000"/>
                </a:schemeClr>
              </a:solidFill>
            </a:endParaRPr>
          </a:p>
        </p:txBody>
      </p:sp>
      <p:sp>
        <p:nvSpPr>
          <p:cNvPr id="39" name="Rectangle 38">
            <a:extLst>
              <a:ext uri="{FF2B5EF4-FFF2-40B4-BE49-F238E27FC236}">
                <a16:creationId xmlns:a16="http://schemas.microsoft.com/office/drawing/2014/main" id="{585B8BFA-206D-46ED-8F1C-F25C7904A789}"/>
              </a:ext>
            </a:extLst>
          </p:cNvPr>
          <p:cNvSpPr/>
          <p:nvPr/>
        </p:nvSpPr>
        <p:spPr>
          <a:xfrm>
            <a:off x="6768831" y="5069767"/>
            <a:ext cx="4872067" cy="197996"/>
          </a:xfrm>
          <a:prstGeom prst="rect">
            <a:avLst/>
          </a:prstGeom>
          <a:solidFill>
            <a:schemeClr val="bg1"/>
          </a:solidFill>
          <a:ln w="19050">
            <a:solidFill>
              <a:schemeClr val="accent3">
                <a:lumMod val="75000"/>
              </a:schemeClr>
            </a:solidFill>
          </a:ln>
        </p:spPr>
        <p:txBody>
          <a:bodyPr wrap="none" anchor="ctr">
            <a:noAutofit/>
          </a:bodyPr>
          <a:lstStyle/>
          <a:p>
            <a:r>
              <a:rPr lang="en-US" sz="1400" b="1" dirty="0">
                <a:solidFill>
                  <a:schemeClr val="tx1">
                    <a:lumMod val="65000"/>
                    <a:lumOff val="35000"/>
                  </a:schemeClr>
                </a:solidFill>
              </a:rPr>
              <a:t>DHRS12 = Low</a:t>
            </a:r>
            <a:endParaRPr lang="en-US" sz="1400" dirty="0">
              <a:solidFill>
                <a:schemeClr val="tx1">
                  <a:lumMod val="65000"/>
                  <a:lumOff val="35000"/>
                </a:schemeClr>
              </a:solidFill>
            </a:endParaRPr>
          </a:p>
        </p:txBody>
      </p:sp>
      <p:sp>
        <p:nvSpPr>
          <p:cNvPr id="35" name="Rectangle 34">
            <a:extLst>
              <a:ext uri="{FF2B5EF4-FFF2-40B4-BE49-F238E27FC236}">
                <a16:creationId xmlns:a16="http://schemas.microsoft.com/office/drawing/2014/main" id="{48E888DC-AA7C-4F76-93D3-7DC127B4EBBA}"/>
              </a:ext>
            </a:extLst>
          </p:cNvPr>
          <p:cNvSpPr/>
          <p:nvPr/>
        </p:nvSpPr>
        <p:spPr>
          <a:xfrm>
            <a:off x="6573283" y="3855272"/>
            <a:ext cx="2708584" cy="1233291"/>
          </a:xfrm>
          <a:prstGeom prst="rect">
            <a:avLst/>
          </a:prstGeom>
          <a:noFill/>
          <a:ln w="571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50E19D2-9D1E-4FAB-A063-E2B988C690A4}"/>
              </a:ext>
            </a:extLst>
          </p:cNvPr>
          <p:cNvSpPr/>
          <p:nvPr/>
        </p:nvSpPr>
        <p:spPr>
          <a:xfrm>
            <a:off x="665018" y="3585215"/>
            <a:ext cx="5275678" cy="3029145"/>
          </a:xfrm>
          <a:prstGeom prst="roundRect">
            <a:avLst>
              <a:gd name="adj" fmla="val 3975"/>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0E35D050-6B19-46FC-B3FD-987167C19B7F}"/>
              </a:ext>
            </a:extLst>
          </p:cNvPr>
          <p:cNvPicPr>
            <a:picLocks noChangeAspect="1"/>
          </p:cNvPicPr>
          <p:nvPr/>
        </p:nvPicPr>
        <p:blipFill>
          <a:blip r:embed="rId4"/>
          <a:stretch>
            <a:fillRect/>
          </a:stretch>
        </p:blipFill>
        <p:spPr>
          <a:xfrm>
            <a:off x="419018" y="3415837"/>
            <a:ext cx="408872" cy="408872"/>
          </a:xfrm>
          <a:prstGeom prst="rect">
            <a:avLst/>
          </a:prstGeom>
          <a:solidFill>
            <a:schemeClr val="bg1"/>
          </a:solidFill>
        </p:spPr>
      </p:pic>
      <p:sp>
        <p:nvSpPr>
          <p:cNvPr id="21" name="Rectangle 20">
            <a:extLst>
              <a:ext uri="{FF2B5EF4-FFF2-40B4-BE49-F238E27FC236}">
                <a16:creationId xmlns:a16="http://schemas.microsoft.com/office/drawing/2014/main" id="{813CFC28-7DC7-4403-82D0-37E6BFA49CA2}"/>
              </a:ext>
            </a:extLst>
          </p:cNvPr>
          <p:cNvSpPr/>
          <p:nvPr/>
        </p:nvSpPr>
        <p:spPr>
          <a:xfrm>
            <a:off x="6683147" y="6396355"/>
            <a:ext cx="2590739" cy="307777"/>
          </a:xfrm>
          <a:prstGeom prst="rect">
            <a:avLst/>
          </a:prstGeom>
          <a:solidFill>
            <a:schemeClr val="bg1"/>
          </a:solidFill>
        </p:spPr>
        <p:txBody>
          <a:bodyPr wrap="square">
            <a:spAutoFit/>
          </a:bodyPr>
          <a:lstStyle/>
          <a:p>
            <a:r>
              <a:rPr lang="en-US" sz="1400" b="1" dirty="0"/>
              <a:t>RHBDL1 expression levels </a:t>
            </a:r>
            <a:r>
              <a:rPr lang="en-US" sz="1400" b="1" dirty="0">
                <a:sym typeface="Wingdings" panose="05000000000000000000" pitchFamily="2" charset="2"/>
              </a:rPr>
              <a:t></a:t>
            </a:r>
            <a:endParaRPr lang="en-US" sz="1400" b="1" dirty="0"/>
          </a:p>
        </p:txBody>
      </p:sp>
      <p:sp>
        <p:nvSpPr>
          <p:cNvPr id="25" name="Rectangle 24">
            <a:extLst>
              <a:ext uri="{FF2B5EF4-FFF2-40B4-BE49-F238E27FC236}">
                <a16:creationId xmlns:a16="http://schemas.microsoft.com/office/drawing/2014/main" id="{8782552F-F6A1-4A4C-91E2-69F094736113}"/>
              </a:ext>
            </a:extLst>
          </p:cNvPr>
          <p:cNvSpPr/>
          <p:nvPr/>
        </p:nvSpPr>
        <p:spPr>
          <a:xfrm>
            <a:off x="9206726" y="6396355"/>
            <a:ext cx="2590739" cy="307777"/>
          </a:xfrm>
          <a:prstGeom prst="rect">
            <a:avLst/>
          </a:prstGeom>
          <a:solidFill>
            <a:schemeClr val="bg1"/>
          </a:solidFill>
        </p:spPr>
        <p:txBody>
          <a:bodyPr wrap="square">
            <a:spAutoFit/>
          </a:bodyPr>
          <a:lstStyle/>
          <a:p>
            <a:r>
              <a:rPr lang="en-US" sz="1400" b="1" dirty="0"/>
              <a:t>RHBDL1 expression levels </a:t>
            </a:r>
            <a:r>
              <a:rPr lang="en-US" sz="1400" b="1" dirty="0">
                <a:sym typeface="Wingdings" panose="05000000000000000000" pitchFamily="2" charset="2"/>
              </a:rPr>
              <a:t></a:t>
            </a:r>
            <a:endParaRPr lang="en-US" sz="1400" b="1" dirty="0"/>
          </a:p>
        </p:txBody>
      </p:sp>
    </p:spTree>
    <p:extLst>
      <p:ext uri="{BB962C8B-B14F-4D97-AF65-F5344CB8AC3E}">
        <p14:creationId xmlns:p14="http://schemas.microsoft.com/office/powerpoint/2010/main" val="37673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980DB5D-14B4-4563-9C10-C34292FA8272}"/>
              </a:ext>
            </a:extLst>
          </p:cNvPr>
          <p:cNvPicPr/>
          <p:nvPr/>
        </p:nvPicPr>
        <p:blipFill rotWithShape="1">
          <a:blip r:embed="rId2"/>
          <a:srcRect t="10845"/>
          <a:stretch/>
        </p:blipFill>
        <p:spPr>
          <a:xfrm>
            <a:off x="6191306" y="2440829"/>
            <a:ext cx="5853430" cy="4173531"/>
          </a:xfrm>
          <a:prstGeom prst="rect">
            <a:avLst/>
          </a:prstGeom>
        </p:spPr>
      </p:pic>
      <p:sp>
        <p:nvSpPr>
          <p:cNvPr id="2" name="Title 1">
            <a:extLst>
              <a:ext uri="{FF2B5EF4-FFF2-40B4-BE49-F238E27FC236}">
                <a16:creationId xmlns:a16="http://schemas.microsoft.com/office/drawing/2014/main" id="{9055289C-CDC7-4A09-9320-2A8B21E35338}"/>
              </a:ext>
            </a:extLst>
          </p:cNvPr>
          <p:cNvSpPr>
            <a:spLocks noGrp="1"/>
          </p:cNvSpPr>
          <p:nvPr>
            <p:ph type="title"/>
          </p:nvPr>
        </p:nvSpPr>
        <p:spPr>
          <a:xfrm>
            <a:off x="1024127" y="319404"/>
            <a:ext cx="10902401" cy="1499616"/>
          </a:xfrm>
        </p:spPr>
        <p:txBody>
          <a:bodyPr/>
          <a:lstStyle/>
          <a:p>
            <a:r>
              <a:rPr lang="en-US" dirty="0"/>
              <a:t>effect of the Tumor </a:t>
            </a:r>
            <a:r>
              <a:rPr lang="en-US" dirty="0">
                <a:solidFill>
                  <a:schemeClr val="tx1"/>
                </a:solidFill>
              </a:rPr>
              <a:t>Stage*RHBDL1*DHRS12 </a:t>
            </a:r>
            <a:r>
              <a:rPr lang="en-US" dirty="0"/>
              <a:t>interactions on PFI TIME</a:t>
            </a:r>
          </a:p>
        </p:txBody>
      </p:sp>
      <p:sp>
        <p:nvSpPr>
          <p:cNvPr id="3" name="Content Placeholder 2">
            <a:extLst>
              <a:ext uri="{FF2B5EF4-FFF2-40B4-BE49-F238E27FC236}">
                <a16:creationId xmlns:a16="http://schemas.microsoft.com/office/drawing/2014/main" id="{D83B8886-D5FD-42E4-8357-6FE2E477A3F1}"/>
              </a:ext>
            </a:extLst>
          </p:cNvPr>
          <p:cNvSpPr>
            <a:spLocks noGrp="1"/>
          </p:cNvSpPr>
          <p:nvPr>
            <p:ph idx="1"/>
          </p:nvPr>
        </p:nvSpPr>
        <p:spPr>
          <a:xfrm>
            <a:off x="729600" y="1801378"/>
            <a:ext cx="5211096" cy="4954709"/>
          </a:xfrm>
          <a:ln>
            <a:noFill/>
          </a:ln>
        </p:spPr>
        <p:txBody>
          <a:bodyPr>
            <a:normAutofit lnSpcReduction="10000"/>
          </a:bodyPr>
          <a:lstStyle/>
          <a:p>
            <a:pPr marL="0" indent="0">
              <a:lnSpc>
                <a:spcPct val="120000"/>
              </a:lnSpc>
              <a:spcBef>
                <a:spcPts val="600"/>
              </a:spcBef>
              <a:buNone/>
            </a:pPr>
            <a:r>
              <a:rPr lang="en-US" sz="1800" dirty="0"/>
              <a:t>Stacked charts of probability of patients belonging to each of the survival buckets given the combination of:</a:t>
            </a:r>
          </a:p>
          <a:p>
            <a:pPr marL="365760" indent="-182880">
              <a:lnSpc>
                <a:spcPct val="120000"/>
              </a:lnSpc>
              <a:spcBef>
                <a:spcPts val="0"/>
              </a:spcBef>
              <a:buFont typeface="Arial" panose="020B0604020202020204" pitchFamily="34" charset="0"/>
              <a:buChar char="•"/>
            </a:pPr>
            <a:r>
              <a:rPr lang="en-US" sz="1800" dirty="0"/>
              <a:t>Tumor Stage 1 flag </a:t>
            </a:r>
            <a:r>
              <a:rPr lang="en-US" sz="1500" dirty="0">
                <a:solidFill>
                  <a:schemeClr val="tx1">
                    <a:lumMod val="50000"/>
                    <a:lumOff val="50000"/>
                  </a:schemeClr>
                </a:solidFill>
              </a:rPr>
              <a:t>(left &gt;1, right =1)</a:t>
            </a:r>
          </a:p>
          <a:p>
            <a:pPr marL="365760" indent="-182880">
              <a:lnSpc>
                <a:spcPct val="120000"/>
              </a:lnSpc>
              <a:spcBef>
                <a:spcPts val="0"/>
              </a:spcBef>
              <a:buFont typeface="Arial" panose="020B0604020202020204" pitchFamily="34" charset="0"/>
              <a:buChar char="•"/>
            </a:pPr>
            <a:r>
              <a:rPr lang="en-US" sz="1800" dirty="0"/>
              <a:t>RHBDL1 expression </a:t>
            </a:r>
            <a:r>
              <a:rPr lang="en-US" sz="1500" dirty="0">
                <a:solidFill>
                  <a:schemeClr val="tx1">
                    <a:lumMod val="50000"/>
                    <a:lumOff val="50000"/>
                  </a:schemeClr>
                </a:solidFill>
              </a:rPr>
              <a:t>(increasing left to right)</a:t>
            </a:r>
            <a:endParaRPr lang="en-US" sz="1300" dirty="0">
              <a:solidFill>
                <a:schemeClr val="tx1">
                  <a:lumMod val="50000"/>
                  <a:lumOff val="50000"/>
                </a:schemeClr>
              </a:solidFill>
            </a:endParaRPr>
          </a:p>
          <a:p>
            <a:pPr marL="365760" indent="-182880">
              <a:lnSpc>
                <a:spcPct val="120000"/>
              </a:lnSpc>
              <a:spcBef>
                <a:spcPts val="0"/>
              </a:spcBef>
              <a:spcAft>
                <a:spcPts val="600"/>
              </a:spcAft>
              <a:buFont typeface="Arial" panose="020B0604020202020204" pitchFamily="34" charset="0"/>
              <a:buChar char="•"/>
            </a:pPr>
            <a:r>
              <a:rPr lang="en-US" sz="1800" dirty="0"/>
              <a:t>DHRS12 expression </a:t>
            </a:r>
            <a:r>
              <a:rPr lang="en-US" sz="1500" dirty="0">
                <a:solidFill>
                  <a:schemeClr val="tx1">
                    <a:lumMod val="50000"/>
                    <a:lumOff val="50000"/>
                  </a:schemeClr>
                </a:solidFill>
              </a:rPr>
              <a:t>(increasing bottom to top)</a:t>
            </a:r>
          </a:p>
          <a:p>
            <a:pPr marL="0" indent="0">
              <a:lnSpc>
                <a:spcPct val="120000"/>
              </a:lnSpc>
              <a:spcBef>
                <a:spcPts val="600"/>
              </a:spcBef>
              <a:buNone/>
            </a:pPr>
            <a:r>
              <a:rPr lang="en-US" sz="1800" dirty="0"/>
              <a:t> Insights:</a:t>
            </a:r>
          </a:p>
          <a:p>
            <a:pPr marL="365760" indent="-182880">
              <a:lnSpc>
                <a:spcPct val="120000"/>
              </a:lnSpc>
              <a:spcBef>
                <a:spcPts val="600"/>
              </a:spcBef>
              <a:buFont typeface="Arial" panose="020B0604020202020204" pitchFamily="34" charset="0"/>
              <a:buChar char="•"/>
            </a:pPr>
            <a:r>
              <a:rPr lang="en-US" sz="1800" dirty="0"/>
              <a:t>Tumor Stage 1 patients have a better PFI compared to patients at higher stages</a:t>
            </a:r>
          </a:p>
          <a:p>
            <a:pPr marL="365760" indent="-182880">
              <a:lnSpc>
                <a:spcPct val="120000"/>
              </a:lnSpc>
              <a:spcBef>
                <a:spcPts val="600"/>
              </a:spcBef>
              <a:buFont typeface="Arial" panose="020B0604020202020204" pitchFamily="34" charset="0"/>
              <a:buChar char="•"/>
            </a:pPr>
            <a:r>
              <a:rPr lang="en-US" sz="1800" dirty="0"/>
              <a:t>Increasing expression of RHBDL1 gene implies reduced PFI time </a:t>
            </a:r>
            <a:br>
              <a:rPr lang="en-US" sz="1800" dirty="0"/>
            </a:br>
            <a:r>
              <a:rPr lang="en-US" sz="1400" dirty="0">
                <a:solidFill>
                  <a:schemeClr val="bg2">
                    <a:lumMod val="50000"/>
                  </a:schemeClr>
                </a:solidFill>
              </a:rPr>
              <a:t>(tumor_Stage.I1: RHBDL1 coef. = -9.95)</a:t>
            </a:r>
            <a:endParaRPr lang="en-US" sz="1600" dirty="0">
              <a:solidFill>
                <a:schemeClr val="bg2">
                  <a:lumMod val="50000"/>
                </a:schemeClr>
              </a:solidFill>
            </a:endParaRPr>
          </a:p>
          <a:p>
            <a:pPr marL="365760" indent="-182880">
              <a:lnSpc>
                <a:spcPct val="120000"/>
              </a:lnSpc>
              <a:spcBef>
                <a:spcPts val="600"/>
              </a:spcBef>
              <a:buFont typeface="Arial" panose="020B0604020202020204" pitchFamily="34" charset="0"/>
              <a:buChar char="•"/>
            </a:pPr>
            <a:r>
              <a:rPr lang="en-US" sz="1800" dirty="0">
                <a:solidFill>
                  <a:srgbClr val="C00000"/>
                </a:solidFill>
              </a:rPr>
              <a:t>Increasing expression of DHRS12 gene implies increased PFI time for Tumor Stage 1 patients </a:t>
            </a:r>
            <a:br>
              <a:rPr lang="en-US" sz="1800" dirty="0"/>
            </a:br>
            <a:r>
              <a:rPr lang="en-US" sz="1400" dirty="0">
                <a:solidFill>
                  <a:schemeClr val="bg2">
                    <a:lumMod val="50000"/>
                  </a:schemeClr>
                </a:solidFill>
              </a:rPr>
              <a:t>(tumor_Stage.I1: DHRS12 coef. = 17.88)</a:t>
            </a:r>
            <a:endParaRPr lang="en-US" sz="1800" dirty="0"/>
          </a:p>
        </p:txBody>
      </p:sp>
      <p:sp>
        <p:nvSpPr>
          <p:cNvPr id="15" name="Rectangle 14">
            <a:extLst>
              <a:ext uri="{FF2B5EF4-FFF2-40B4-BE49-F238E27FC236}">
                <a16:creationId xmlns:a16="http://schemas.microsoft.com/office/drawing/2014/main" id="{EB69FEDA-46DF-467C-A859-032E50659ED5}"/>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sp>
        <p:nvSpPr>
          <p:cNvPr id="16" name="Rectangle 15">
            <a:extLst>
              <a:ext uri="{FF2B5EF4-FFF2-40B4-BE49-F238E27FC236}">
                <a16:creationId xmlns:a16="http://schemas.microsoft.com/office/drawing/2014/main" id="{3682E813-4BFB-4C2B-A51F-F3BB6F980DAC}"/>
              </a:ext>
            </a:extLst>
          </p:cNvPr>
          <p:cNvSpPr/>
          <p:nvPr/>
        </p:nvSpPr>
        <p:spPr>
          <a:xfrm rot="16200000">
            <a:off x="4870814" y="4166426"/>
            <a:ext cx="2758152" cy="307777"/>
          </a:xfrm>
          <a:prstGeom prst="rect">
            <a:avLst/>
          </a:prstGeom>
          <a:solidFill>
            <a:schemeClr val="bg1"/>
          </a:solidFill>
        </p:spPr>
        <p:txBody>
          <a:bodyPr wrap="square">
            <a:spAutoFit/>
          </a:bodyPr>
          <a:lstStyle/>
          <a:p>
            <a:r>
              <a:rPr lang="en-US" sz="1400" b="1" dirty="0"/>
              <a:t>DHRS12 expression levels </a:t>
            </a:r>
            <a:r>
              <a:rPr lang="en-US" sz="1400" b="1" dirty="0">
                <a:sym typeface="Wingdings" panose="05000000000000000000" pitchFamily="2" charset="2"/>
              </a:rPr>
              <a:t></a:t>
            </a:r>
            <a:endParaRPr lang="en-US" sz="1400" b="1" dirty="0"/>
          </a:p>
        </p:txBody>
      </p:sp>
      <p:sp>
        <p:nvSpPr>
          <p:cNvPr id="22" name="Rectangle 21">
            <a:extLst>
              <a:ext uri="{FF2B5EF4-FFF2-40B4-BE49-F238E27FC236}">
                <a16:creationId xmlns:a16="http://schemas.microsoft.com/office/drawing/2014/main" id="{6834D5C5-5F6B-4A45-8A86-88D0CA7FE467}"/>
              </a:ext>
            </a:extLst>
          </p:cNvPr>
          <p:cNvSpPr/>
          <p:nvPr/>
        </p:nvSpPr>
        <p:spPr>
          <a:xfrm>
            <a:off x="6683147" y="6396355"/>
            <a:ext cx="2590739" cy="307777"/>
          </a:xfrm>
          <a:prstGeom prst="rect">
            <a:avLst/>
          </a:prstGeom>
          <a:solidFill>
            <a:schemeClr val="bg1"/>
          </a:solidFill>
        </p:spPr>
        <p:txBody>
          <a:bodyPr wrap="square">
            <a:spAutoFit/>
          </a:bodyPr>
          <a:lstStyle/>
          <a:p>
            <a:r>
              <a:rPr lang="en-US" sz="1400" b="1" dirty="0"/>
              <a:t>RHBDL1 expression levels </a:t>
            </a:r>
            <a:r>
              <a:rPr lang="en-US" sz="1400" b="1" dirty="0">
                <a:sym typeface="Wingdings" panose="05000000000000000000" pitchFamily="2" charset="2"/>
              </a:rPr>
              <a:t></a:t>
            </a:r>
            <a:endParaRPr lang="en-US" sz="1400" b="1" dirty="0"/>
          </a:p>
        </p:txBody>
      </p:sp>
      <p:sp>
        <p:nvSpPr>
          <p:cNvPr id="23" name="Rectangle 22">
            <a:extLst>
              <a:ext uri="{FF2B5EF4-FFF2-40B4-BE49-F238E27FC236}">
                <a16:creationId xmlns:a16="http://schemas.microsoft.com/office/drawing/2014/main" id="{DDC39BF7-3EB4-4B11-92D7-426E0F3E28DE}"/>
              </a:ext>
            </a:extLst>
          </p:cNvPr>
          <p:cNvSpPr/>
          <p:nvPr/>
        </p:nvSpPr>
        <p:spPr>
          <a:xfrm>
            <a:off x="6712384" y="2421346"/>
            <a:ext cx="2408019" cy="212986"/>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Tumor Stage &gt; 1</a:t>
            </a:r>
          </a:p>
        </p:txBody>
      </p:sp>
      <p:sp>
        <p:nvSpPr>
          <p:cNvPr id="24" name="Rectangle 23">
            <a:extLst>
              <a:ext uri="{FF2B5EF4-FFF2-40B4-BE49-F238E27FC236}">
                <a16:creationId xmlns:a16="http://schemas.microsoft.com/office/drawing/2014/main" id="{4623E72D-3D81-4DD3-8C9C-33CA4EDCE163}"/>
              </a:ext>
            </a:extLst>
          </p:cNvPr>
          <p:cNvSpPr/>
          <p:nvPr/>
        </p:nvSpPr>
        <p:spPr>
          <a:xfrm>
            <a:off x="9273886" y="2421346"/>
            <a:ext cx="2456420" cy="212986"/>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Tumor Stage = 1</a:t>
            </a:r>
          </a:p>
        </p:txBody>
      </p:sp>
      <p:cxnSp>
        <p:nvCxnSpPr>
          <p:cNvPr id="20" name="Straight Connector 19">
            <a:extLst>
              <a:ext uri="{FF2B5EF4-FFF2-40B4-BE49-F238E27FC236}">
                <a16:creationId xmlns:a16="http://schemas.microsoft.com/office/drawing/2014/main" id="{A64D1670-5050-44C6-83FD-15FDE66AF785}"/>
              </a:ext>
            </a:extLst>
          </p:cNvPr>
          <p:cNvCxnSpPr>
            <a:cxnSpLocks/>
          </p:cNvCxnSpPr>
          <p:nvPr/>
        </p:nvCxnSpPr>
        <p:spPr>
          <a:xfrm>
            <a:off x="9201150" y="2560989"/>
            <a:ext cx="0" cy="38927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AE9023E-5B71-4C6D-B3CB-BBBC0FA6AA18}"/>
              </a:ext>
            </a:extLst>
          </p:cNvPr>
          <p:cNvSpPr/>
          <p:nvPr/>
        </p:nvSpPr>
        <p:spPr>
          <a:xfrm>
            <a:off x="6768831" y="2734683"/>
            <a:ext cx="4872067" cy="197996"/>
          </a:xfrm>
          <a:prstGeom prst="rect">
            <a:avLst/>
          </a:prstGeom>
          <a:solidFill>
            <a:schemeClr val="bg1"/>
          </a:solidFill>
          <a:ln w="19050">
            <a:solidFill>
              <a:schemeClr val="accent3">
                <a:lumMod val="75000"/>
              </a:schemeClr>
            </a:solidFill>
          </a:ln>
        </p:spPr>
        <p:txBody>
          <a:bodyPr wrap="none" anchor="ctr">
            <a:noAutofit/>
          </a:bodyPr>
          <a:lstStyle/>
          <a:p>
            <a:r>
              <a:rPr lang="en-US" sz="1400" b="1" dirty="0">
                <a:solidFill>
                  <a:schemeClr val="tx1">
                    <a:lumMod val="65000"/>
                    <a:lumOff val="35000"/>
                  </a:schemeClr>
                </a:solidFill>
              </a:rPr>
              <a:t>DHRS12 = High</a:t>
            </a:r>
            <a:endParaRPr lang="en-US" sz="1400" dirty="0">
              <a:solidFill>
                <a:schemeClr val="tx1">
                  <a:lumMod val="65000"/>
                  <a:lumOff val="35000"/>
                </a:schemeClr>
              </a:solidFill>
            </a:endParaRPr>
          </a:p>
        </p:txBody>
      </p:sp>
      <p:sp>
        <p:nvSpPr>
          <p:cNvPr id="38" name="Rectangle 37">
            <a:extLst>
              <a:ext uri="{FF2B5EF4-FFF2-40B4-BE49-F238E27FC236}">
                <a16:creationId xmlns:a16="http://schemas.microsoft.com/office/drawing/2014/main" id="{1B5CBE2E-692F-4FC8-9579-6E2D95A8DFB9}"/>
              </a:ext>
            </a:extLst>
          </p:cNvPr>
          <p:cNvSpPr/>
          <p:nvPr/>
        </p:nvSpPr>
        <p:spPr>
          <a:xfrm>
            <a:off x="6768831" y="3902225"/>
            <a:ext cx="4872067" cy="197996"/>
          </a:xfrm>
          <a:prstGeom prst="rect">
            <a:avLst/>
          </a:prstGeom>
          <a:solidFill>
            <a:schemeClr val="bg1"/>
          </a:solidFill>
          <a:ln w="19050">
            <a:solidFill>
              <a:schemeClr val="accent3">
                <a:lumMod val="75000"/>
              </a:schemeClr>
            </a:solidFill>
          </a:ln>
        </p:spPr>
        <p:txBody>
          <a:bodyPr wrap="none" anchor="ctr">
            <a:noAutofit/>
          </a:bodyPr>
          <a:lstStyle/>
          <a:p>
            <a:r>
              <a:rPr lang="en-US" sz="1400" b="1" dirty="0">
                <a:solidFill>
                  <a:schemeClr val="tx1">
                    <a:lumMod val="65000"/>
                    <a:lumOff val="35000"/>
                  </a:schemeClr>
                </a:solidFill>
              </a:rPr>
              <a:t>DHRS12 = Med</a:t>
            </a:r>
            <a:endParaRPr lang="en-US" sz="1400" dirty="0">
              <a:solidFill>
                <a:schemeClr val="tx1">
                  <a:lumMod val="65000"/>
                  <a:lumOff val="35000"/>
                </a:schemeClr>
              </a:solidFill>
            </a:endParaRPr>
          </a:p>
        </p:txBody>
      </p:sp>
      <p:sp>
        <p:nvSpPr>
          <p:cNvPr id="39" name="Rectangle 38">
            <a:extLst>
              <a:ext uri="{FF2B5EF4-FFF2-40B4-BE49-F238E27FC236}">
                <a16:creationId xmlns:a16="http://schemas.microsoft.com/office/drawing/2014/main" id="{585B8BFA-206D-46ED-8F1C-F25C7904A789}"/>
              </a:ext>
            </a:extLst>
          </p:cNvPr>
          <p:cNvSpPr/>
          <p:nvPr/>
        </p:nvSpPr>
        <p:spPr>
          <a:xfrm>
            <a:off x="6768831" y="5069767"/>
            <a:ext cx="4872067" cy="197996"/>
          </a:xfrm>
          <a:prstGeom prst="rect">
            <a:avLst/>
          </a:prstGeom>
          <a:solidFill>
            <a:schemeClr val="bg1"/>
          </a:solidFill>
          <a:ln w="19050">
            <a:solidFill>
              <a:schemeClr val="accent3">
                <a:lumMod val="75000"/>
              </a:schemeClr>
            </a:solidFill>
          </a:ln>
        </p:spPr>
        <p:txBody>
          <a:bodyPr wrap="none" anchor="ctr">
            <a:noAutofit/>
          </a:bodyPr>
          <a:lstStyle/>
          <a:p>
            <a:r>
              <a:rPr lang="en-US" sz="1400" b="1" dirty="0">
                <a:solidFill>
                  <a:schemeClr val="tx1">
                    <a:lumMod val="65000"/>
                    <a:lumOff val="35000"/>
                  </a:schemeClr>
                </a:solidFill>
              </a:rPr>
              <a:t>DHRS12 = Low</a:t>
            </a:r>
            <a:endParaRPr lang="en-US" sz="1400" dirty="0">
              <a:solidFill>
                <a:schemeClr val="tx1">
                  <a:lumMod val="65000"/>
                  <a:lumOff val="35000"/>
                </a:schemeClr>
              </a:solidFill>
            </a:endParaRPr>
          </a:p>
        </p:txBody>
      </p:sp>
      <p:sp>
        <p:nvSpPr>
          <p:cNvPr id="37" name="Rectangle: Rounded Corners 36">
            <a:extLst>
              <a:ext uri="{FF2B5EF4-FFF2-40B4-BE49-F238E27FC236}">
                <a16:creationId xmlns:a16="http://schemas.microsoft.com/office/drawing/2014/main" id="{5E84A8BC-C48F-4138-9A10-229C2DA96F5A}"/>
              </a:ext>
            </a:extLst>
          </p:cNvPr>
          <p:cNvSpPr/>
          <p:nvPr/>
        </p:nvSpPr>
        <p:spPr>
          <a:xfrm>
            <a:off x="9166530" y="2700102"/>
            <a:ext cx="2628925" cy="3611747"/>
          </a:xfrm>
          <a:prstGeom prst="roundRect">
            <a:avLst>
              <a:gd name="adj" fmla="val 266"/>
            </a:avLst>
          </a:prstGeom>
          <a:noFill/>
          <a:ln w="571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50E19D2-9D1E-4FAB-A063-E2B988C690A4}"/>
              </a:ext>
            </a:extLst>
          </p:cNvPr>
          <p:cNvSpPr/>
          <p:nvPr/>
        </p:nvSpPr>
        <p:spPr>
          <a:xfrm>
            <a:off x="665018" y="3585215"/>
            <a:ext cx="5275678" cy="3029145"/>
          </a:xfrm>
          <a:prstGeom prst="roundRect">
            <a:avLst>
              <a:gd name="adj" fmla="val 3975"/>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0E35D050-6B19-46FC-B3FD-987167C19B7F}"/>
              </a:ext>
            </a:extLst>
          </p:cNvPr>
          <p:cNvPicPr>
            <a:picLocks noChangeAspect="1"/>
          </p:cNvPicPr>
          <p:nvPr/>
        </p:nvPicPr>
        <p:blipFill>
          <a:blip r:embed="rId3"/>
          <a:stretch>
            <a:fillRect/>
          </a:stretch>
        </p:blipFill>
        <p:spPr>
          <a:xfrm>
            <a:off x="419018" y="3415837"/>
            <a:ext cx="408872" cy="408872"/>
          </a:xfrm>
          <a:prstGeom prst="rect">
            <a:avLst/>
          </a:prstGeom>
          <a:solidFill>
            <a:schemeClr val="bg1"/>
          </a:solidFill>
        </p:spPr>
      </p:pic>
      <p:sp>
        <p:nvSpPr>
          <p:cNvPr id="27" name="Rectangle 26">
            <a:extLst>
              <a:ext uri="{FF2B5EF4-FFF2-40B4-BE49-F238E27FC236}">
                <a16:creationId xmlns:a16="http://schemas.microsoft.com/office/drawing/2014/main" id="{EB53DF9D-C5BF-4672-937B-022383E778A8}"/>
              </a:ext>
            </a:extLst>
          </p:cNvPr>
          <p:cNvSpPr/>
          <p:nvPr/>
        </p:nvSpPr>
        <p:spPr>
          <a:xfrm>
            <a:off x="9206726" y="6396355"/>
            <a:ext cx="2590739" cy="307777"/>
          </a:xfrm>
          <a:prstGeom prst="rect">
            <a:avLst/>
          </a:prstGeom>
          <a:solidFill>
            <a:schemeClr val="bg1"/>
          </a:solidFill>
        </p:spPr>
        <p:txBody>
          <a:bodyPr wrap="square">
            <a:spAutoFit/>
          </a:bodyPr>
          <a:lstStyle/>
          <a:p>
            <a:r>
              <a:rPr lang="en-US" sz="1400" b="1" dirty="0"/>
              <a:t>RHBDL1 expression levels </a:t>
            </a:r>
            <a:r>
              <a:rPr lang="en-US" sz="1400" b="1" dirty="0">
                <a:sym typeface="Wingdings" panose="05000000000000000000" pitchFamily="2" charset="2"/>
              </a:rPr>
              <a:t></a:t>
            </a:r>
            <a:endParaRPr lang="en-US" sz="1400" b="1" dirty="0"/>
          </a:p>
        </p:txBody>
      </p:sp>
      <p:pic>
        <p:nvPicPr>
          <p:cNvPr id="31" name="Picture 30">
            <a:extLst>
              <a:ext uri="{FF2B5EF4-FFF2-40B4-BE49-F238E27FC236}">
                <a16:creationId xmlns:a16="http://schemas.microsoft.com/office/drawing/2014/main" id="{E5F2201B-2574-4D07-96CB-2ECF668A8064}"/>
              </a:ext>
            </a:extLst>
          </p:cNvPr>
          <p:cNvPicPr/>
          <p:nvPr/>
        </p:nvPicPr>
        <p:blipFill rotWithShape="1">
          <a:blip r:embed="rId4"/>
          <a:srcRect t="20870" b="16521"/>
          <a:stretch/>
        </p:blipFill>
        <p:spPr bwMode="auto">
          <a:xfrm>
            <a:off x="7615028" y="1986253"/>
            <a:ext cx="2991434" cy="164302"/>
          </a:xfrm>
          <a:prstGeom prst="rect">
            <a:avLst/>
          </a:prstGeom>
          <a:ln>
            <a:solidFill>
              <a:schemeClr val="bg1">
                <a:lumMod val="85000"/>
              </a:schemeClr>
            </a:solid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1451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0BB-5722-4A8B-9BB8-389E7DF555C5}"/>
              </a:ext>
            </a:extLst>
          </p:cNvPr>
          <p:cNvSpPr>
            <a:spLocks noGrp="1"/>
          </p:cNvSpPr>
          <p:nvPr>
            <p:ph type="title"/>
          </p:nvPr>
        </p:nvSpPr>
        <p:spPr/>
        <p:txBody>
          <a:bodyPr/>
          <a:lstStyle/>
          <a:p>
            <a:r>
              <a:rPr lang="en-US" dirty="0"/>
              <a:t>Client introduction</a:t>
            </a:r>
          </a:p>
        </p:txBody>
      </p:sp>
      <p:sp>
        <p:nvSpPr>
          <p:cNvPr id="3" name="Content Placeholder 2">
            <a:extLst>
              <a:ext uri="{FF2B5EF4-FFF2-40B4-BE49-F238E27FC236}">
                <a16:creationId xmlns:a16="http://schemas.microsoft.com/office/drawing/2014/main" id="{5EEDDD27-C703-4D94-95CE-2ECF2BA48239}"/>
              </a:ext>
            </a:extLst>
          </p:cNvPr>
          <p:cNvSpPr>
            <a:spLocks noGrp="1"/>
          </p:cNvSpPr>
          <p:nvPr>
            <p:ph sz="half" idx="1"/>
          </p:nvPr>
        </p:nvSpPr>
        <p:spPr>
          <a:xfrm>
            <a:off x="1024128" y="1851928"/>
            <a:ext cx="5532536" cy="4532156"/>
          </a:xfrm>
        </p:spPr>
        <p:txBody>
          <a:bodyPr>
            <a:normAutofit fontScale="92500" lnSpcReduction="20000"/>
          </a:bodyPr>
          <a:lstStyle/>
          <a:p>
            <a:pPr marL="365760" indent="-274320" algn="just">
              <a:lnSpc>
                <a:spcPct val="120000"/>
              </a:lnSpc>
              <a:buFont typeface="Arial" charset="0"/>
              <a:buChar char="•"/>
            </a:pPr>
            <a:r>
              <a:rPr lang="en-US" sz="2000" dirty="0"/>
              <a:t>The Center for Translational Data Science is a research center pioneering translational data science to advance biology, medicine, and environmental research.  </a:t>
            </a:r>
          </a:p>
          <a:p>
            <a:pPr marL="365760" indent="-274320" algn="just">
              <a:lnSpc>
                <a:spcPct val="120000"/>
              </a:lnSpc>
              <a:buFont typeface="Arial" charset="0"/>
              <a:buChar char="•"/>
            </a:pPr>
            <a:r>
              <a:rPr lang="en-US" sz="2000" dirty="0"/>
              <a:t>GDC a tool started by CDIS became a core component of the National Cancer Moonshot headed by Joe Biden.</a:t>
            </a:r>
          </a:p>
          <a:p>
            <a:pPr marL="365760" indent="-274320" algn="just">
              <a:lnSpc>
                <a:spcPct val="120000"/>
              </a:lnSpc>
              <a:buFont typeface="Arial" charset="0"/>
              <a:buChar char="•"/>
            </a:pPr>
            <a:r>
              <a:rPr lang="en-US" sz="2000" dirty="0"/>
              <a:t>GDC went live in 2016. with approximately 4.1 petabytes of data from National Cancer Institute-supported research programs, including some of the largest and most comprehensive cancer genomics datasets in the world -- such as TCGA and TARGET -- and more than 14,000 anonymized patient cases.</a:t>
            </a:r>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2"/>
          <a:stretch>
            <a:fillRect/>
          </a:stretch>
        </p:blipFill>
        <p:spPr>
          <a:xfrm>
            <a:off x="659859" y="1723341"/>
            <a:ext cx="219075" cy="257175"/>
          </a:xfrm>
          <a:prstGeom prst="rect">
            <a:avLst/>
          </a:prstGeom>
        </p:spPr>
      </p:pic>
      <p:sp>
        <p:nvSpPr>
          <p:cNvPr id="7" name="Content Placeholder 2">
            <a:extLst>
              <a:ext uri="{FF2B5EF4-FFF2-40B4-BE49-F238E27FC236}">
                <a16:creationId xmlns:a16="http://schemas.microsoft.com/office/drawing/2014/main" id="{5EEDDD27-C703-4D94-95CE-2ECF2BA48239}"/>
              </a:ext>
            </a:extLst>
          </p:cNvPr>
          <p:cNvSpPr>
            <a:spLocks noGrp="1"/>
          </p:cNvSpPr>
          <p:nvPr>
            <p:ph sz="half" idx="1"/>
          </p:nvPr>
        </p:nvSpPr>
        <p:spPr>
          <a:xfrm>
            <a:off x="7445713" y="1966830"/>
            <a:ext cx="4711654" cy="4354908"/>
          </a:xfrm>
        </p:spPr>
        <p:txBody>
          <a:bodyPr/>
          <a:lstStyle/>
          <a:p>
            <a:pPr marL="0" indent="0">
              <a:buNone/>
            </a:pPr>
            <a:r>
              <a:rPr lang="en-US" dirty="0"/>
              <a:t>Research Areas:</a:t>
            </a:r>
          </a:p>
          <a:p>
            <a:pPr marL="0" indent="0">
              <a:buNone/>
            </a:pPr>
            <a:r>
              <a:rPr lang="en-US" dirty="0">
                <a:solidFill>
                  <a:schemeClr val="accent1">
                    <a:lumMod val="75000"/>
                  </a:schemeClr>
                </a:solidFill>
              </a:rPr>
              <a:t>Data Commons and Cloud</a:t>
            </a:r>
          </a:p>
          <a:p>
            <a:pPr marL="0" indent="0">
              <a:buNone/>
            </a:pPr>
            <a:r>
              <a:rPr lang="en-US" dirty="0">
                <a:solidFill>
                  <a:schemeClr val="accent1">
                    <a:lumMod val="75000"/>
                  </a:schemeClr>
                </a:solidFill>
              </a:rPr>
              <a:t>Complex Systems</a:t>
            </a:r>
          </a:p>
          <a:p>
            <a:pPr marL="0" indent="0">
              <a:buNone/>
            </a:pPr>
            <a:r>
              <a:rPr lang="en-US" dirty="0">
                <a:solidFill>
                  <a:schemeClr val="accent1">
                    <a:lumMod val="75000"/>
                  </a:schemeClr>
                </a:solidFill>
              </a:rPr>
              <a:t>High performance analysis</a:t>
            </a:r>
          </a:p>
          <a:p>
            <a:pPr marL="0" indent="0">
              <a:buNone/>
            </a:pPr>
            <a:r>
              <a:rPr lang="en-US" dirty="0">
                <a:solidFill>
                  <a:schemeClr val="accent1">
                    <a:lumMod val="75000"/>
                  </a:schemeClr>
                </a:solidFill>
              </a:rPr>
              <a:t>Bio-informatics</a:t>
            </a:r>
          </a:p>
          <a:p>
            <a:pPr marL="0" indent="0">
              <a:buNone/>
            </a:pPr>
            <a:r>
              <a:rPr lang="en-US" dirty="0">
                <a:solidFill>
                  <a:schemeClr val="accent1">
                    <a:lumMod val="75000"/>
                  </a:schemeClr>
                </a:solidFill>
              </a:rPr>
              <a:t>Pipelines for large scale data analysis</a:t>
            </a:r>
          </a:p>
          <a:p>
            <a:pPr marL="0" indent="0">
              <a:buNone/>
            </a:pPr>
            <a:r>
              <a:rPr lang="en-US" dirty="0">
                <a:solidFill>
                  <a:schemeClr val="accent1">
                    <a:lumMod val="75000"/>
                  </a:schemeClr>
                </a:solidFill>
              </a:rPr>
              <a:t>Open source data management</a:t>
            </a:r>
          </a:p>
          <a:p>
            <a:pPr marL="0" indent="0">
              <a:buNone/>
            </a:pPr>
            <a:endParaRPr lang="en-US" dirty="0"/>
          </a:p>
        </p:txBody>
      </p:sp>
      <p:sp>
        <p:nvSpPr>
          <p:cNvPr id="8" name="Rectangle 7">
            <a:extLst>
              <a:ext uri="{FF2B5EF4-FFF2-40B4-BE49-F238E27FC236}">
                <a16:creationId xmlns:a16="http://schemas.microsoft.com/office/drawing/2014/main" id="{29D04132-DAC9-4D0F-A711-CC7EED00B0E0}"/>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accent1">
                    <a:lumMod val="75000"/>
                  </a:schemeClr>
                </a:solidFill>
              </a:rPr>
              <a:t>BACKGROUND</a:t>
            </a:r>
            <a:r>
              <a:rPr lang="en-US" sz="1200" dirty="0">
                <a:solidFill>
                  <a:schemeClr val="accent2"/>
                </a:solidFill>
              </a:rPr>
              <a:t> | </a:t>
            </a:r>
            <a:r>
              <a:rPr lang="en-US" sz="1200" dirty="0">
                <a:solidFill>
                  <a:schemeClr val="bg1">
                    <a:lumMod val="75000"/>
                  </a:schemeClr>
                </a:solidFill>
              </a:rPr>
              <a:t>DATA | VARIABLE SELECTION | MODELLING | VALIDATION | INTERPRETATION OF RESULTS</a:t>
            </a:r>
          </a:p>
        </p:txBody>
      </p:sp>
    </p:spTree>
    <p:extLst>
      <p:ext uri="{BB962C8B-B14F-4D97-AF65-F5344CB8AC3E}">
        <p14:creationId xmlns:p14="http://schemas.microsoft.com/office/powerpoint/2010/main" val="2365827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C684F3-3596-47CA-B8AB-57D6D4243CCB}"/>
              </a:ext>
            </a:extLst>
          </p:cNvPr>
          <p:cNvPicPr>
            <a:picLocks noChangeAspect="1"/>
          </p:cNvPicPr>
          <p:nvPr/>
        </p:nvPicPr>
        <p:blipFill>
          <a:blip r:embed="rId2"/>
          <a:stretch>
            <a:fillRect/>
          </a:stretch>
        </p:blipFill>
        <p:spPr>
          <a:xfrm>
            <a:off x="1584076" y="4361722"/>
            <a:ext cx="10561958" cy="2741818"/>
          </a:xfrm>
          <a:prstGeom prst="rect">
            <a:avLst/>
          </a:prstGeom>
        </p:spPr>
      </p:pic>
      <p:sp>
        <p:nvSpPr>
          <p:cNvPr id="17" name="Content Placeholder 2">
            <a:extLst>
              <a:ext uri="{FF2B5EF4-FFF2-40B4-BE49-F238E27FC236}">
                <a16:creationId xmlns:a16="http://schemas.microsoft.com/office/drawing/2014/main" id="{450CCB23-F83E-42DC-B1AE-C472DC5CE130}"/>
              </a:ext>
            </a:extLst>
          </p:cNvPr>
          <p:cNvSpPr>
            <a:spLocks noGrp="1"/>
          </p:cNvSpPr>
          <p:nvPr>
            <p:ph idx="1"/>
          </p:nvPr>
        </p:nvSpPr>
        <p:spPr>
          <a:xfrm>
            <a:off x="729600" y="1778697"/>
            <a:ext cx="10732800" cy="4667559"/>
          </a:xfrm>
        </p:spPr>
        <p:txBody>
          <a:bodyPr>
            <a:normAutofit/>
          </a:bodyPr>
          <a:lstStyle/>
          <a:p>
            <a:pPr marL="0" indent="0">
              <a:lnSpc>
                <a:spcPct val="120000"/>
              </a:lnSpc>
              <a:spcBef>
                <a:spcPts val="600"/>
              </a:spcBef>
              <a:buNone/>
            </a:pPr>
            <a:r>
              <a:rPr lang="en-US" dirty="0"/>
              <a:t>We compared the effectiveness of </a:t>
            </a:r>
            <a:r>
              <a:rPr lang="en-US" dirty="0">
                <a:solidFill>
                  <a:schemeClr val="accent1"/>
                </a:solidFill>
              </a:rPr>
              <a:t>Trastuzumab</a:t>
            </a:r>
            <a:r>
              <a:rPr lang="en-US" dirty="0"/>
              <a:t> and </a:t>
            </a:r>
            <a:r>
              <a:rPr lang="en-US" dirty="0">
                <a:solidFill>
                  <a:schemeClr val="accent1"/>
                </a:solidFill>
              </a:rPr>
              <a:t>Doxorubicin</a:t>
            </a:r>
            <a:r>
              <a:rPr lang="en-US" dirty="0"/>
              <a:t> in terms of PFI on patients with different genetic variations, based on the observation that they are</a:t>
            </a:r>
          </a:p>
          <a:p>
            <a:pPr marL="365760" indent="-274320">
              <a:lnSpc>
                <a:spcPct val="120000"/>
              </a:lnSpc>
              <a:spcBef>
                <a:spcPts val="600"/>
              </a:spcBef>
              <a:buFont typeface="Wingdings" panose="05000000000000000000" pitchFamily="2" charset="2"/>
              <a:buChar char="ü"/>
            </a:pPr>
            <a:r>
              <a:rPr lang="en-US" dirty="0"/>
              <a:t>the most effective, and </a:t>
            </a:r>
          </a:p>
          <a:p>
            <a:pPr marL="365760" indent="-274320">
              <a:lnSpc>
                <a:spcPct val="120000"/>
              </a:lnSpc>
              <a:spcBef>
                <a:spcPts val="600"/>
              </a:spcBef>
              <a:buFont typeface="Wingdings" panose="05000000000000000000" pitchFamily="2" charset="2"/>
              <a:buChar char="ü"/>
            </a:pPr>
            <a:r>
              <a:rPr lang="en-US" dirty="0"/>
              <a:t>prescribed to a good proportion of patients in our sample</a:t>
            </a:r>
            <a:endParaRPr lang="en-US" sz="1700" dirty="0"/>
          </a:p>
        </p:txBody>
      </p:sp>
      <p:sp>
        <p:nvSpPr>
          <p:cNvPr id="19" name="Title 18">
            <a:extLst>
              <a:ext uri="{FF2B5EF4-FFF2-40B4-BE49-F238E27FC236}">
                <a16:creationId xmlns:a16="http://schemas.microsoft.com/office/drawing/2014/main" id="{DDE2A2E2-2285-4890-B082-614D8379A51C}"/>
              </a:ext>
            </a:extLst>
          </p:cNvPr>
          <p:cNvSpPr>
            <a:spLocks noGrp="1"/>
          </p:cNvSpPr>
          <p:nvPr>
            <p:ph type="title"/>
          </p:nvPr>
        </p:nvSpPr>
        <p:spPr>
          <a:xfrm>
            <a:off x="1024128" y="319404"/>
            <a:ext cx="10438272" cy="1499616"/>
          </a:xfrm>
        </p:spPr>
        <p:txBody>
          <a:bodyPr/>
          <a:lstStyle/>
          <a:p>
            <a:r>
              <a:rPr lang="en-US" dirty="0"/>
              <a:t>Studying effectiveness of drugs on tumors due to different gene expression variations</a:t>
            </a:r>
          </a:p>
        </p:txBody>
      </p:sp>
      <p:grpSp>
        <p:nvGrpSpPr>
          <p:cNvPr id="3" name="Group 2">
            <a:extLst>
              <a:ext uri="{FF2B5EF4-FFF2-40B4-BE49-F238E27FC236}">
                <a16:creationId xmlns:a16="http://schemas.microsoft.com/office/drawing/2014/main" id="{1BE7ABC7-20EB-4FB8-8FB5-808A8494543A}"/>
              </a:ext>
            </a:extLst>
          </p:cNvPr>
          <p:cNvGrpSpPr/>
          <p:nvPr/>
        </p:nvGrpSpPr>
        <p:grpSpPr>
          <a:xfrm>
            <a:off x="811323" y="3884200"/>
            <a:ext cx="6238701" cy="412792"/>
            <a:chOff x="10263826" y="3520987"/>
            <a:chExt cx="1198574" cy="370412"/>
          </a:xfrm>
        </p:grpSpPr>
        <p:sp>
          <p:nvSpPr>
            <p:cNvPr id="6" name="TextBox 5">
              <a:extLst>
                <a:ext uri="{FF2B5EF4-FFF2-40B4-BE49-F238E27FC236}">
                  <a16:creationId xmlns:a16="http://schemas.microsoft.com/office/drawing/2014/main" id="{1DDA5915-998B-40D1-9AED-2A21CA341F7F}"/>
                </a:ext>
              </a:extLst>
            </p:cNvPr>
            <p:cNvSpPr txBox="1"/>
            <p:nvPr/>
          </p:nvSpPr>
          <p:spPr>
            <a:xfrm>
              <a:off x="10263826" y="3520987"/>
              <a:ext cx="1156931" cy="331414"/>
            </a:xfrm>
            <a:prstGeom prst="rect">
              <a:avLst/>
            </a:prstGeom>
            <a:noFill/>
          </p:spPr>
          <p:txBody>
            <a:bodyPr wrap="square" rtlCol="0">
              <a:spAutoFit/>
            </a:bodyPr>
            <a:lstStyle/>
            <a:p>
              <a:r>
                <a:rPr lang="en-US" i="1" dirty="0">
                  <a:solidFill>
                    <a:schemeClr val="tx1">
                      <a:lumMod val="50000"/>
                      <a:lumOff val="50000"/>
                    </a:schemeClr>
                  </a:solidFill>
                </a:rPr>
                <a:t>Illustration: Using gene-drug interaction for prescribing treatment</a:t>
              </a:r>
            </a:p>
          </p:txBody>
        </p:sp>
        <p:cxnSp>
          <p:nvCxnSpPr>
            <p:cNvPr id="11" name="Straight Connector 10">
              <a:extLst>
                <a:ext uri="{FF2B5EF4-FFF2-40B4-BE49-F238E27FC236}">
                  <a16:creationId xmlns:a16="http://schemas.microsoft.com/office/drawing/2014/main" id="{02EF6711-6306-43B3-A2BB-F7B46DC556F0}"/>
                </a:ext>
              </a:extLst>
            </p:cNvPr>
            <p:cNvCxnSpPr/>
            <p:nvPr/>
          </p:nvCxnSpPr>
          <p:spPr>
            <a:xfrm>
              <a:off x="10266218" y="3522519"/>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51FD74-356B-4AC5-B1B6-9E43F1EDE8EA}"/>
                </a:ext>
              </a:extLst>
            </p:cNvPr>
            <p:cNvCxnSpPr/>
            <p:nvPr/>
          </p:nvCxnSpPr>
          <p:spPr>
            <a:xfrm>
              <a:off x="10266218" y="3563631"/>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4B5BFA-8D75-4011-9C4E-4CAE94AC4D96}"/>
                </a:ext>
              </a:extLst>
            </p:cNvPr>
            <p:cNvCxnSpPr/>
            <p:nvPr/>
          </p:nvCxnSpPr>
          <p:spPr>
            <a:xfrm>
              <a:off x="10266218" y="3850287"/>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0C6DE9-8D5F-468F-9A9E-B2AB945B4459}"/>
                </a:ext>
              </a:extLst>
            </p:cNvPr>
            <p:cNvCxnSpPr/>
            <p:nvPr/>
          </p:nvCxnSpPr>
          <p:spPr>
            <a:xfrm>
              <a:off x="10266218" y="3891399"/>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3E7F515E-A518-49C1-A3AB-D607644FBCE1}"/>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sp>
        <p:nvSpPr>
          <p:cNvPr id="4" name="Rectangle 3">
            <a:extLst>
              <a:ext uri="{FF2B5EF4-FFF2-40B4-BE49-F238E27FC236}">
                <a16:creationId xmlns:a16="http://schemas.microsoft.com/office/drawing/2014/main" id="{317AB0DA-A57C-4ED1-889F-D3FE272C3FA8}"/>
              </a:ext>
            </a:extLst>
          </p:cNvPr>
          <p:cNvSpPr/>
          <p:nvPr/>
        </p:nvSpPr>
        <p:spPr>
          <a:xfrm>
            <a:off x="8647135" y="3675888"/>
            <a:ext cx="3441233" cy="2961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B1F0346E-0343-4061-B51B-E7562472C1B5}"/>
              </a:ext>
            </a:extLst>
          </p:cNvPr>
          <p:cNvSpPr/>
          <p:nvPr/>
        </p:nvSpPr>
        <p:spPr>
          <a:xfrm rot="10800000">
            <a:off x="2639853" y="5798224"/>
            <a:ext cx="234127" cy="342178"/>
          </a:xfrm>
          <a:prstGeom prst="downArrow">
            <a:avLst/>
          </a:prstGeom>
          <a:solidFill>
            <a:srgbClr val="80D28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1E1C889-E9EC-4B87-A6D1-E74734931254}"/>
              </a:ext>
            </a:extLst>
          </p:cNvPr>
          <p:cNvSpPr txBox="1"/>
          <p:nvPr/>
        </p:nvSpPr>
        <p:spPr>
          <a:xfrm>
            <a:off x="8647135" y="5590837"/>
            <a:ext cx="1911096" cy="369332"/>
          </a:xfrm>
          <a:prstGeom prst="rect">
            <a:avLst/>
          </a:prstGeom>
          <a:noFill/>
        </p:spPr>
        <p:txBody>
          <a:bodyPr wrap="square" rtlCol="0">
            <a:spAutoFit/>
          </a:bodyPr>
          <a:lstStyle/>
          <a:p>
            <a:r>
              <a:rPr lang="en-US" b="1" i="1" dirty="0">
                <a:solidFill>
                  <a:srgbClr val="00B050"/>
                </a:solidFill>
              </a:rPr>
              <a:t>Survival time</a:t>
            </a:r>
          </a:p>
        </p:txBody>
      </p:sp>
      <p:cxnSp>
        <p:nvCxnSpPr>
          <p:cNvPr id="12" name="Straight Connector 11">
            <a:extLst>
              <a:ext uri="{FF2B5EF4-FFF2-40B4-BE49-F238E27FC236}">
                <a16:creationId xmlns:a16="http://schemas.microsoft.com/office/drawing/2014/main" id="{60530B65-0E36-4DC8-8288-FA07198E827A}"/>
              </a:ext>
            </a:extLst>
          </p:cNvPr>
          <p:cNvCxnSpPr/>
          <p:nvPr/>
        </p:nvCxnSpPr>
        <p:spPr>
          <a:xfrm>
            <a:off x="1445566" y="6152957"/>
            <a:ext cx="78538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Arrow: Down 14">
            <a:extLst>
              <a:ext uri="{FF2B5EF4-FFF2-40B4-BE49-F238E27FC236}">
                <a16:creationId xmlns:a16="http://schemas.microsoft.com/office/drawing/2014/main" id="{93ADCF56-F9A3-44C5-B5FE-35431E216774}"/>
              </a:ext>
            </a:extLst>
          </p:cNvPr>
          <p:cNvSpPr/>
          <p:nvPr/>
        </p:nvSpPr>
        <p:spPr>
          <a:xfrm rot="10800000">
            <a:off x="4443765" y="5482034"/>
            <a:ext cx="234127" cy="659878"/>
          </a:xfrm>
          <a:prstGeom prst="downArrow">
            <a:avLst/>
          </a:prstGeom>
          <a:solidFill>
            <a:srgbClr val="80D28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7EF5ADCE-43AD-4A78-85E0-7083408E21DE}"/>
              </a:ext>
            </a:extLst>
          </p:cNvPr>
          <p:cNvSpPr/>
          <p:nvPr/>
        </p:nvSpPr>
        <p:spPr>
          <a:xfrm rot="10800000">
            <a:off x="8362286" y="5023403"/>
            <a:ext cx="234127" cy="1118144"/>
          </a:xfrm>
          <a:prstGeom prst="downArrow">
            <a:avLst/>
          </a:prstGeom>
          <a:solidFill>
            <a:srgbClr val="80D28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D8FED010-B7AE-4822-BADE-C7109CCCAFAD}"/>
              </a:ext>
            </a:extLst>
          </p:cNvPr>
          <p:cNvSpPr/>
          <p:nvPr/>
        </p:nvSpPr>
        <p:spPr>
          <a:xfrm rot="10800000">
            <a:off x="6396474" y="5482034"/>
            <a:ext cx="234127" cy="659878"/>
          </a:xfrm>
          <a:prstGeom prst="downArrow">
            <a:avLst/>
          </a:prstGeom>
          <a:solidFill>
            <a:srgbClr val="80D28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483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3AF0-7C9A-4B41-8D09-5D4537233577}"/>
              </a:ext>
            </a:extLst>
          </p:cNvPr>
          <p:cNvSpPr>
            <a:spLocks noGrp="1"/>
          </p:cNvSpPr>
          <p:nvPr>
            <p:ph type="title"/>
          </p:nvPr>
        </p:nvSpPr>
        <p:spPr/>
        <p:txBody>
          <a:bodyPr/>
          <a:lstStyle/>
          <a:p>
            <a:r>
              <a:rPr lang="en-US" dirty="0"/>
              <a:t>Prep to understand next three slides</a:t>
            </a:r>
          </a:p>
        </p:txBody>
      </p:sp>
      <p:sp>
        <p:nvSpPr>
          <p:cNvPr id="4" name="Rectangle 3">
            <a:extLst>
              <a:ext uri="{FF2B5EF4-FFF2-40B4-BE49-F238E27FC236}">
                <a16:creationId xmlns:a16="http://schemas.microsoft.com/office/drawing/2014/main" id="{7504590D-C282-4988-B678-A4482335B3EE}"/>
              </a:ext>
            </a:extLst>
          </p:cNvPr>
          <p:cNvSpPr/>
          <p:nvPr/>
        </p:nvSpPr>
        <p:spPr>
          <a:xfrm>
            <a:off x="2080727" y="2472612"/>
            <a:ext cx="6279501" cy="37236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FEE6185-230C-4B00-9BA9-47C123C599E9}"/>
              </a:ext>
            </a:extLst>
          </p:cNvPr>
          <p:cNvCxnSpPr>
            <a:cxnSpLocks/>
          </p:cNvCxnSpPr>
          <p:nvPr/>
        </p:nvCxnSpPr>
        <p:spPr>
          <a:xfrm>
            <a:off x="2071396" y="4348064"/>
            <a:ext cx="62888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DDC9D81-C37E-4964-9972-45CCA5BCB737}"/>
              </a:ext>
            </a:extLst>
          </p:cNvPr>
          <p:cNvCxnSpPr>
            <a:cxnSpLocks/>
            <a:stCxn id="4" idx="0"/>
            <a:endCxn id="4" idx="2"/>
          </p:cNvCxnSpPr>
          <p:nvPr/>
        </p:nvCxnSpPr>
        <p:spPr>
          <a:xfrm>
            <a:off x="5220478" y="2472612"/>
            <a:ext cx="0" cy="37236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0472229-7F70-4BAC-95D0-9942AB57CB9E}"/>
              </a:ext>
            </a:extLst>
          </p:cNvPr>
          <p:cNvSpPr/>
          <p:nvPr/>
        </p:nvSpPr>
        <p:spPr>
          <a:xfrm>
            <a:off x="2437562" y="2018986"/>
            <a:ext cx="2530852" cy="333280"/>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(Low)</a:t>
            </a:r>
          </a:p>
        </p:txBody>
      </p:sp>
      <p:sp>
        <p:nvSpPr>
          <p:cNvPr id="10" name="Rectangle 9">
            <a:extLst>
              <a:ext uri="{FF2B5EF4-FFF2-40B4-BE49-F238E27FC236}">
                <a16:creationId xmlns:a16="http://schemas.microsoft.com/office/drawing/2014/main" id="{9045AB3C-A8A4-4E81-BD17-784E26B3F1B7}"/>
              </a:ext>
            </a:extLst>
          </p:cNvPr>
          <p:cNvSpPr/>
          <p:nvPr/>
        </p:nvSpPr>
        <p:spPr>
          <a:xfrm>
            <a:off x="5454682" y="2018986"/>
            <a:ext cx="2530852" cy="333280"/>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(High)</a:t>
            </a:r>
          </a:p>
        </p:txBody>
      </p:sp>
      <p:sp>
        <p:nvSpPr>
          <p:cNvPr id="11" name="Rectangle 10">
            <a:extLst>
              <a:ext uri="{FF2B5EF4-FFF2-40B4-BE49-F238E27FC236}">
                <a16:creationId xmlns:a16="http://schemas.microsoft.com/office/drawing/2014/main" id="{B0CF1C7C-44A8-4984-908D-92F76E513EC3}"/>
              </a:ext>
            </a:extLst>
          </p:cNvPr>
          <p:cNvSpPr/>
          <p:nvPr/>
        </p:nvSpPr>
        <p:spPr>
          <a:xfrm rot="16200000">
            <a:off x="859125" y="5148157"/>
            <a:ext cx="1768876" cy="307777"/>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(Low)</a:t>
            </a:r>
          </a:p>
        </p:txBody>
      </p:sp>
      <p:sp>
        <p:nvSpPr>
          <p:cNvPr id="12" name="Rectangle 11">
            <a:extLst>
              <a:ext uri="{FF2B5EF4-FFF2-40B4-BE49-F238E27FC236}">
                <a16:creationId xmlns:a16="http://schemas.microsoft.com/office/drawing/2014/main" id="{E289B703-92EE-4437-822C-5950BB66F188}"/>
              </a:ext>
            </a:extLst>
          </p:cNvPr>
          <p:cNvSpPr/>
          <p:nvPr/>
        </p:nvSpPr>
        <p:spPr>
          <a:xfrm rot="16200000">
            <a:off x="859126" y="3252043"/>
            <a:ext cx="1768876" cy="301713"/>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(High)</a:t>
            </a:r>
          </a:p>
        </p:txBody>
      </p:sp>
      <p:sp>
        <p:nvSpPr>
          <p:cNvPr id="13" name="TextBox 12">
            <a:extLst>
              <a:ext uri="{FF2B5EF4-FFF2-40B4-BE49-F238E27FC236}">
                <a16:creationId xmlns:a16="http://schemas.microsoft.com/office/drawing/2014/main" id="{453627A1-AA01-448E-AB4C-FDACCBE427CA}"/>
              </a:ext>
            </a:extLst>
          </p:cNvPr>
          <p:cNvSpPr txBox="1"/>
          <p:nvPr/>
        </p:nvSpPr>
        <p:spPr>
          <a:xfrm>
            <a:off x="2762978" y="4924014"/>
            <a:ext cx="1807908" cy="686481"/>
          </a:xfrm>
          <a:prstGeom prst="rect">
            <a:avLst/>
          </a:prstGeom>
          <a:noFill/>
        </p:spPr>
        <p:txBody>
          <a:bodyPr wrap="square" rtlCol="0">
            <a:noAutofit/>
          </a:bodyPr>
          <a:lstStyle/>
          <a:p>
            <a:r>
              <a:rPr lang="en-US" sz="4000" dirty="0"/>
              <a:t>Neither</a:t>
            </a:r>
          </a:p>
        </p:txBody>
      </p:sp>
      <p:sp>
        <p:nvSpPr>
          <p:cNvPr id="14" name="TextBox 13">
            <a:extLst>
              <a:ext uri="{FF2B5EF4-FFF2-40B4-BE49-F238E27FC236}">
                <a16:creationId xmlns:a16="http://schemas.microsoft.com/office/drawing/2014/main" id="{FF870078-10F0-4D32-A94F-30FA75456563}"/>
              </a:ext>
            </a:extLst>
          </p:cNvPr>
          <p:cNvSpPr txBox="1"/>
          <p:nvPr/>
        </p:nvSpPr>
        <p:spPr>
          <a:xfrm>
            <a:off x="2185651" y="3069090"/>
            <a:ext cx="2943901" cy="686481"/>
          </a:xfrm>
          <a:prstGeom prst="rect">
            <a:avLst/>
          </a:prstGeom>
          <a:noFill/>
        </p:spPr>
        <p:txBody>
          <a:bodyPr wrap="square" rtlCol="0">
            <a:noAutofit/>
          </a:bodyPr>
          <a:lstStyle/>
          <a:p>
            <a:r>
              <a:rPr lang="en-US" sz="4000" dirty="0"/>
              <a:t>Trastuzumab</a:t>
            </a:r>
          </a:p>
        </p:txBody>
      </p:sp>
      <p:sp>
        <p:nvSpPr>
          <p:cNvPr id="15" name="TextBox 14">
            <a:extLst>
              <a:ext uri="{FF2B5EF4-FFF2-40B4-BE49-F238E27FC236}">
                <a16:creationId xmlns:a16="http://schemas.microsoft.com/office/drawing/2014/main" id="{25431F50-7F5B-4044-B1F8-4666C8DE8190}"/>
              </a:ext>
            </a:extLst>
          </p:cNvPr>
          <p:cNvSpPr txBox="1"/>
          <p:nvPr/>
        </p:nvSpPr>
        <p:spPr>
          <a:xfrm>
            <a:off x="5611306" y="4914545"/>
            <a:ext cx="2586696" cy="686481"/>
          </a:xfrm>
          <a:prstGeom prst="rect">
            <a:avLst/>
          </a:prstGeom>
          <a:noFill/>
        </p:spPr>
        <p:txBody>
          <a:bodyPr wrap="square" rtlCol="0">
            <a:noAutofit/>
          </a:bodyPr>
          <a:lstStyle/>
          <a:p>
            <a:r>
              <a:rPr lang="en-US" sz="4000" dirty="0"/>
              <a:t>Doxorubicin</a:t>
            </a:r>
          </a:p>
        </p:txBody>
      </p:sp>
      <p:cxnSp>
        <p:nvCxnSpPr>
          <p:cNvPr id="17" name="Straight Arrow Connector 16">
            <a:extLst>
              <a:ext uri="{FF2B5EF4-FFF2-40B4-BE49-F238E27FC236}">
                <a16:creationId xmlns:a16="http://schemas.microsoft.com/office/drawing/2014/main" id="{1D09D487-5359-453C-921B-003B57B3B12A}"/>
              </a:ext>
            </a:extLst>
          </p:cNvPr>
          <p:cNvCxnSpPr>
            <a:stCxn id="13" idx="0"/>
            <a:endCxn id="14" idx="2"/>
          </p:cNvCxnSpPr>
          <p:nvPr/>
        </p:nvCxnSpPr>
        <p:spPr>
          <a:xfrm flipH="1" flipV="1">
            <a:off x="3657602" y="3755571"/>
            <a:ext cx="9330" cy="1168443"/>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34716EC-FDF1-49F7-99DC-048B4E356278}"/>
              </a:ext>
            </a:extLst>
          </p:cNvPr>
          <p:cNvCxnSpPr>
            <a:cxnSpLocks/>
            <a:endCxn id="15" idx="1"/>
          </p:cNvCxnSpPr>
          <p:nvPr/>
        </p:nvCxnSpPr>
        <p:spPr>
          <a:xfrm flipV="1">
            <a:off x="4570886" y="5257786"/>
            <a:ext cx="1040420" cy="1979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0D49D3C-9E71-4CB2-B182-C04EC274A6D4}"/>
              </a:ext>
            </a:extLst>
          </p:cNvPr>
          <p:cNvSpPr txBox="1"/>
          <p:nvPr/>
        </p:nvSpPr>
        <p:spPr>
          <a:xfrm>
            <a:off x="5775037" y="3070290"/>
            <a:ext cx="1807908" cy="686481"/>
          </a:xfrm>
          <a:prstGeom prst="rect">
            <a:avLst/>
          </a:prstGeom>
          <a:noFill/>
        </p:spPr>
        <p:txBody>
          <a:bodyPr wrap="square" rtlCol="0">
            <a:noAutofit/>
          </a:bodyPr>
          <a:lstStyle/>
          <a:p>
            <a:pPr algn="ctr"/>
            <a:r>
              <a:rPr lang="en-US" sz="4000" dirty="0"/>
              <a:t>Both</a:t>
            </a:r>
          </a:p>
        </p:txBody>
      </p:sp>
      <p:sp>
        <p:nvSpPr>
          <p:cNvPr id="25" name="Rectangle 24">
            <a:extLst>
              <a:ext uri="{FF2B5EF4-FFF2-40B4-BE49-F238E27FC236}">
                <a16:creationId xmlns:a16="http://schemas.microsoft.com/office/drawing/2014/main" id="{7C62A854-7A66-4629-B4E2-D85A8BB3A457}"/>
              </a:ext>
            </a:extLst>
          </p:cNvPr>
          <p:cNvSpPr/>
          <p:nvPr/>
        </p:nvSpPr>
        <p:spPr>
          <a:xfrm>
            <a:off x="2095096" y="6260842"/>
            <a:ext cx="3125010" cy="28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Increasing expression levels </a:t>
            </a:r>
            <a:r>
              <a:rPr lang="en-US" dirty="0">
                <a:solidFill>
                  <a:srgbClr val="C00000"/>
                </a:solidFill>
                <a:sym typeface="Wingdings" panose="05000000000000000000" pitchFamily="2" charset="2"/>
              </a:rPr>
              <a:t></a:t>
            </a:r>
            <a:endParaRPr lang="en-US" dirty="0">
              <a:solidFill>
                <a:srgbClr val="C00000"/>
              </a:solidFill>
            </a:endParaRPr>
          </a:p>
        </p:txBody>
      </p:sp>
      <p:sp>
        <p:nvSpPr>
          <p:cNvPr id="26" name="Rectangle 25">
            <a:extLst>
              <a:ext uri="{FF2B5EF4-FFF2-40B4-BE49-F238E27FC236}">
                <a16:creationId xmlns:a16="http://schemas.microsoft.com/office/drawing/2014/main" id="{F69E9BB7-6078-445C-AFA6-0E7E3CE4E764}"/>
              </a:ext>
            </a:extLst>
          </p:cNvPr>
          <p:cNvSpPr/>
          <p:nvPr/>
        </p:nvSpPr>
        <p:spPr>
          <a:xfrm>
            <a:off x="5215812" y="6260842"/>
            <a:ext cx="3125010" cy="28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Increasing expression levels </a:t>
            </a:r>
            <a:r>
              <a:rPr lang="en-US" dirty="0">
                <a:solidFill>
                  <a:srgbClr val="C00000"/>
                </a:solidFill>
                <a:sym typeface="Wingdings" panose="05000000000000000000" pitchFamily="2" charset="2"/>
              </a:rPr>
              <a:t></a:t>
            </a:r>
            <a:endParaRPr lang="en-US" dirty="0">
              <a:solidFill>
                <a:srgbClr val="C00000"/>
              </a:solidFill>
            </a:endParaRPr>
          </a:p>
        </p:txBody>
      </p:sp>
      <p:sp>
        <p:nvSpPr>
          <p:cNvPr id="27" name="Rectangle 26">
            <a:extLst>
              <a:ext uri="{FF2B5EF4-FFF2-40B4-BE49-F238E27FC236}">
                <a16:creationId xmlns:a16="http://schemas.microsoft.com/office/drawing/2014/main" id="{7484829A-EBDA-4511-A71D-C3C2E810A760}"/>
              </a:ext>
            </a:extLst>
          </p:cNvPr>
          <p:cNvSpPr/>
          <p:nvPr/>
        </p:nvSpPr>
        <p:spPr>
          <a:xfrm>
            <a:off x="2168377" y="2550107"/>
            <a:ext cx="2967791" cy="1696259"/>
          </a:xfrm>
          <a:prstGeom prst="rect">
            <a:avLst/>
          </a:prstGeom>
          <a:noFill/>
          <a:ln w="76200">
            <a:solidFill>
              <a:srgbClr val="C0000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AA5C20-8CA8-4D4D-BFA3-4D01D13E638B}"/>
              </a:ext>
            </a:extLst>
          </p:cNvPr>
          <p:cNvSpPr/>
          <p:nvPr/>
        </p:nvSpPr>
        <p:spPr>
          <a:xfrm>
            <a:off x="5304789" y="4416019"/>
            <a:ext cx="2967791" cy="1696259"/>
          </a:xfrm>
          <a:prstGeom prst="rect">
            <a:avLst/>
          </a:prstGeom>
          <a:noFill/>
          <a:ln w="76200">
            <a:solidFill>
              <a:srgbClr val="C0000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F576F4F-BFFB-41FF-B7B2-B9BB5A866A66}"/>
              </a:ext>
            </a:extLst>
          </p:cNvPr>
          <p:cNvSpPr/>
          <p:nvPr/>
        </p:nvSpPr>
        <p:spPr>
          <a:xfrm>
            <a:off x="9098143" y="3084143"/>
            <a:ext cx="2377708" cy="2033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Lighter the area within the box, higher the probability of a better Progression Free Interval </a:t>
            </a:r>
          </a:p>
        </p:txBody>
      </p:sp>
      <p:grpSp>
        <p:nvGrpSpPr>
          <p:cNvPr id="33" name="Group 32">
            <a:extLst>
              <a:ext uri="{FF2B5EF4-FFF2-40B4-BE49-F238E27FC236}">
                <a16:creationId xmlns:a16="http://schemas.microsoft.com/office/drawing/2014/main" id="{D96A151D-0976-4B87-93A2-D3E3B19BF787}"/>
              </a:ext>
            </a:extLst>
          </p:cNvPr>
          <p:cNvGrpSpPr/>
          <p:nvPr/>
        </p:nvGrpSpPr>
        <p:grpSpPr>
          <a:xfrm>
            <a:off x="478697" y="1960881"/>
            <a:ext cx="1381370" cy="412792"/>
            <a:chOff x="10263826" y="3520987"/>
            <a:chExt cx="1198574" cy="370412"/>
          </a:xfrm>
        </p:grpSpPr>
        <p:sp>
          <p:nvSpPr>
            <p:cNvPr id="34" name="TextBox 33">
              <a:extLst>
                <a:ext uri="{FF2B5EF4-FFF2-40B4-BE49-F238E27FC236}">
                  <a16:creationId xmlns:a16="http://schemas.microsoft.com/office/drawing/2014/main" id="{8DDDEE28-3423-4329-AD4F-B4039F4C9CE1}"/>
                </a:ext>
              </a:extLst>
            </p:cNvPr>
            <p:cNvSpPr txBox="1"/>
            <p:nvPr/>
          </p:nvSpPr>
          <p:spPr>
            <a:xfrm>
              <a:off x="10263826" y="3520987"/>
              <a:ext cx="1156931" cy="331414"/>
            </a:xfrm>
            <a:prstGeom prst="rect">
              <a:avLst/>
            </a:prstGeom>
            <a:noFill/>
          </p:spPr>
          <p:txBody>
            <a:bodyPr wrap="square" rtlCol="0">
              <a:spAutoFit/>
            </a:bodyPr>
            <a:lstStyle/>
            <a:p>
              <a:r>
                <a:rPr lang="en-US" i="1" dirty="0">
                  <a:solidFill>
                    <a:schemeClr val="tx1">
                      <a:lumMod val="50000"/>
                      <a:lumOff val="50000"/>
                    </a:schemeClr>
                  </a:solidFill>
                </a:rPr>
                <a:t>Illustration</a:t>
              </a:r>
            </a:p>
          </p:txBody>
        </p:sp>
        <p:cxnSp>
          <p:nvCxnSpPr>
            <p:cNvPr id="35" name="Straight Connector 34">
              <a:extLst>
                <a:ext uri="{FF2B5EF4-FFF2-40B4-BE49-F238E27FC236}">
                  <a16:creationId xmlns:a16="http://schemas.microsoft.com/office/drawing/2014/main" id="{70823559-70FE-44F1-8741-3AC8BE82D817}"/>
                </a:ext>
              </a:extLst>
            </p:cNvPr>
            <p:cNvCxnSpPr/>
            <p:nvPr/>
          </p:nvCxnSpPr>
          <p:spPr>
            <a:xfrm>
              <a:off x="10266218" y="3522519"/>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B311A7A-CC41-4DFB-A026-BD422C5B1A94}"/>
                </a:ext>
              </a:extLst>
            </p:cNvPr>
            <p:cNvCxnSpPr/>
            <p:nvPr/>
          </p:nvCxnSpPr>
          <p:spPr>
            <a:xfrm>
              <a:off x="10266218" y="3563631"/>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EBBCC5-DF8E-4A5A-B297-0BDC6E024B28}"/>
                </a:ext>
              </a:extLst>
            </p:cNvPr>
            <p:cNvCxnSpPr/>
            <p:nvPr/>
          </p:nvCxnSpPr>
          <p:spPr>
            <a:xfrm>
              <a:off x="10266218" y="3850287"/>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8E7992E-12D8-48CB-BFE3-01EE9DE42742}"/>
                </a:ext>
              </a:extLst>
            </p:cNvPr>
            <p:cNvCxnSpPr/>
            <p:nvPr/>
          </p:nvCxnSpPr>
          <p:spPr>
            <a:xfrm>
              <a:off x="10266218" y="3891399"/>
              <a:ext cx="11961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585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191D9B0-A93F-4757-848C-DAB07771F27A}"/>
              </a:ext>
            </a:extLst>
          </p:cNvPr>
          <p:cNvPicPr/>
          <p:nvPr/>
        </p:nvPicPr>
        <p:blipFill rotWithShape="1">
          <a:blip r:embed="rId2"/>
          <a:srcRect t="12587"/>
          <a:stretch/>
        </p:blipFill>
        <p:spPr>
          <a:xfrm>
            <a:off x="908819" y="3074163"/>
            <a:ext cx="5027863" cy="3654175"/>
          </a:xfrm>
          <a:prstGeom prst="rect">
            <a:avLst/>
          </a:prstGeom>
        </p:spPr>
      </p:pic>
      <p:sp>
        <p:nvSpPr>
          <p:cNvPr id="3" name="Rectangle 2">
            <a:extLst>
              <a:ext uri="{FF2B5EF4-FFF2-40B4-BE49-F238E27FC236}">
                <a16:creationId xmlns:a16="http://schemas.microsoft.com/office/drawing/2014/main" id="{25B369EE-F11B-46A6-B52E-ADA054CDD32A}"/>
              </a:ext>
            </a:extLst>
          </p:cNvPr>
          <p:cNvSpPr/>
          <p:nvPr/>
        </p:nvSpPr>
        <p:spPr>
          <a:xfrm>
            <a:off x="755780" y="3584757"/>
            <a:ext cx="596924" cy="274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DDE2A2E2-2285-4890-B082-614D8379A51C}"/>
              </a:ext>
            </a:extLst>
          </p:cNvPr>
          <p:cNvSpPr>
            <a:spLocks noGrp="1"/>
          </p:cNvSpPr>
          <p:nvPr>
            <p:ph type="title"/>
          </p:nvPr>
        </p:nvSpPr>
        <p:spPr>
          <a:xfrm>
            <a:off x="1024128" y="319404"/>
            <a:ext cx="10438272" cy="1499616"/>
          </a:xfrm>
        </p:spPr>
        <p:txBody>
          <a:bodyPr/>
          <a:lstStyle/>
          <a:p>
            <a:r>
              <a:rPr lang="en-US" dirty="0"/>
              <a:t>effect of gene-drug interactions on PFI TIME</a:t>
            </a:r>
          </a:p>
        </p:txBody>
      </p:sp>
      <p:pic>
        <p:nvPicPr>
          <p:cNvPr id="13" name="Picture 12">
            <a:extLst>
              <a:ext uri="{FF2B5EF4-FFF2-40B4-BE49-F238E27FC236}">
                <a16:creationId xmlns:a16="http://schemas.microsoft.com/office/drawing/2014/main" id="{628A592B-7F16-4C88-A7C5-CADE6B1050B7}"/>
              </a:ext>
            </a:extLst>
          </p:cNvPr>
          <p:cNvPicPr/>
          <p:nvPr/>
        </p:nvPicPr>
        <p:blipFill rotWithShape="1">
          <a:blip r:embed="rId3"/>
          <a:srcRect t="15149"/>
          <a:stretch/>
        </p:blipFill>
        <p:spPr>
          <a:xfrm>
            <a:off x="6585107" y="3127527"/>
            <a:ext cx="5027863" cy="3654552"/>
          </a:xfrm>
          <a:prstGeom prst="rect">
            <a:avLst/>
          </a:prstGeom>
        </p:spPr>
      </p:pic>
      <p:sp>
        <p:nvSpPr>
          <p:cNvPr id="14" name="Text Placeholder 2">
            <a:extLst>
              <a:ext uri="{FF2B5EF4-FFF2-40B4-BE49-F238E27FC236}">
                <a16:creationId xmlns:a16="http://schemas.microsoft.com/office/drawing/2014/main" id="{814EFB0E-189C-4492-87EE-D464310A8C6F}"/>
              </a:ext>
            </a:extLst>
          </p:cNvPr>
          <p:cNvSpPr txBox="1">
            <a:spLocks/>
          </p:cNvSpPr>
          <p:nvPr/>
        </p:nvSpPr>
        <p:spPr>
          <a:xfrm>
            <a:off x="1187652" y="1775170"/>
            <a:ext cx="4683713" cy="822960"/>
          </a:xfrm>
          <a:prstGeom prst="rect">
            <a:avLst/>
          </a:prstGeom>
          <a:ln>
            <a:noFill/>
          </a:ln>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900" dirty="0">
                <a:solidFill>
                  <a:schemeClr val="accent1"/>
                </a:solidFill>
              </a:rPr>
              <a:t>Trastuzumab</a:t>
            </a:r>
            <a:r>
              <a:rPr lang="en-US" sz="1900" dirty="0"/>
              <a:t> is more effective in improving PFI of patients with high </a:t>
            </a:r>
            <a:r>
              <a:rPr lang="en-US" sz="1900" b="1" dirty="0">
                <a:solidFill>
                  <a:srgbClr val="C00000"/>
                </a:solidFill>
              </a:rPr>
              <a:t>RHBDL1</a:t>
            </a:r>
            <a:r>
              <a:rPr lang="en-US" sz="1900" dirty="0"/>
              <a:t> expression</a:t>
            </a:r>
          </a:p>
        </p:txBody>
      </p:sp>
      <p:sp>
        <p:nvSpPr>
          <p:cNvPr id="15" name="Text Placeholder 2">
            <a:extLst>
              <a:ext uri="{FF2B5EF4-FFF2-40B4-BE49-F238E27FC236}">
                <a16:creationId xmlns:a16="http://schemas.microsoft.com/office/drawing/2014/main" id="{9B70C736-31D4-4FB0-B457-68DEA0A22624}"/>
              </a:ext>
            </a:extLst>
          </p:cNvPr>
          <p:cNvSpPr txBox="1">
            <a:spLocks/>
          </p:cNvSpPr>
          <p:nvPr/>
        </p:nvSpPr>
        <p:spPr>
          <a:xfrm>
            <a:off x="7175852" y="1775170"/>
            <a:ext cx="4046253" cy="822960"/>
          </a:xfrm>
          <a:prstGeom prst="rect">
            <a:avLst/>
          </a:prstGeom>
          <a:ln>
            <a:noFill/>
          </a:ln>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900" dirty="0">
                <a:solidFill>
                  <a:schemeClr val="accent1"/>
                </a:solidFill>
              </a:rPr>
              <a:t>Doxorubicin</a:t>
            </a:r>
            <a:r>
              <a:rPr lang="en-US" sz="1900" dirty="0"/>
              <a:t> works better for high </a:t>
            </a:r>
            <a:r>
              <a:rPr lang="en-US" sz="1900" b="1" dirty="0">
                <a:solidFill>
                  <a:srgbClr val="C00000"/>
                </a:solidFill>
              </a:rPr>
              <a:t>SELENOM</a:t>
            </a:r>
            <a:r>
              <a:rPr lang="en-US" sz="1900" dirty="0"/>
              <a:t> expression</a:t>
            </a:r>
          </a:p>
        </p:txBody>
      </p:sp>
      <p:sp>
        <p:nvSpPr>
          <p:cNvPr id="4" name="Rectangle 3">
            <a:extLst>
              <a:ext uri="{FF2B5EF4-FFF2-40B4-BE49-F238E27FC236}">
                <a16:creationId xmlns:a16="http://schemas.microsoft.com/office/drawing/2014/main" id="{E01EBD70-AA03-43A3-A263-E16328AE83CD}"/>
              </a:ext>
            </a:extLst>
          </p:cNvPr>
          <p:cNvSpPr/>
          <p:nvPr/>
        </p:nvSpPr>
        <p:spPr>
          <a:xfrm>
            <a:off x="6025402" y="1893559"/>
            <a:ext cx="498749" cy="332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99FF"/>
                </a:solidFill>
              </a:rPr>
              <a:t>vs.</a:t>
            </a:r>
          </a:p>
        </p:txBody>
      </p:sp>
      <p:sp>
        <p:nvSpPr>
          <p:cNvPr id="22" name="Rectangle 21">
            <a:extLst>
              <a:ext uri="{FF2B5EF4-FFF2-40B4-BE49-F238E27FC236}">
                <a16:creationId xmlns:a16="http://schemas.microsoft.com/office/drawing/2014/main" id="{099D9FE2-0500-458E-92EC-0BD7AD2DF9F5}"/>
              </a:ext>
            </a:extLst>
          </p:cNvPr>
          <p:cNvSpPr/>
          <p:nvPr/>
        </p:nvSpPr>
        <p:spPr>
          <a:xfrm>
            <a:off x="7615800" y="2730380"/>
            <a:ext cx="3299617" cy="3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F75CE9C-FA02-424D-B13E-8AF9AC7415F9}"/>
              </a:ext>
            </a:extLst>
          </p:cNvPr>
          <p:cNvPicPr/>
          <p:nvPr/>
        </p:nvPicPr>
        <p:blipFill rotWithShape="1">
          <a:blip r:embed="rId4"/>
          <a:srcRect t="20870" b="16521"/>
          <a:stretch/>
        </p:blipFill>
        <p:spPr bwMode="auto">
          <a:xfrm>
            <a:off x="7622675" y="2700047"/>
            <a:ext cx="2991434" cy="142937"/>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24" name="Rectangle 23">
            <a:extLst>
              <a:ext uri="{FF2B5EF4-FFF2-40B4-BE49-F238E27FC236}">
                <a16:creationId xmlns:a16="http://schemas.microsoft.com/office/drawing/2014/main" id="{847BE15C-1D6E-4437-8F74-452992E0F4D5}"/>
              </a:ext>
            </a:extLst>
          </p:cNvPr>
          <p:cNvSpPr/>
          <p:nvPr/>
        </p:nvSpPr>
        <p:spPr>
          <a:xfrm>
            <a:off x="1882757" y="2709598"/>
            <a:ext cx="3299617" cy="3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BEB070B-EA58-40AC-A677-1676EE89DFC7}"/>
              </a:ext>
            </a:extLst>
          </p:cNvPr>
          <p:cNvPicPr/>
          <p:nvPr/>
        </p:nvPicPr>
        <p:blipFill rotWithShape="1">
          <a:blip r:embed="rId4"/>
          <a:srcRect t="20870" b="16521"/>
          <a:stretch/>
        </p:blipFill>
        <p:spPr bwMode="auto">
          <a:xfrm>
            <a:off x="1889632" y="2706041"/>
            <a:ext cx="2991434" cy="151730"/>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18" name="Rectangle 17">
            <a:extLst>
              <a:ext uri="{FF2B5EF4-FFF2-40B4-BE49-F238E27FC236}">
                <a16:creationId xmlns:a16="http://schemas.microsoft.com/office/drawing/2014/main" id="{A4968F86-5435-4387-A811-20BDAD173738}"/>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sp>
        <p:nvSpPr>
          <p:cNvPr id="20" name="Rectangle 19">
            <a:extLst>
              <a:ext uri="{FF2B5EF4-FFF2-40B4-BE49-F238E27FC236}">
                <a16:creationId xmlns:a16="http://schemas.microsoft.com/office/drawing/2014/main" id="{253B21E3-150D-46C0-A26E-76522A7015D2}"/>
              </a:ext>
            </a:extLst>
          </p:cNvPr>
          <p:cNvSpPr/>
          <p:nvPr/>
        </p:nvSpPr>
        <p:spPr>
          <a:xfrm>
            <a:off x="1420316" y="2990925"/>
            <a:ext cx="1915440" cy="237620"/>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(Low)</a:t>
            </a:r>
          </a:p>
        </p:txBody>
      </p:sp>
      <p:sp>
        <p:nvSpPr>
          <p:cNvPr id="26" name="Rectangle 25">
            <a:extLst>
              <a:ext uri="{FF2B5EF4-FFF2-40B4-BE49-F238E27FC236}">
                <a16:creationId xmlns:a16="http://schemas.microsoft.com/office/drawing/2014/main" id="{22C680DC-5539-49AC-8033-E29BBBFE4536}"/>
              </a:ext>
            </a:extLst>
          </p:cNvPr>
          <p:cNvSpPr/>
          <p:nvPr/>
        </p:nvSpPr>
        <p:spPr>
          <a:xfrm>
            <a:off x="3635006" y="2990925"/>
            <a:ext cx="1915440" cy="237620"/>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(High)</a:t>
            </a:r>
          </a:p>
        </p:txBody>
      </p:sp>
      <p:sp>
        <p:nvSpPr>
          <p:cNvPr id="5" name="Rectangle 4">
            <a:extLst>
              <a:ext uri="{FF2B5EF4-FFF2-40B4-BE49-F238E27FC236}">
                <a16:creationId xmlns:a16="http://schemas.microsoft.com/office/drawing/2014/main" id="{3030B47F-D2D9-494E-8190-3B0FEC940F3B}"/>
              </a:ext>
            </a:extLst>
          </p:cNvPr>
          <p:cNvSpPr/>
          <p:nvPr/>
        </p:nvSpPr>
        <p:spPr>
          <a:xfrm>
            <a:off x="1423228" y="3625849"/>
            <a:ext cx="2033390" cy="1139295"/>
          </a:xfrm>
          <a:prstGeom prst="rect">
            <a:avLst/>
          </a:prstGeom>
          <a:noFill/>
          <a:ln w="57150">
            <a:solidFill>
              <a:srgbClr val="00B05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BA8E7C9-0B56-47DB-B780-796E131BCD90}"/>
              </a:ext>
            </a:extLst>
          </p:cNvPr>
          <p:cNvSpPr/>
          <p:nvPr/>
        </p:nvSpPr>
        <p:spPr>
          <a:xfrm>
            <a:off x="3521794" y="5075107"/>
            <a:ext cx="2034697" cy="1134583"/>
          </a:xfrm>
          <a:prstGeom prst="rect">
            <a:avLst/>
          </a:prstGeom>
          <a:noFill/>
          <a:ln w="57150">
            <a:solidFill>
              <a:srgbClr val="C0000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223AA2C-5FEA-433C-B8C3-49BDEBF408F4}"/>
              </a:ext>
            </a:extLst>
          </p:cNvPr>
          <p:cNvSpPr/>
          <p:nvPr/>
        </p:nvSpPr>
        <p:spPr>
          <a:xfrm>
            <a:off x="1331209" y="6323288"/>
            <a:ext cx="2158608" cy="321588"/>
          </a:xfrm>
          <a:prstGeom prst="rect">
            <a:avLst/>
          </a:prstGeom>
          <a:solidFill>
            <a:schemeClr val="bg1"/>
          </a:solidFill>
        </p:spPr>
        <p:txBody>
          <a:bodyPr wrap="square">
            <a:spAutoFit/>
          </a:bodyPr>
          <a:lstStyle/>
          <a:p>
            <a:r>
              <a:rPr lang="en-US" sz="1200" b="1" dirty="0"/>
              <a:t>RHBDL1 expression levels </a:t>
            </a:r>
            <a:r>
              <a:rPr lang="en-US" sz="1200" b="1" dirty="0">
                <a:sym typeface="Wingdings" panose="05000000000000000000" pitchFamily="2" charset="2"/>
              </a:rPr>
              <a:t></a:t>
            </a:r>
            <a:endParaRPr lang="en-US" sz="1200" b="1" dirty="0"/>
          </a:p>
        </p:txBody>
      </p:sp>
      <p:sp>
        <p:nvSpPr>
          <p:cNvPr id="34" name="Rectangle 33">
            <a:extLst>
              <a:ext uri="{FF2B5EF4-FFF2-40B4-BE49-F238E27FC236}">
                <a16:creationId xmlns:a16="http://schemas.microsoft.com/office/drawing/2014/main" id="{4DD46154-D008-4EF6-84B3-CC3F007056F3}"/>
              </a:ext>
            </a:extLst>
          </p:cNvPr>
          <p:cNvSpPr/>
          <p:nvPr/>
        </p:nvSpPr>
        <p:spPr>
          <a:xfrm>
            <a:off x="7124999" y="2995256"/>
            <a:ext cx="1953940" cy="24974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(Low)</a:t>
            </a:r>
          </a:p>
        </p:txBody>
      </p:sp>
      <p:sp>
        <p:nvSpPr>
          <p:cNvPr id="35" name="Rectangle 34">
            <a:extLst>
              <a:ext uri="{FF2B5EF4-FFF2-40B4-BE49-F238E27FC236}">
                <a16:creationId xmlns:a16="http://schemas.microsoft.com/office/drawing/2014/main" id="{D5AFC205-98E9-4B05-852F-2EFE67B74B48}"/>
              </a:ext>
            </a:extLst>
          </p:cNvPr>
          <p:cNvSpPr/>
          <p:nvPr/>
        </p:nvSpPr>
        <p:spPr>
          <a:xfrm>
            <a:off x="9339689" y="2995256"/>
            <a:ext cx="1953940" cy="24974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(High)</a:t>
            </a:r>
          </a:p>
        </p:txBody>
      </p:sp>
      <p:sp>
        <p:nvSpPr>
          <p:cNvPr id="38" name="Rectangle 37">
            <a:extLst>
              <a:ext uri="{FF2B5EF4-FFF2-40B4-BE49-F238E27FC236}">
                <a16:creationId xmlns:a16="http://schemas.microsoft.com/office/drawing/2014/main" id="{84DBAEA3-7249-4E6A-8197-C8EB052378BA}"/>
              </a:ext>
            </a:extLst>
          </p:cNvPr>
          <p:cNvSpPr/>
          <p:nvPr/>
        </p:nvSpPr>
        <p:spPr>
          <a:xfrm>
            <a:off x="6977172" y="6366272"/>
            <a:ext cx="2142000" cy="429161"/>
          </a:xfrm>
          <a:prstGeom prst="rect">
            <a:avLst/>
          </a:prstGeom>
          <a:solidFill>
            <a:schemeClr val="bg1"/>
          </a:solidFill>
        </p:spPr>
        <p:txBody>
          <a:bodyPr wrap="square">
            <a:spAutoFit/>
          </a:bodyPr>
          <a:lstStyle/>
          <a:p>
            <a:r>
              <a:rPr lang="en-US" sz="1200" b="1" dirty="0"/>
              <a:t>SELENOM expression levels </a:t>
            </a:r>
            <a:r>
              <a:rPr lang="en-US" sz="1200" b="1" dirty="0">
                <a:sym typeface="Wingdings" panose="05000000000000000000" pitchFamily="2" charset="2"/>
              </a:rPr>
              <a:t></a:t>
            </a:r>
            <a:endParaRPr lang="en-US" sz="1200" b="1" dirty="0"/>
          </a:p>
        </p:txBody>
      </p:sp>
      <p:sp>
        <p:nvSpPr>
          <p:cNvPr id="2" name="Rectangle 1">
            <a:extLst>
              <a:ext uri="{FF2B5EF4-FFF2-40B4-BE49-F238E27FC236}">
                <a16:creationId xmlns:a16="http://schemas.microsoft.com/office/drawing/2014/main" id="{C25CBFA7-6648-49A2-B33D-E1539D407D2A}"/>
              </a:ext>
            </a:extLst>
          </p:cNvPr>
          <p:cNvSpPr/>
          <p:nvPr/>
        </p:nvSpPr>
        <p:spPr>
          <a:xfrm>
            <a:off x="3489817" y="3584757"/>
            <a:ext cx="2117313" cy="1221479"/>
          </a:xfrm>
          <a:prstGeom prst="rect">
            <a:avLst/>
          </a:prstGeom>
          <a:solidFill>
            <a:srgbClr val="7F7F7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19E640A-DA54-4E7B-BDE2-43B4C0799762}"/>
              </a:ext>
            </a:extLst>
          </p:cNvPr>
          <p:cNvSpPr/>
          <p:nvPr/>
        </p:nvSpPr>
        <p:spPr>
          <a:xfrm>
            <a:off x="9265569" y="3629370"/>
            <a:ext cx="2055044" cy="1173817"/>
          </a:xfrm>
          <a:prstGeom prst="rect">
            <a:avLst/>
          </a:prstGeom>
          <a:solidFill>
            <a:srgbClr val="7F7F7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120214E6-8E5B-4ACF-8FCE-605C194FAB30}"/>
              </a:ext>
            </a:extLst>
          </p:cNvPr>
          <p:cNvSpPr/>
          <p:nvPr/>
        </p:nvSpPr>
        <p:spPr>
          <a:xfrm>
            <a:off x="1064592" y="1699841"/>
            <a:ext cx="4872089" cy="776015"/>
          </a:xfrm>
          <a:prstGeom prst="roundRect">
            <a:avLst>
              <a:gd name="adj" fmla="val 3975"/>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131CF81B-7F40-4B37-A30E-7DBF53D4A6DE}"/>
              </a:ext>
            </a:extLst>
          </p:cNvPr>
          <p:cNvPicPr>
            <a:picLocks noChangeAspect="1"/>
          </p:cNvPicPr>
          <p:nvPr/>
        </p:nvPicPr>
        <p:blipFill>
          <a:blip r:embed="rId5"/>
          <a:stretch>
            <a:fillRect/>
          </a:stretch>
        </p:blipFill>
        <p:spPr>
          <a:xfrm>
            <a:off x="837589" y="1522664"/>
            <a:ext cx="408872" cy="408872"/>
          </a:xfrm>
          <a:prstGeom prst="rect">
            <a:avLst/>
          </a:prstGeom>
          <a:solidFill>
            <a:schemeClr val="bg1"/>
          </a:solidFill>
        </p:spPr>
      </p:pic>
      <p:cxnSp>
        <p:nvCxnSpPr>
          <p:cNvPr id="6" name="Straight Connector 5">
            <a:extLst>
              <a:ext uri="{FF2B5EF4-FFF2-40B4-BE49-F238E27FC236}">
                <a16:creationId xmlns:a16="http://schemas.microsoft.com/office/drawing/2014/main" id="{3A444079-803A-48FC-92FC-2F00064C3EEC}"/>
              </a:ext>
            </a:extLst>
          </p:cNvPr>
          <p:cNvCxnSpPr/>
          <p:nvPr/>
        </p:nvCxnSpPr>
        <p:spPr>
          <a:xfrm>
            <a:off x="6213778" y="2525393"/>
            <a:ext cx="0" cy="3916970"/>
          </a:xfrm>
          <a:prstGeom prst="line">
            <a:avLst/>
          </a:prstGeom>
          <a:ln>
            <a:solidFill>
              <a:schemeClr val="bg1">
                <a:lumMod val="6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AD98DB97-02E0-403F-9F48-DC05AF599D0D}"/>
              </a:ext>
            </a:extLst>
          </p:cNvPr>
          <p:cNvSpPr/>
          <p:nvPr/>
        </p:nvSpPr>
        <p:spPr>
          <a:xfrm>
            <a:off x="6782428" y="1699841"/>
            <a:ext cx="4239593" cy="776015"/>
          </a:xfrm>
          <a:prstGeom prst="roundRect">
            <a:avLst>
              <a:gd name="adj" fmla="val 3975"/>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84BCBB05-2C40-4985-9EE5-B603F50E0709}"/>
              </a:ext>
            </a:extLst>
          </p:cNvPr>
          <p:cNvPicPr>
            <a:picLocks noChangeAspect="1"/>
          </p:cNvPicPr>
          <p:nvPr/>
        </p:nvPicPr>
        <p:blipFill>
          <a:blip r:embed="rId5"/>
          <a:stretch>
            <a:fillRect/>
          </a:stretch>
        </p:blipFill>
        <p:spPr>
          <a:xfrm>
            <a:off x="6536428" y="1522664"/>
            <a:ext cx="408872" cy="408872"/>
          </a:xfrm>
          <a:prstGeom prst="rect">
            <a:avLst/>
          </a:prstGeom>
          <a:solidFill>
            <a:schemeClr val="bg1"/>
          </a:solidFill>
        </p:spPr>
      </p:pic>
      <p:sp>
        <p:nvSpPr>
          <p:cNvPr id="44" name="Rectangle 43">
            <a:extLst>
              <a:ext uri="{FF2B5EF4-FFF2-40B4-BE49-F238E27FC236}">
                <a16:creationId xmlns:a16="http://schemas.microsoft.com/office/drawing/2014/main" id="{F1F2D05C-7EF0-455C-81D3-01A82A3C751C}"/>
              </a:ext>
            </a:extLst>
          </p:cNvPr>
          <p:cNvSpPr/>
          <p:nvPr/>
        </p:nvSpPr>
        <p:spPr>
          <a:xfrm rot="16200000">
            <a:off x="464948" y="5422678"/>
            <a:ext cx="1176306" cy="44921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(Low)</a:t>
            </a:r>
          </a:p>
        </p:txBody>
      </p:sp>
      <p:sp>
        <p:nvSpPr>
          <p:cNvPr id="45" name="Rectangle 44">
            <a:extLst>
              <a:ext uri="{FF2B5EF4-FFF2-40B4-BE49-F238E27FC236}">
                <a16:creationId xmlns:a16="http://schemas.microsoft.com/office/drawing/2014/main" id="{E42DC422-9C89-4625-8DEA-384CE2C1DB28}"/>
              </a:ext>
            </a:extLst>
          </p:cNvPr>
          <p:cNvSpPr/>
          <p:nvPr/>
        </p:nvSpPr>
        <p:spPr>
          <a:xfrm rot="16200000">
            <a:off x="464949" y="3975830"/>
            <a:ext cx="1176306" cy="440359"/>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(High)</a:t>
            </a:r>
          </a:p>
        </p:txBody>
      </p:sp>
      <p:sp>
        <p:nvSpPr>
          <p:cNvPr id="46" name="Rectangle 45">
            <a:extLst>
              <a:ext uri="{FF2B5EF4-FFF2-40B4-BE49-F238E27FC236}">
                <a16:creationId xmlns:a16="http://schemas.microsoft.com/office/drawing/2014/main" id="{0041BD76-3B36-4682-978E-893532AAD9AD}"/>
              </a:ext>
            </a:extLst>
          </p:cNvPr>
          <p:cNvSpPr/>
          <p:nvPr/>
        </p:nvSpPr>
        <p:spPr>
          <a:xfrm>
            <a:off x="3422750" y="6323288"/>
            <a:ext cx="2158608" cy="321588"/>
          </a:xfrm>
          <a:prstGeom prst="rect">
            <a:avLst/>
          </a:prstGeom>
          <a:solidFill>
            <a:schemeClr val="bg1"/>
          </a:solidFill>
        </p:spPr>
        <p:txBody>
          <a:bodyPr wrap="square">
            <a:spAutoFit/>
          </a:bodyPr>
          <a:lstStyle/>
          <a:p>
            <a:r>
              <a:rPr lang="en-US" sz="1200" b="1" dirty="0"/>
              <a:t>RHBDL1 expression levels </a:t>
            </a:r>
            <a:r>
              <a:rPr lang="en-US" sz="1200" b="1" dirty="0">
                <a:sym typeface="Wingdings" panose="05000000000000000000" pitchFamily="2" charset="2"/>
              </a:rPr>
              <a:t></a:t>
            </a:r>
            <a:endParaRPr lang="en-US" sz="1200" b="1" dirty="0"/>
          </a:p>
        </p:txBody>
      </p:sp>
      <p:sp>
        <p:nvSpPr>
          <p:cNvPr id="47" name="Rectangle 46">
            <a:extLst>
              <a:ext uri="{FF2B5EF4-FFF2-40B4-BE49-F238E27FC236}">
                <a16:creationId xmlns:a16="http://schemas.microsoft.com/office/drawing/2014/main" id="{97F3AC2E-B144-4161-A18D-7D553351AB66}"/>
              </a:ext>
            </a:extLst>
          </p:cNvPr>
          <p:cNvSpPr/>
          <p:nvPr/>
        </p:nvSpPr>
        <p:spPr>
          <a:xfrm>
            <a:off x="9112725" y="6373467"/>
            <a:ext cx="2273777" cy="358785"/>
          </a:xfrm>
          <a:prstGeom prst="rect">
            <a:avLst/>
          </a:prstGeom>
          <a:solidFill>
            <a:schemeClr val="bg1"/>
          </a:solidFill>
        </p:spPr>
        <p:txBody>
          <a:bodyPr wrap="square">
            <a:spAutoFit/>
          </a:bodyPr>
          <a:lstStyle/>
          <a:p>
            <a:r>
              <a:rPr lang="en-US" sz="1200" b="1" dirty="0"/>
              <a:t>SELENOM expression levels </a:t>
            </a:r>
            <a:r>
              <a:rPr lang="en-US" sz="1200" b="1" dirty="0">
                <a:sym typeface="Wingdings" panose="05000000000000000000" pitchFamily="2" charset="2"/>
              </a:rPr>
              <a:t></a:t>
            </a:r>
            <a:endParaRPr lang="en-US" sz="1200" b="1" dirty="0"/>
          </a:p>
        </p:txBody>
      </p:sp>
      <p:sp>
        <p:nvSpPr>
          <p:cNvPr id="48" name="Rectangle 47">
            <a:extLst>
              <a:ext uri="{FF2B5EF4-FFF2-40B4-BE49-F238E27FC236}">
                <a16:creationId xmlns:a16="http://schemas.microsoft.com/office/drawing/2014/main" id="{0B636512-7FB0-43C1-8B19-0F0ECD1A3379}"/>
              </a:ext>
            </a:extLst>
          </p:cNvPr>
          <p:cNvSpPr/>
          <p:nvPr/>
        </p:nvSpPr>
        <p:spPr>
          <a:xfrm>
            <a:off x="7139474" y="3671847"/>
            <a:ext cx="2034697" cy="1134583"/>
          </a:xfrm>
          <a:prstGeom prst="rect">
            <a:avLst/>
          </a:prstGeom>
          <a:noFill/>
          <a:ln w="57150">
            <a:solidFill>
              <a:srgbClr val="C0000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2FEEBB0-328D-4164-BA76-6EB5592F3B57}"/>
              </a:ext>
            </a:extLst>
          </p:cNvPr>
          <p:cNvSpPr/>
          <p:nvPr/>
        </p:nvSpPr>
        <p:spPr>
          <a:xfrm>
            <a:off x="9260239" y="5157000"/>
            <a:ext cx="2033390" cy="1139295"/>
          </a:xfrm>
          <a:prstGeom prst="rect">
            <a:avLst/>
          </a:prstGeom>
          <a:noFill/>
          <a:ln w="57150">
            <a:solidFill>
              <a:srgbClr val="00B05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E31D1B1-1217-4385-83CF-3838BBD45C58}"/>
              </a:ext>
            </a:extLst>
          </p:cNvPr>
          <p:cNvSpPr/>
          <p:nvPr/>
        </p:nvSpPr>
        <p:spPr>
          <a:xfrm>
            <a:off x="6484096" y="3584757"/>
            <a:ext cx="596924" cy="274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8CEBB8D-949C-4178-8DE0-E02009C05B7A}"/>
              </a:ext>
            </a:extLst>
          </p:cNvPr>
          <p:cNvSpPr/>
          <p:nvPr/>
        </p:nvSpPr>
        <p:spPr>
          <a:xfrm rot="16200000">
            <a:off x="6193264" y="5422678"/>
            <a:ext cx="1176306" cy="44921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(Low)</a:t>
            </a:r>
          </a:p>
        </p:txBody>
      </p:sp>
      <p:sp>
        <p:nvSpPr>
          <p:cNvPr id="52" name="Rectangle 51">
            <a:extLst>
              <a:ext uri="{FF2B5EF4-FFF2-40B4-BE49-F238E27FC236}">
                <a16:creationId xmlns:a16="http://schemas.microsoft.com/office/drawing/2014/main" id="{4BF7F9BE-78B6-4FA8-97B6-09A39DF320AD}"/>
              </a:ext>
            </a:extLst>
          </p:cNvPr>
          <p:cNvSpPr/>
          <p:nvPr/>
        </p:nvSpPr>
        <p:spPr>
          <a:xfrm rot="16200000">
            <a:off x="6193265" y="3975830"/>
            <a:ext cx="1176306" cy="440359"/>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(High)</a:t>
            </a:r>
          </a:p>
        </p:txBody>
      </p:sp>
    </p:spTree>
    <p:extLst>
      <p:ext uri="{BB962C8B-B14F-4D97-AF65-F5344CB8AC3E}">
        <p14:creationId xmlns:p14="http://schemas.microsoft.com/office/powerpoint/2010/main" val="69881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animBg="1"/>
      <p:bldP spid="48" grpId="0" animBg="1"/>
      <p:bldP spid="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2F730E2-D6ED-4291-9A06-2936FDF11F71}"/>
              </a:ext>
            </a:extLst>
          </p:cNvPr>
          <p:cNvPicPr/>
          <p:nvPr/>
        </p:nvPicPr>
        <p:blipFill rotWithShape="1">
          <a:blip r:embed="rId2"/>
          <a:srcRect t="17576"/>
          <a:stretch/>
        </p:blipFill>
        <p:spPr>
          <a:xfrm>
            <a:off x="3324292" y="3384410"/>
            <a:ext cx="5190804" cy="3355104"/>
          </a:xfrm>
          <a:prstGeom prst="rect">
            <a:avLst/>
          </a:prstGeom>
        </p:spPr>
      </p:pic>
      <p:sp>
        <p:nvSpPr>
          <p:cNvPr id="28" name="Rectangle 27">
            <a:extLst>
              <a:ext uri="{FF2B5EF4-FFF2-40B4-BE49-F238E27FC236}">
                <a16:creationId xmlns:a16="http://schemas.microsoft.com/office/drawing/2014/main" id="{9595425C-1C31-4343-9F31-109481242403}"/>
              </a:ext>
            </a:extLst>
          </p:cNvPr>
          <p:cNvSpPr/>
          <p:nvPr/>
        </p:nvSpPr>
        <p:spPr>
          <a:xfrm>
            <a:off x="3135092" y="3584757"/>
            <a:ext cx="596924" cy="274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DDE2A2E2-2285-4890-B082-614D8379A51C}"/>
              </a:ext>
            </a:extLst>
          </p:cNvPr>
          <p:cNvSpPr>
            <a:spLocks noGrp="1"/>
          </p:cNvSpPr>
          <p:nvPr>
            <p:ph type="title"/>
          </p:nvPr>
        </p:nvSpPr>
        <p:spPr>
          <a:xfrm>
            <a:off x="1024128" y="319404"/>
            <a:ext cx="10438272" cy="1499616"/>
          </a:xfrm>
        </p:spPr>
        <p:txBody>
          <a:bodyPr/>
          <a:lstStyle/>
          <a:p>
            <a:r>
              <a:rPr lang="en-US" dirty="0"/>
              <a:t>effect of gene-drug interactions on PFI TIME</a:t>
            </a:r>
          </a:p>
        </p:txBody>
      </p:sp>
      <p:sp>
        <p:nvSpPr>
          <p:cNvPr id="14" name="Text Placeholder 2">
            <a:extLst>
              <a:ext uri="{FF2B5EF4-FFF2-40B4-BE49-F238E27FC236}">
                <a16:creationId xmlns:a16="http://schemas.microsoft.com/office/drawing/2014/main" id="{814EFB0E-189C-4492-87EE-D464310A8C6F}"/>
              </a:ext>
            </a:extLst>
          </p:cNvPr>
          <p:cNvSpPr txBox="1">
            <a:spLocks/>
          </p:cNvSpPr>
          <p:nvPr/>
        </p:nvSpPr>
        <p:spPr>
          <a:xfrm>
            <a:off x="2490877" y="1764779"/>
            <a:ext cx="7015933" cy="822960"/>
          </a:xfrm>
          <a:prstGeom prst="rect">
            <a:avLst/>
          </a:prstGeom>
          <a:ln>
            <a:noFill/>
          </a:ln>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sz="1900" dirty="0"/>
              <a:t>Lower methylation levels of </a:t>
            </a:r>
            <a:r>
              <a:rPr lang="en-US" sz="1900" b="1" dirty="0">
                <a:solidFill>
                  <a:srgbClr val="C00000"/>
                </a:solidFill>
              </a:rPr>
              <a:t>cg02282892</a:t>
            </a:r>
            <a:r>
              <a:rPr lang="en-US" sz="1900" dirty="0"/>
              <a:t> also indicate lower PFI and </a:t>
            </a:r>
            <a:r>
              <a:rPr lang="en-US" sz="1900" dirty="0">
                <a:solidFill>
                  <a:schemeClr val="accent1"/>
                </a:solidFill>
              </a:rPr>
              <a:t>Doxorubicin</a:t>
            </a:r>
            <a:r>
              <a:rPr lang="en-US" sz="1900" dirty="0"/>
              <a:t> works better on such patients as compared to Trastuzumab </a:t>
            </a:r>
          </a:p>
        </p:txBody>
      </p:sp>
      <p:sp>
        <p:nvSpPr>
          <p:cNvPr id="22" name="Rectangle 21">
            <a:extLst>
              <a:ext uri="{FF2B5EF4-FFF2-40B4-BE49-F238E27FC236}">
                <a16:creationId xmlns:a16="http://schemas.microsoft.com/office/drawing/2014/main" id="{49F1D4EA-7A49-433D-9607-4C297E2E81BC}"/>
              </a:ext>
            </a:extLst>
          </p:cNvPr>
          <p:cNvSpPr/>
          <p:nvPr/>
        </p:nvSpPr>
        <p:spPr>
          <a:xfrm>
            <a:off x="4397362" y="2835925"/>
            <a:ext cx="3299617" cy="3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93C6055-2D5E-460C-9A9B-AEBCA2E4ACCD}"/>
              </a:ext>
            </a:extLst>
          </p:cNvPr>
          <p:cNvPicPr/>
          <p:nvPr/>
        </p:nvPicPr>
        <p:blipFill rotWithShape="1">
          <a:blip r:embed="rId3"/>
          <a:srcRect t="20870" b="16521"/>
          <a:stretch/>
        </p:blipFill>
        <p:spPr bwMode="auto">
          <a:xfrm>
            <a:off x="4404237" y="2766129"/>
            <a:ext cx="2991434" cy="138734"/>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B40BF7C3-3063-44A1-861F-F72430EAD8AD}"/>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sp>
        <p:nvSpPr>
          <p:cNvPr id="13" name="Rectangle 12">
            <a:extLst>
              <a:ext uri="{FF2B5EF4-FFF2-40B4-BE49-F238E27FC236}">
                <a16:creationId xmlns:a16="http://schemas.microsoft.com/office/drawing/2014/main" id="{5D4EDE30-CBF5-4988-842F-08BB7AAB673E}"/>
              </a:ext>
            </a:extLst>
          </p:cNvPr>
          <p:cNvSpPr/>
          <p:nvPr/>
        </p:nvSpPr>
        <p:spPr>
          <a:xfrm>
            <a:off x="3997263" y="3094835"/>
            <a:ext cx="1915440" cy="237620"/>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(Low)</a:t>
            </a:r>
          </a:p>
        </p:txBody>
      </p:sp>
      <p:sp>
        <p:nvSpPr>
          <p:cNvPr id="15" name="Rectangle 14">
            <a:extLst>
              <a:ext uri="{FF2B5EF4-FFF2-40B4-BE49-F238E27FC236}">
                <a16:creationId xmlns:a16="http://schemas.microsoft.com/office/drawing/2014/main" id="{080BD7F5-9972-4DCF-AD11-A6FB65B5223C}"/>
              </a:ext>
            </a:extLst>
          </p:cNvPr>
          <p:cNvSpPr/>
          <p:nvPr/>
        </p:nvSpPr>
        <p:spPr>
          <a:xfrm>
            <a:off x="6149607" y="3094835"/>
            <a:ext cx="1915440" cy="237620"/>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(High)</a:t>
            </a:r>
          </a:p>
        </p:txBody>
      </p:sp>
      <p:sp>
        <p:nvSpPr>
          <p:cNvPr id="20" name="Rectangle: Rounded Corners 19">
            <a:extLst>
              <a:ext uri="{FF2B5EF4-FFF2-40B4-BE49-F238E27FC236}">
                <a16:creationId xmlns:a16="http://schemas.microsoft.com/office/drawing/2014/main" id="{915C686F-B938-442F-A2BB-7419F0BB6E4D}"/>
              </a:ext>
            </a:extLst>
          </p:cNvPr>
          <p:cNvSpPr/>
          <p:nvPr/>
        </p:nvSpPr>
        <p:spPr>
          <a:xfrm>
            <a:off x="2407627" y="1692042"/>
            <a:ext cx="7165621" cy="791613"/>
          </a:xfrm>
          <a:prstGeom prst="roundRect">
            <a:avLst>
              <a:gd name="adj" fmla="val 3975"/>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F6AE685-99D2-414B-8EB1-3727BB62D918}"/>
              </a:ext>
            </a:extLst>
          </p:cNvPr>
          <p:cNvPicPr>
            <a:picLocks noChangeAspect="1"/>
          </p:cNvPicPr>
          <p:nvPr/>
        </p:nvPicPr>
        <p:blipFill>
          <a:blip r:embed="rId4"/>
          <a:stretch>
            <a:fillRect/>
          </a:stretch>
        </p:blipFill>
        <p:spPr>
          <a:xfrm>
            <a:off x="2222147" y="1495111"/>
            <a:ext cx="408872" cy="408872"/>
          </a:xfrm>
          <a:prstGeom prst="rect">
            <a:avLst/>
          </a:prstGeom>
          <a:solidFill>
            <a:schemeClr val="bg1"/>
          </a:solidFill>
        </p:spPr>
      </p:pic>
      <p:sp>
        <p:nvSpPr>
          <p:cNvPr id="26" name="Rectangle 25">
            <a:extLst>
              <a:ext uri="{FF2B5EF4-FFF2-40B4-BE49-F238E27FC236}">
                <a16:creationId xmlns:a16="http://schemas.microsoft.com/office/drawing/2014/main" id="{C9A52A71-269D-4CF0-A5F9-E8AECD38B444}"/>
              </a:ext>
            </a:extLst>
          </p:cNvPr>
          <p:cNvSpPr/>
          <p:nvPr/>
        </p:nvSpPr>
        <p:spPr>
          <a:xfrm rot="16200000">
            <a:off x="2853585" y="5422678"/>
            <a:ext cx="1176306" cy="44921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(Low)</a:t>
            </a:r>
          </a:p>
        </p:txBody>
      </p:sp>
      <p:sp>
        <p:nvSpPr>
          <p:cNvPr id="27" name="Rectangle 26">
            <a:extLst>
              <a:ext uri="{FF2B5EF4-FFF2-40B4-BE49-F238E27FC236}">
                <a16:creationId xmlns:a16="http://schemas.microsoft.com/office/drawing/2014/main" id="{53712F17-85E8-4154-9654-2080B3C3F05B}"/>
              </a:ext>
            </a:extLst>
          </p:cNvPr>
          <p:cNvSpPr/>
          <p:nvPr/>
        </p:nvSpPr>
        <p:spPr>
          <a:xfrm rot="16200000">
            <a:off x="2853586" y="4022485"/>
            <a:ext cx="1176306" cy="440359"/>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(High)</a:t>
            </a:r>
          </a:p>
        </p:txBody>
      </p:sp>
      <p:sp>
        <p:nvSpPr>
          <p:cNvPr id="29" name="Rectangle 28">
            <a:extLst>
              <a:ext uri="{FF2B5EF4-FFF2-40B4-BE49-F238E27FC236}">
                <a16:creationId xmlns:a16="http://schemas.microsoft.com/office/drawing/2014/main" id="{B0BA1E47-E56B-4BCA-80A0-BFF911C1B510}"/>
              </a:ext>
            </a:extLst>
          </p:cNvPr>
          <p:cNvSpPr/>
          <p:nvPr/>
        </p:nvSpPr>
        <p:spPr>
          <a:xfrm>
            <a:off x="3852249" y="3709171"/>
            <a:ext cx="2096350" cy="1134583"/>
          </a:xfrm>
          <a:prstGeom prst="rect">
            <a:avLst/>
          </a:prstGeom>
          <a:noFill/>
          <a:ln w="57150">
            <a:solidFill>
              <a:srgbClr val="C0000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4DD5C7F-B4B4-4041-AD1D-0721E22730E5}"/>
              </a:ext>
            </a:extLst>
          </p:cNvPr>
          <p:cNvSpPr/>
          <p:nvPr/>
        </p:nvSpPr>
        <p:spPr>
          <a:xfrm>
            <a:off x="6029020" y="5157000"/>
            <a:ext cx="2095004" cy="1139295"/>
          </a:xfrm>
          <a:prstGeom prst="rect">
            <a:avLst/>
          </a:prstGeom>
          <a:noFill/>
          <a:ln w="57150">
            <a:solidFill>
              <a:srgbClr val="00B05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895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FED2A7E-7124-4422-85C6-4BD50A77778D}"/>
              </a:ext>
            </a:extLst>
          </p:cNvPr>
          <p:cNvPicPr/>
          <p:nvPr/>
        </p:nvPicPr>
        <p:blipFill rotWithShape="1">
          <a:blip r:embed="rId2"/>
          <a:srcRect t="13170" b="5565"/>
          <a:stretch/>
        </p:blipFill>
        <p:spPr>
          <a:xfrm>
            <a:off x="840982" y="3094946"/>
            <a:ext cx="5172687" cy="3443650"/>
          </a:xfrm>
          <a:prstGeom prst="rect">
            <a:avLst/>
          </a:prstGeom>
        </p:spPr>
      </p:pic>
      <p:sp>
        <p:nvSpPr>
          <p:cNvPr id="19" name="Title 18">
            <a:extLst>
              <a:ext uri="{FF2B5EF4-FFF2-40B4-BE49-F238E27FC236}">
                <a16:creationId xmlns:a16="http://schemas.microsoft.com/office/drawing/2014/main" id="{DDE2A2E2-2285-4890-B082-614D8379A51C}"/>
              </a:ext>
            </a:extLst>
          </p:cNvPr>
          <p:cNvSpPr>
            <a:spLocks noGrp="1"/>
          </p:cNvSpPr>
          <p:nvPr>
            <p:ph type="title"/>
          </p:nvPr>
        </p:nvSpPr>
        <p:spPr>
          <a:xfrm>
            <a:off x="1024128" y="319404"/>
            <a:ext cx="10438272" cy="1499616"/>
          </a:xfrm>
        </p:spPr>
        <p:txBody>
          <a:bodyPr/>
          <a:lstStyle/>
          <a:p>
            <a:r>
              <a:rPr lang="en-US" dirty="0"/>
              <a:t>effect of gene-drug interactions on PFI TIME</a:t>
            </a:r>
          </a:p>
        </p:txBody>
      </p:sp>
      <p:sp>
        <p:nvSpPr>
          <p:cNvPr id="10" name="Text Placeholder 2">
            <a:extLst>
              <a:ext uri="{FF2B5EF4-FFF2-40B4-BE49-F238E27FC236}">
                <a16:creationId xmlns:a16="http://schemas.microsoft.com/office/drawing/2014/main" id="{3B769D51-AA06-45D2-9E72-1DD8E79C9B3F}"/>
              </a:ext>
            </a:extLst>
          </p:cNvPr>
          <p:cNvSpPr txBox="1">
            <a:spLocks/>
          </p:cNvSpPr>
          <p:nvPr/>
        </p:nvSpPr>
        <p:spPr>
          <a:xfrm>
            <a:off x="1029447" y="1868689"/>
            <a:ext cx="9938792" cy="822960"/>
          </a:xfrm>
          <a:prstGeom prst="rect">
            <a:avLst/>
          </a:prstGeom>
          <a:ln>
            <a:noFill/>
          </a:ln>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900" dirty="0"/>
              <a:t>Both the drugs show similar efficacy for </a:t>
            </a:r>
            <a:r>
              <a:rPr lang="en-US" sz="1900" b="1" dirty="0"/>
              <a:t>NFKBIA</a:t>
            </a:r>
            <a:r>
              <a:rPr lang="en-US" sz="1900" dirty="0"/>
              <a:t> and methylation </a:t>
            </a:r>
            <a:r>
              <a:rPr lang="en-US" sz="1900" b="1" dirty="0"/>
              <a:t>cg05337753</a:t>
            </a:r>
            <a:r>
              <a:rPr lang="en-US" sz="1900" dirty="0"/>
              <a:t> variations </a:t>
            </a:r>
          </a:p>
        </p:txBody>
      </p:sp>
      <p:pic>
        <p:nvPicPr>
          <p:cNvPr id="17" name="Picture 16">
            <a:extLst>
              <a:ext uri="{FF2B5EF4-FFF2-40B4-BE49-F238E27FC236}">
                <a16:creationId xmlns:a16="http://schemas.microsoft.com/office/drawing/2014/main" id="{87115C88-1160-4D36-8FA2-4A69ED0FDD49}"/>
              </a:ext>
            </a:extLst>
          </p:cNvPr>
          <p:cNvPicPr/>
          <p:nvPr/>
        </p:nvPicPr>
        <p:blipFill rotWithShape="1">
          <a:blip r:embed="rId3"/>
          <a:srcRect t="18115" b="5761"/>
          <a:stretch/>
        </p:blipFill>
        <p:spPr>
          <a:xfrm>
            <a:off x="6486915" y="3219638"/>
            <a:ext cx="5093439" cy="3318958"/>
          </a:xfrm>
          <a:prstGeom prst="rect">
            <a:avLst/>
          </a:prstGeom>
        </p:spPr>
      </p:pic>
      <p:sp>
        <p:nvSpPr>
          <p:cNvPr id="28" name="Rectangle 27">
            <a:extLst>
              <a:ext uri="{FF2B5EF4-FFF2-40B4-BE49-F238E27FC236}">
                <a16:creationId xmlns:a16="http://schemas.microsoft.com/office/drawing/2014/main" id="{4D826257-987B-4CBA-B897-B20F8B970168}"/>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sp>
        <p:nvSpPr>
          <p:cNvPr id="29" name="Rectangle 28">
            <a:extLst>
              <a:ext uri="{FF2B5EF4-FFF2-40B4-BE49-F238E27FC236}">
                <a16:creationId xmlns:a16="http://schemas.microsoft.com/office/drawing/2014/main" id="{55940F32-F794-4797-895C-0AF1C2AFBEAE}"/>
              </a:ext>
            </a:extLst>
          </p:cNvPr>
          <p:cNvSpPr/>
          <p:nvPr/>
        </p:nvSpPr>
        <p:spPr>
          <a:xfrm>
            <a:off x="7550483" y="2730380"/>
            <a:ext cx="3299617" cy="3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FF3CA8C4-8EFE-4F68-86F3-FF106DD1240B}"/>
              </a:ext>
            </a:extLst>
          </p:cNvPr>
          <p:cNvPicPr/>
          <p:nvPr/>
        </p:nvPicPr>
        <p:blipFill rotWithShape="1">
          <a:blip r:embed="rId4"/>
          <a:srcRect t="20870" b="16521"/>
          <a:stretch/>
        </p:blipFill>
        <p:spPr bwMode="auto">
          <a:xfrm>
            <a:off x="7557358" y="2700047"/>
            <a:ext cx="2991434" cy="142937"/>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31" name="Rectangle 30">
            <a:extLst>
              <a:ext uri="{FF2B5EF4-FFF2-40B4-BE49-F238E27FC236}">
                <a16:creationId xmlns:a16="http://schemas.microsoft.com/office/drawing/2014/main" id="{43FB9741-CA86-4863-BBF8-801D30703BD2}"/>
              </a:ext>
            </a:extLst>
          </p:cNvPr>
          <p:cNvSpPr/>
          <p:nvPr/>
        </p:nvSpPr>
        <p:spPr>
          <a:xfrm>
            <a:off x="1945103" y="2709598"/>
            <a:ext cx="3299617" cy="3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B3E54E5-EA37-4AE4-AA6F-F9A33B55D94A}"/>
              </a:ext>
            </a:extLst>
          </p:cNvPr>
          <p:cNvPicPr/>
          <p:nvPr/>
        </p:nvPicPr>
        <p:blipFill rotWithShape="1">
          <a:blip r:embed="rId4"/>
          <a:srcRect t="20870" b="16521"/>
          <a:stretch/>
        </p:blipFill>
        <p:spPr bwMode="auto">
          <a:xfrm>
            <a:off x="1951978" y="2706041"/>
            <a:ext cx="2991434" cy="151730"/>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33" name="Rectangle 32">
            <a:extLst>
              <a:ext uri="{FF2B5EF4-FFF2-40B4-BE49-F238E27FC236}">
                <a16:creationId xmlns:a16="http://schemas.microsoft.com/office/drawing/2014/main" id="{6BC2D7A0-1329-4D3F-91ED-E2D9C52CF030}"/>
              </a:ext>
            </a:extLst>
          </p:cNvPr>
          <p:cNvSpPr/>
          <p:nvPr/>
        </p:nvSpPr>
        <p:spPr>
          <a:xfrm>
            <a:off x="1482662" y="2990925"/>
            <a:ext cx="1915440" cy="237620"/>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(Low)</a:t>
            </a:r>
          </a:p>
        </p:txBody>
      </p:sp>
      <p:sp>
        <p:nvSpPr>
          <p:cNvPr id="34" name="Rectangle 33">
            <a:extLst>
              <a:ext uri="{FF2B5EF4-FFF2-40B4-BE49-F238E27FC236}">
                <a16:creationId xmlns:a16="http://schemas.microsoft.com/office/drawing/2014/main" id="{DB0A147A-3C7F-40AF-A07B-0F2999C08937}"/>
              </a:ext>
            </a:extLst>
          </p:cNvPr>
          <p:cNvSpPr/>
          <p:nvPr/>
        </p:nvSpPr>
        <p:spPr>
          <a:xfrm>
            <a:off x="3697352" y="2990925"/>
            <a:ext cx="1915440" cy="237620"/>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(High)</a:t>
            </a:r>
          </a:p>
        </p:txBody>
      </p:sp>
      <p:sp>
        <p:nvSpPr>
          <p:cNvPr id="37" name="Rectangle 36">
            <a:extLst>
              <a:ext uri="{FF2B5EF4-FFF2-40B4-BE49-F238E27FC236}">
                <a16:creationId xmlns:a16="http://schemas.microsoft.com/office/drawing/2014/main" id="{60C2B009-94A0-4075-ABD4-9A3FBF34BA30}"/>
              </a:ext>
            </a:extLst>
          </p:cNvPr>
          <p:cNvSpPr/>
          <p:nvPr/>
        </p:nvSpPr>
        <p:spPr>
          <a:xfrm>
            <a:off x="1393555" y="6373576"/>
            <a:ext cx="4384894" cy="307777"/>
          </a:xfrm>
          <a:prstGeom prst="rect">
            <a:avLst/>
          </a:prstGeom>
          <a:solidFill>
            <a:schemeClr val="bg1"/>
          </a:solidFill>
        </p:spPr>
        <p:txBody>
          <a:bodyPr wrap="square">
            <a:spAutoFit/>
          </a:bodyPr>
          <a:lstStyle/>
          <a:p>
            <a:r>
              <a:rPr lang="en-US" sz="1400" b="1" dirty="0"/>
              <a:t>NFKBIA expression levels </a:t>
            </a:r>
            <a:r>
              <a:rPr lang="en-US" sz="1400" b="1" dirty="0">
                <a:sym typeface="Wingdings" panose="05000000000000000000" pitchFamily="2" charset="2"/>
              </a:rPr>
              <a:t></a:t>
            </a:r>
            <a:endParaRPr lang="en-US" sz="1400" b="1" dirty="0"/>
          </a:p>
        </p:txBody>
      </p:sp>
      <p:sp>
        <p:nvSpPr>
          <p:cNvPr id="38" name="Rectangle 37">
            <a:extLst>
              <a:ext uri="{FF2B5EF4-FFF2-40B4-BE49-F238E27FC236}">
                <a16:creationId xmlns:a16="http://schemas.microsoft.com/office/drawing/2014/main" id="{11E696A4-16B0-4368-8AA0-AEE69D334B26}"/>
              </a:ext>
            </a:extLst>
          </p:cNvPr>
          <p:cNvSpPr/>
          <p:nvPr/>
        </p:nvSpPr>
        <p:spPr>
          <a:xfrm>
            <a:off x="7059682" y="2995256"/>
            <a:ext cx="1953940" cy="24974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(Low)</a:t>
            </a:r>
          </a:p>
        </p:txBody>
      </p:sp>
      <p:sp>
        <p:nvSpPr>
          <p:cNvPr id="39" name="Rectangle 38">
            <a:extLst>
              <a:ext uri="{FF2B5EF4-FFF2-40B4-BE49-F238E27FC236}">
                <a16:creationId xmlns:a16="http://schemas.microsoft.com/office/drawing/2014/main" id="{E060F312-4EDD-49AE-89AF-C026EE17B51F}"/>
              </a:ext>
            </a:extLst>
          </p:cNvPr>
          <p:cNvSpPr/>
          <p:nvPr/>
        </p:nvSpPr>
        <p:spPr>
          <a:xfrm>
            <a:off x="9274372" y="2995256"/>
            <a:ext cx="1953940" cy="24974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(High)</a:t>
            </a:r>
          </a:p>
        </p:txBody>
      </p:sp>
      <p:sp>
        <p:nvSpPr>
          <p:cNvPr id="42" name="Rectangle 41">
            <a:extLst>
              <a:ext uri="{FF2B5EF4-FFF2-40B4-BE49-F238E27FC236}">
                <a16:creationId xmlns:a16="http://schemas.microsoft.com/office/drawing/2014/main" id="{E5CC8FEE-B8DD-44DC-A0DC-D84E97C47734}"/>
              </a:ext>
            </a:extLst>
          </p:cNvPr>
          <p:cNvSpPr/>
          <p:nvPr/>
        </p:nvSpPr>
        <p:spPr>
          <a:xfrm>
            <a:off x="7031389" y="6367709"/>
            <a:ext cx="4384894" cy="307777"/>
          </a:xfrm>
          <a:prstGeom prst="rect">
            <a:avLst/>
          </a:prstGeom>
          <a:solidFill>
            <a:schemeClr val="bg1"/>
          </a:solidFill>
        </p:spPr>
        <p:txBody>
          <a:bodyPr wrap="square">
            <a:spAutoFit/>
          </a:bodyPr>
          <a:lstStyle/>
          <a:p>
            <a:r>
              <a:rPr lang="en-US" sz="1400" b="1" dirty="0"/>
              <a:t>cg05337753 expression levels </a:t>
            </a:r>
            <a:r>
              <a:rPr lang="en-US" sz="1400" b="1" dirty="0">
                <a:sym typeface="Wingdings" panose="05000000000000000000" pitchFamily="2" charset="2"/>
              </a:rPr>
              <a:t></a:t>
            </a:r>
            <a:endParaRPr lang="en-US" sz="1400" b="1" dirty="0"/>
          </a:p>
        </p:txBody>
      </p:sp>
      <p:sp>
        <p:nvSpPr>
          <p:cNvPr id="43" name="Rectangle 42">
            <a:extLst>
              <a:ext uri="{FF2B5EF4-FFF2-40B4-BE49-F238E27FC236}">
                <a16:creationId xmlns:a16="http://schemas.microsoft.com/office/drawing/2014/main" id="{6FA8D3FF-49A0-4274-B9BF-2C48D01E7D7E}"/>
              </a:ext>
            </a:extLst>
          </p:cNvPr>
          <p:cNvSpPr/>
          <p:nvPr/>
        </p:nvSpPr>
        <p:spPr>
          <a:xfrm>
            <a:off x="7023532" y="3714310"/>
            <a:ext cx="2136889" cy="1091926"/>
          </a:xfrm>
          <a:prstGeom prst="rect">
            <a:avLst/>
          </a:prstGeom>
          <a:noFill/>
          <a:ln w="38100">
            <a:solidFill>
              <a:srgbClr val="00B05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34F2121-929D-420F-A432-BD5BC25F0E4A}"/>
              </a:ext>
            </a:extLst>
          </p:cNvPr>
          <p:cNvSpPr/>
          <p:nvPr/>
        </p:nvSpPr>
        <p:spPr>
          <a:xfrm>
            <a:off x="9109672" y="5140797"/>
            <a:ext cx="2136889" cy="1091926"/>
          </a:xfrm>
          <a:prstGeom prst="rect">
            <a:avLst/>
          </a:prstGeom>
          <a:noFill/>
          <a:ln w="38100">
            <a:solidFill>
              <a:srgbClr val="00B05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309E048-8F82-4C95-A037-BD572051FFC7}"/>
              </a:ext>
            </a:extLst>
          </p:cNvPr>
          <p:cNvSpPr/>
          <p:nvPr/>
        </p:nvSpPr>
        <p:spPr>
          <a:xfrm>
            <a:off x="1373486" y="3621381"/>
            <a:ext cx="2137114" cy="1185555"/>
          </a:xfrm>
          <a:prstGeom prst="rect">
            <a:avLst/>
          </a:prstGeom>
          <a:noFill/>
          <a:ln w="38100">
            <a:solidFill>
              <a:srgbClr val="00B05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550375B-20C1-4D97-AD4E-E540E0473175}"/>
              </a:ext>
            </a:extLst>
          </p:cNvPr>
          <p:cNvSpPr/>
          <p:nvPr/>
        </p:nvSpPr>
        <p:spPr>
          <a:xfrm>
            <a:off x="3552163" y="5088096"/>
            <a:ext cx="2117313" cy="1145929"/>
          </a:xfrm>
          <a:prstGeom prst="rect">
            <a:avLst/>
          </a:prstGeom>
          <a:noFill/>
          <a:ln w="38100">
            <a:solidFill>
              <a:srgbClr val="00B05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BC9776BE-ECF6-48B0-88D2-1FC3635C8497}"/>
              </a:ext>
            </a:extLst>
          </p:cNvPr>
          <p:cNvCxnSpPr/>
          <p:nvPr/>
        </p:nvCxnSpPr>
        <p:spPr>
          <a:xfrm>
            <a:off x="6213778" y="2525393"/>
            <a:ext cx="0" cy="3916970"/>
          </a:xfrm>
          <a:prstGeom prst="line">
            <a:avLst/>
          </a:prstGeom>
          <a:ln>
            <a:solidFill>
              <a:schemeClr val="bg1">
                <a:lumMod val="6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2A841650-0DE0-4622-BFAF-F95D1D1F939D}"/>
              </a:ext>
            </a:extLst>
          </p:cNvPr>
          <p:cNvSpPr/>
          <p:nvPr/>
        </p:nvSpPr>
        <p:spPr>
          <a:xfrm>
            <a:off x="843974" y="1720024"/>
            <a:ext cx="10050336" cy="642339"/>
          </a:xfrm>
          <a:prstGeom prst="roundRect">
            <a:avLst>
              <a:gd name="adj" fmla="val 3975"/>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1EBD8939-F841-4F78-A2B9-1CFB915903B7}"/>
              </a:ext>
            </a:extLst>
          </p:cNvPr>
          <p:cNvPicPr>
            <a:picLocks noChangeAspect="1"/>
          </p:cNvPicPr>
          <p:nvPr/>
        </p:nvPicPr>
        <p:blipFill>
          <a:blip r:embed="rId5"/>
          <a:stretch>
            <a:fillRect/>
          </a:stretch>
        </p:blipFill>
        <p:spPr>
          <a:xfrm>
            <a:off x="632319" y="1522664"/>
            <a:ext cx="408872" cy="408872"/>
          </a:xfrm>
          <a:prstGeom prst="rect">
            <a:avLst/>
          </a:prstGeom>
          <a:solidFill>
            <a:schemeClr val="bg1"/>
          </a:solidFill>
        </p:spPr>
      </p:pic>
      <p:sp>
        <p:nvSpPr>
          <p:cNvPr id="50" name="Rectangle 49">
            <a:extLst>
              <a:ext uri="{FF2B5EF4-FFF2-40B4-BE49-F238E27FC236}">
                <a16:creationId xmlns:a16="http://schemas.microsoft.com/office/drawing/2014/main" id="{059BB038-8C13-459E-9D2D-DD901BA48321}"/>
              </a:ext>
            </a:extLst>
          </p:cNvPr>
          <p:cNvSpPr/>
          <p:nvPr/>
        </p:nvSpPr>
        <p:spPr>
          <a:xfrm>
            <a:off x="671806" y="3584757"/>
            <a:ext cx="596924" cy="274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12CA85-0903-4608-9C3B-BECB7C55F91D}"/>
              </a:ext>
            </a:extLst>
          </p:cNvPr>
          <p:cNvSpPr/>
          <p:nvPr/>
        </p:nvSpPr>
        <p:spPr>
          <a:xfrm rot="16200000">
            <a:off x="399631" y="5422678"/>
            <a:ext cx="1176306" cy="44921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(Low)</a:t>
            </a:r>
          </a:p>
        </p:txBody>
      </p:sp>
      <p:sp>
        <p:nvSpPr>
          <p:cNvPr id="52" name="Rectangle 51">
            <a:extLst>
              <a:ext uri="{FF2B5EF4-FFF2-40B4-BE49-F238E27FC236}">
                <a16:creationId xmlns:a16="http://schemas.microsoft.com/office/drawing/2014/main" id="{4AEB8A2A-0785-432D-BB3C-B541F94B4372}"/>
              </a:ext>
            </a:extLst>
          </p:cNvPr>
          <p:cNvSpPr/>
          <p:nvPr/>
        </p:nvSpPr>
        <p:spPr>
          <a:xfrm rot="16200000">
            <a:off x="399632" y="3975830"/>
            <a:ext cx="1176306" cy="440359"/>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(High)</a:t>
            </a:r>
          </a:p>
        </p:txBody>
      </p:sp>
      <p:sp>
        <p:nvSpPr>
          <p:cNvPr id="53" name="Rectangle 52">
            <a:extLst>
              <a:ext uri="{FF2B5EF4-FFF2-40B4-BE49-F238E27FC236}">
                <a16:creationId xmlns:a16="http://schemas.microsoft.com/office/drawing/2014/main" id="{FE41B957-0883-4DD3-A94B-A1CF8144C999}"/>
              </a:ext>
            </a:extLst>
          </p:cNvPr>
          <p:cNvSpPr/>
          <p:nvPr/>
        </p:nvSpPr>
        <p:spPr>
          <a:xfrm>
            <a:off x="6306825" y="3584757"/>
            <a:ext cx="596924" cy="2741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F86C78E-9A31-45B2-9720-01CD09608CD6}"/>
              </a:ext>
            </a:extLst>
          </p:cNvPr>
          <p:cNvSpPr/>
          <p:nvPr/>
        </p:nvSpPr>
        <p:spPr>
          <a:xfrm rot="16200000">
            <a:off x="6015993" y="5422678"/>
            <a:ext cx="1176306" cy="449211"/>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(Low)</a:t>
            </a:r>
          </a:p>
        </p:txBody>
      </p:sp>
      <p:sp>
        <p:nvSpPr>
          <p:cNvPr id="55" name="Rectangle 54">
            <a:extLst>
              <a:ext uri="{FF2B5EF4-FFF2-40B4-BE49-F238E27FC236}">
                <a16:creationId xmlns:a16="http://schemas.microsoft.com/office/drawing/2014/main" id="{5772EA64-5558-4F56-9608-90B626C2AB64}"/>
              </a:ext>
            </a:extLst>
          </p:cNvPr>
          <p:cNvSpPr/>
          <p:nvPr/>
        </p:nvSpPr>
        <p:spPr>
          <a:xfrm rot="16200000">
            <a:off x="6015994" y="3975830"/>
            <a:ext cx="1176306" cy="440359"/>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Trastuzumab (High)</a:t>
            </a:r>
          </a:p>
        </p:txBody>
      </p:sp>
    </p:spTree>
    <p:extLst>
      <p:ext uri="{BB962C8B-B14F-4D97-AF65-F5344CB8AC3E}">
        <p14:creationId xmlns:p14="http://schemas.microsoft.com/office/powerpoint/2010/main" val="38263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rug research wallpaper">
            <a:extLst>
              <a:ext uri="{FF2B5EF4-FFF2-40B4-BE49-F238E27FC236}">
                <a16:creationId xmlns:a16="http://schemas.microsoft.com/office/drawing/2014/main" id="{15A4A3AE-E0D2-4061-82B1-BABBD0561F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38"/>
          <a:stretch/>
        </p:blipFill>
        <p:spPr bwMode="auto">
          <a:xfrm>
            <a:off x="5467738" y="1819019"/>
            <a:ext cx="6714929" cy="503898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Triangle 4">
            <a:extLst>
              <a:ext uri="{FF2B5EF4-FFF2-40B4-BE49-F238E27FC236}">
                <a16:creationId xmlns:a16="http://schemas.microsoft.com/office/drawing/2014/main" id="{51B19A58-3C77-414C-95CE-3D121F9306F3}"/>
              </a:ext>
            </a:extLst>
          </p:cNvPr>
          <p:cNvSpPr/>
          <p:nvPr/>
        </p:nvSpPr>
        <p:spPr>
          <a:xfrm rot="10800000" flipH="1">
            <a:off x="5467738" y="1752299"/>
            <a:ext cx="1987422" cy="510569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38088-5112-42A6-AE56-173F1EB76607}"/>
              </a:ext>
            </a:extLst>
          </p:cNvPr>
          <p:cNvSpPr>
            <a:spLocks noGrp="1"/>
          </p:cNvSpPr>
          <p:nvPr>
            <p:ph type="title"/>
          </p:nvPr>
        </p:nvSpPr>
        <p:spPr>
          <a:xfrm>
            <a:off x="1024127" y="319404"/>
            <a:ext cx="10536501" cy="1499616"/>
          </a:xfrm>
        </p:spPr>
        <p:txBody>
          <a:bodyPr/>
          <a:lstStyle/>
          <a:p>
            <a:r>
              <a:rPr lang="en-US" dirty="0"/>
              <a:t>Example of Application area for this research</a:t>
            </a:r>
          </a:p>
        </p:txBody>
      </p:sp>
      <p:sp>
        <p:nvSpPr>
          <p:cNvPr id="3" name="Content Placeholder 2">
            <a:extLst>
              <a:ext uri="{FF2B5EF4-FFF2-40B4-BE49-F238E27FC236}">
                <a16:creationId xmlns:a16="http://schemas.microsoft.com/office/drawing/2014/main" id="{560A8B4F-D7CF-4F6E-ACB1-F5A7F6F13647}"/>
              </a:ext>
            </a:extLst>
          </p:cNvPr>
          <p:cNvSpPr>
            <a:spLocks noGrp="1"/>
          </p:cNvSpPr>
          <p:nvPr>
            <p:ph idx="1"/>
          </p:nvPr>
        </p:nvSpPr>
        <p:spPr>
          <a:xfrm>
            <a:off x="774279" y="1752301"/>
            <a:ext cx="5321721" cy="4400290"/>
          </a:xfrm>
        </p:spPr>
        <p:txBody>
          <a:bodyPr>
            <a:normAutofit/>
          </a:bodyPr>
          <a:lstStyle/>
          <a:p>
            <a:pPr>
              <a:lnSpc>
                <a:spcPct val="110000"/>
              </a:lnSpc>
              <a:spcBef>
                <a:spcPts val="600"/>
              </a:spcBef>
              <a:spcAft>
                <a:spcPts val="0"/>
              </a:spcAft>
            </a:pPr>
            <a:r>
              <a:rPr lang="en-US" sz="2000" dirty="0"/>
              <a:t>Genomic information has already helped to shape the development and use of some of the newest cancer treatments</a:t>
            </a:r>
          </a:p>
          <a:p>
            <a:pPr>
              <a:lnSpc>
                <a:spcPct val="110000"/>
              </a:lnSpc>
              <a:spcBef>
                <a:spcPts val="600"/>
              </a:spcBef>
              <a:spcAft>
                <a:spcPts val="0"/>
              </a:spcAft>
            </a:pPr>
            <a:r>
              <a:rPr lang="en-US" sz="2000" dirty="0"/>
              <a:t>For example, </a:t>
            </a:r>
          </a:p>
          <a:p>
            <a:pPr marL="365760" indent="-274320">
              <a:lnSpc>
                <a:spcPct val="110000"/>
              </a:lnSpc>
              <a:spcBef>
                <a:spcPts val="600"/>
              </a:spcBef>
              <a:spcAft>
                <a:spcPts val="0"/>
              </a:spcAft>
              <a:buFont typeface="Wingdings" panose="05000000000000000000" pitchFamily="2" charset="2"/>
              <a:buChar char="ü"/>
            </a:pPr>
            <a:r>
              <a:rPr lang="en-US" sz="2000" dirty="0"/>
              <a:t>Trastuzumab works only for women whose tumors have a particular genetic profile called </a:t>
            </a:r>
            <a:r>
              <a:rPr lang="en-US" sz="2000" i="1" dirty="0"/>
              <a:t>HER-2 positive (subtype)</a:t>
            </a:r>
          </a:p>
          <a:p>
            <a:pPr marL="365760" indent="-274320">
              <a:lnSpc>
                <a:spcPct val="110000"/>
              </a:lnSpc>
              <a:spcBef>
                <a:spcPts val="600"/>
              </a:spcBef>
              <a:spcAft>
                <a:spcPts val="0"/>
              </a:spcAft>
              <a:buFont typeface="Wingdings" panose="05000000000000000000" pitchFamily="2" charset="2"/>
              <a:buChar char="ü"/>
            </a:pPr>
            <a:r>
              <a:rPr lang="en-US" sz="2000" dirty="0"/>
              <a:t>the Drug imatinib was designed to inhibit an </a:t>
            </a:r>
            <a:br>
              <a:rPr lang="en-US" sz="2000" dirty="0"/>
            </a:br>
            <a:r>
              <a:rPr lang="en-US" sz="2000" u="sng" dirty="0"/>
              <a:t>altered</a:t>
            </a:r>
            <a:r>
              <a:rPr lang="en-US" sz="2000" dirty="0"/>
              <a:t> </a:t>
            </a:r>
            <a:r>
              <a:rPr lang="en-US" sz="2000" u="sng" dirty="0"/>
              <a:t>enzyme</a:t>
            </a:r>
            <a:r>
              <a:rPr lang="en-US" sz="2000" dirty="0"/>
              <a:t> produced by a fused version </a:t>
            </a:r>
            <a:br>
              <a:rPr lang="en-US" sz="2000" dirty="0"/>
            </a:br>
            <a:r>
              <a:rPr lang="en-US" sz="2000" dirty="0"/>
              <a:t>of two genes found in chronic myelogenous leukemia</a:t>
            </a:r>
          </a:p>
        </p:txBody>
      </p:sp>
      <p:sp>
        <p:nvSpPr>
          <p:cNvPr id="6" name="Rectangle 5">
            <a:extLst>
              <a:ext uri="{FF2B5EF4-FFF2-40B4-BE49-F238E27FC236}">
                <a16:creationId xmlns:a16="http://schemas.microsoft.com/office/drawing/2014/main" id="{9C1D20C0-56C9-472E-BB5D-213B11BD2FF6}"/>
              </a:ext>
            </a:extLst>
          </p:cNvPr>
          <p:cNvSpPr/>
          <p:nvPr/>
        </p:nvSpPr>
        <p:spPr>
          <a:xfrm>
            <a:off x="0" y="6538596"/>
            <a:ext cx="6008914" cy="319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Source: https://cancergenome.nih.gov/cancergenomics/impact</a:t>
            </a:r>
          </a:p>
        </p:txBody>
      </p:sp>
    </p:spTree>
    <p:extLst>
      <p:ext uri="{BB962C8B-B14F-4D97-AF65-F5344CB8AC3E}">
        <p14:creationId xmlns:p14="http://schemas.microsoft.com/office/powerpoint/2010/main" val="2579212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F0BD-58CB-49CD-B401-1358A0159C4E}"/>
              </a:ext>
            </a:extLst>
          </p:cNvPr>
          <p:cNvSpPr>
            <a:spLocks noGrp="1"/>
          </p:cNvSpPr>
          <p:nvPr>
            <p:ph type="title"/>
          </p:nvPr>
        </p:nvSpPr>
        <p:spPr/>
        <p:txBody>
          <a:bodyPr/>
          <a:lstStyle/>
          <a:p>
            <a:r>
              <a:rPr lang="en-US" dirty="0"/>
              <a:t>LIMITATIONS of the study</a:t>
            </a:r>
          </a:p>
        </p:txBody>
      </p:sp>
      <p:graphicFrame>
        <p:nvGraphicFramePr>
          <p:cNvPr id="4" name="Diagram 3">
            <a:extLst>
              <a:ext uri="{FF2B5EF4-FFF2-40B4-BE49-F238E27FC236}">
                <a16:creationId xmlns:a16="http://schemas.microsoft.com/office/drawing/2014/main" id="{E258F003-4B5E-49B8-8F89-A5D2B9D44FD8}"/>
              </a:ext>
            </a:extLst>
          </p:cNvPr>
          <p:cNvGraphicFramePr/>
          <p:nvPr>
            <p:extLst/>
          </p:nvPr>
        </p:nvGraphicFramePr>
        <p:xfrm>
          <a:off x="785138" y="1819020"/>
          <a:ext cx="10478608" cy="4319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DAD2732-F540-4424-B80E-1A91C9FB2E55}"/>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accent1">
                    <a:lumMod val="75000"/>
                  </a:schemeClr>
                </a:solidFill>
              </a:rPr>
              <a:t>LIMITATIONS &amp; FUTURE STEPS</a:t>
            </a:r>
          </a:p>
        </p:txBody>
      </p:sp>
    </p:spTree>
    <p:extLst>
      <p:ext uri="{BB962C8B-B14F-4D97-AF65-F5344CB8AC3E}">
        <p14:creationId xmlns:p14="http://schemas.microsoft.com/office/powerpoint/2010/main" val="4227215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F0BD-58CB-49CD-B401-1358A0159C4E}"/>
              </a:ext>
            </a:extLst>
          </p:cNvPr>
          <p:cNvSpPr>
            <a:spLocks noGrp="1"/>
          </p:cNvSpPr>
          <p:nvPr>
            <p:ph type="title"/>
          </p:nvPr>
        </p:nvSpPr>
        <p:spPr/>
        <p:txBody>
          <a:bodyPr/>
          <a:lstStyle/>
          <a:p>
            <a:r>
              <a:rPr lang="en-US" dirty="0"/>
              <a:t>Future steps</a:t>
            </a:r>
          </a:p>
        </p:txBody>
      </p:sp>
      <p:graphicFrame>
        <p:nvGraphicFramePr>
          <p:cNvPr id="4" name="Diagram 3">
            <a:extLst>
              <a:ext uri="{FF2B5EF4-FFF2-40B4-BE49-F238E27FC236}">
                <a16:creationId xmlns:a16="http://schemas.microsoft.com/office/drawing/2014/main" id="{E258F003-4B5E-49B8-8F89-A5D2B9D44FD8}"/>
              </a:ext>
            </a:extLst>
          </p:cNvPr>
          <p:cNvGraphicFramePr/>
          <p:nvPr>
            <p:extLst>
              <p:ext uri="{D42A27DB-BD31-4B8C-83A1-F6EECF244321}">
                <p14:modId xmlns:p14="http://schemas.microsoft.com/office/powerpoint/2010/main" val="1071264662"/>
              </p:ext>
            </p:extLst>
          </p:nvPr>
        </p:nvGraphicFramePr>
        <p:xfrm>
          <a:off x="785138" y="1748000"/>
          <a:ext cx="10478608" cy="4319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5E1C7AD-069F-4848-A7D9-53D45A0498C9}"/>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accent1">
                    <a:lumMod val="75000"/>
                  </a:schemeClr>
                </a:solidFill>
              </a:rPr>
              <a:t>LIMITATIONS &amp; FUTURE STEPS</a:t>
            </a:r>
          </a:p>
        </p:txBody>
      </p:sp>
    </p:spTree>
    <p:extLst>
      <p:ext uri="{BB962C8B-B14F-4D97-AF65-F5344CB8AC3E}">
        <p14:creationId xmlns:p14="http://schemas.microsoft.com/office/powerpoint/2010/main" val="3579411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769E-C6E7-4F07-AD16-87933D896DBA}"/>
              </a:ext>
            </a:extLst>
          </p:cNvPr>
          <p:cNvSpPr>
            <a:spLocks noGrp="1"/>
          </p:cNvSpPr>
          <p:nvPr>
            <p:ph type="title"/>
          </p:nvPr>
        </p:nvSpPr>
        <p:spPr>
          <a:xfrm>
            <a:off x="936580" y="3249692"/>
            <a:ext cx="9720072" cy="754752"/>
          </a:xfrm>
        </p:spPr>
        <p:txBody>
          <a:bodyPr>
            <a:noAutofit/>
          </a:bodyPr>
          <a:lstStyle/>
          <a:p>
            <a:pPr>
              <a:lnSpc>
                <a:spcPct val="100000"/>
              </a:lnSpc>
            </a:pPr>
            <a:r>
              <a:rPr lang="en-US" sz="5400" dirty="0"/>
              <a:t>QUESTIONS</a:t>
            </a:r>
          </a:p>
        </p:txBody>
      </p:sp>
    </p:spTree>
    <p:extLst>
      <p:ext uri="{BB962C8B-B14F-4D97-AF65-F5344CB8AC3E}">
        <p14:creationId xmlns:p14="http://schemas.microsoft.com/office/powerpoint/2010/main" val="4195984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769E-C6E7-4F07-AD16-87933D896DBA}"/>
              </a:ext>
            </a:extLst>
          </p:cNvPr>
          <p:cNvSpPr>
            <a:spLocks noGrp="1"/>
          </p:cNvSpPr>
          <p:nvPr>
            <p:ph type="title"/>
          </p:nvPr>
        </p:nvSpPr>
        <p:spPr>
          <a:xfrm>
            <a:off x="936580" y="3249692"/>
            <a:ext cx="9720072" cy="754752"/>
          </a:xfrm>
        </p:spPr>
        <p:txBody>
          <a:bodyPr>
            <a:noAutofit/>
          </a:bodyPr>
          <a:lstStyle/>
          <a:p>
            <a:pPr>
              <a:lnSpc>
                <a:spcPct val="100000"/>
              </a:lnSpc>
            </a:pPr>
            <a:r>
              <a:rPr lang="en-US" sz="5400" dirty="0"/>
              <a:t>APPENDIX</a:t>
            </a:r>
          </a:p>
        </p:txBody>
      </p:sp>
    </p:spTree>
    <p:extLst>
      <p:ext uri="{BB962C8B-B14F-4D97-AF65-F5344CB8AC3E}">
        <p14:creationId xmlns:p14="http://schemas.microsoft.com/office/powerpoint/2010/main" val="324428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7" name="Hexagon 6"/>
          <p:cNvSpPr/>
          <p:nvPr/>
        </p:nvSpPr>
        <p:spPr>
          <a:xfrm rot="5400000">
            <a:off x="1522930" y="1720296"/>
            <a:ext cx="1822046" cy="1690778"/>
          </a:xfrm>
          <a:prstGeom prst="hexag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p:cNvSpPr/>
          <p:nvPr/>
        </p:nvSpPr>
        <p:spPr>
          <a:xfrm rot="5400000">
            <a:off x="5490954" y="1720293"/>
            <a:ext cx="1822050" cy="169077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rot="5400000">
            <a:off x="9213338" y="1694070"/>
            <a:ext cx="1769605" cy="169077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ecision 10"/>
          <p:cNvSpPr/>
          <p:nvPr/>
        </p:nvSpPr>
        <p:spPr>
          <a:xfrm>
            <a:off x="1751109" y="1429701"/>
            <a:ext cx="1357482" cy="673672"/>
          </a:xfrm>
          <a:prstGeom prst="flowChartDecis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cision 11"/>
          <p:cNvSpPr/>
          <p:nvPr/>
        </p:nvSpPr>
        <p:spPr>
          <a:xfrm>
            <a:off x="5690557" y="1395911"/>
            <a:ext cx="1357482" cy="673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ecision 12"/>
          <p:cNvSpPr/>
          <p:nvPr/>
        </p:nvSpPr>
        <p:spPr>
          <a:xfrm>
            <a:off x="9386718" y="1395911"/>
            <a:ext cx="1357482" cy="673672"/>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793" y="1550519"/>
            <a:ext cx="436174" cy="436174"/>
          </a:xfrm>
          <a:prstGeom prst="rect">
            <a:avLst/>
          </a:prstGeom>
        </p:spPr>
      </p:pic>
      <p:sp>
        <p:nvSpPr>
          <p:cNvPr id="15" name="TextBox 14"/>
          <p:cNvSpPr txBox="1"/>
          <p:nvPr/>
        </p:nvSpPr>
        <p:spPr>
          <a:xfrm>
            <a:off x="1680526" y="2427996"/>
            <a:ext cx="1514705" cy="400110"/>
          </a:xfrm>
          <a:prstGeom prst="rect">
            <a:avLst/>
          </a:prstGeom>
          <a:noFill/>
        </p:spPr>
        <p:txBody>
          <a:bodyPr wrap="square" rtlCol="0">
            <a:spAutoFit/>
          </a:bodyPr>
          <a:lstStyle/>
          <a:p>
            <a:pPr algn="ctr"/>
            <a:r>
              <a:rPr lang="en-US" sz="2000" b="1" dirty="0">
                <a:solidFill>
                  <a:schemeClr val="bg1"/>
                </a:solidFill>
              </a:rPr>
              <a:t>Why?</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589" y="1516730"/>
            <a:ext cx="436174" cy="436174"/>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5402" y="1516730"/>
            <a:ext cx="436174" cy="436174"/>
          </a:xfrm>
          <a:prstGeom prst="rect">
            <a:avLst/>
          </a:prstGeom>
        </p:spPr>
      </p:pic>
      <p:sp>
        <p:nvSpPr>
          <p:cNvPr id="21" name="TextBox 20"/>
          <p:cNvSpPr txBox="1"/>
          <p:nvPr/>
        </p:nvSpPr>
        <p:spPr>
          <a:xfrm>
            <a:off x="5906676" y="2382431"/>
            <a:ext cx="948905" cy="400110"/>
          </a:xfrm>
          <a:prstGeom prst="rect">
            <a:avLst/>
          </a:prstGeom>
          <a:noFill/>
        </p:spPr>
        <p:txBody>
          <a:bodyPr wrap="square" rtlCol="0">
            <a:spAutoFit/>
          </a:bodyPr>
          <a:lstStyle/>
          <a:p>
            <a:pPr algn="ctr"/>
            <a:r>
              <a:rPr lang="en-US" sz="2000" b="1" dirty="0">
                <a:solidFill>
                  <a:schemeClr val="bg1"/>
                </a:solidFill>
              </a:rPr>
              <a:t>What?</a:t>
            </a:r>
          </a:p>
        </p:txBody>
      </p:sp>
      <p:sp>
        <p:nvSpPr>
          <p:cNvPr id="22" name="TextBox 21"/>
          <p:cNvSpPr txBox="1"/>
          <p:nvPr/>
        </p:nvSpPr>
        <p:spPr>
          <a:xfrm>
            <a:off x="9602836" y="2365538"/>
            <a:ext cx="948905" cy="400110"/>
          </a:xfrm>
          <a:prstGeom prst="rect">
            <a:avLst/>
          </a:prstGeom>
          <a:noFill/>
        </p:spPr>
        <p:txBody>
          <a:bodyPr wrap="square" rtlCol="0">
            <a:spAutoFit/>
          </a:bodyPr>
          <a:lstStyle/>
          <a:p>
            <a:pPr algn="ctr"/>
            <a:r>
              <a:rPr lang="en-US" sz="2000" b="1" dirty="0">
                <a:solidFill>
                  <a:schemeClr val="bg1"/>
                </a:solidFill>
              </a:rPr>
              <a:t>How?</a:t>
            </a:r>
          </a:p>
        </p:txBody>
      </p:sp>
      <p:sp>
        <p:nvSpPr>
          <p:cNvPr id="24" name="TextBox 23"/>
          <p:cNvSpPr txBox="1"/>
          <p:nvPr/>
        </p:nvSpPr>
        <p:spPr>
          <a:xfrm>
            <a:off x="563288" y="3768918"/>
            <a:ext cx="3715175" cy="2123658"/>
          </a:xfrm>
          <a:prstGeom prst="rect">
            <a:avLst/>
          </a:prstGeom>
          <a:noFill/>
        </p:spPr>
        <p:txBody>
          <a:bodyPr wrap="square" rtlCol="0">
            <a:spAutoFit/>
          </a:bodyPr>
          <a:lstStyle/>
          <a:p>
            <a:pPr marL="342900" indent="-342900">
              <a:buFont typeface="Arial" charset="0"/>
              <a:buChar char="•"/>
            </a:pPr>
            <a:r>
              <a:rPr lang="en-US" sz="2200" dirty="0"/>
              <a:t>Patients diagnosed with cancer receive the same treatment based on type. Yet, response to the same treatment varies across patients, delaying patient recovery</a:t>
            </a:r>
          </a:p>
        </p:txBody>
      </p:sp>
      <p:sp>
        <p:nvSpPr>
          <p:cNvPr id="25" name="TextBox 24"/>
          <p:cNvSpPr txBox="1"/>
          <p:nvPr/>
        </p:nvSpPr>
        <p:spPr>
          <a:xfrm>
            <a:off x="4327659" y="3738497"/>
            <a:ext cx="3878654" cy="2800767"/>
          </a:xfrm>
          <a:prstGeom prst="rect">
            <a:avLst/>
          </a:prstGeom>
          <a:noFill/>
        </p:spPr>
        <p:txBody>
          <a:bodyPr wrap="square" rtlCol="0">
            <a:spAutoFit/>
          </a:bodyPr>
          <a:lstStyle/>
          <a:p>
            <a:pPr marL="342900" indent="-342900">
              <a:buFont typeface="Arial" charset="0"/>
              <a:buChar char="•"/>
            </a:pPr>
            <a:r>
              <a:rPr lang="en-US" sz="2200" dirty="0"/>
              <a:t>This is solvable by the concept of precision medicine, an approach to patient care that allows doctors to select treatments that are most likely to help patients based on a genetic understanding of their disease</a:t>
            </a:r>
          </a:p>
        </p:txBody>
      </p:sp>
      <p:sp>
        <p:nvSpPr>
          <p:cNvPr id="27" name="Rectangle 26"/>
          <p:cNvSpPr/>
          <p:nvPr/>
        </p:nvSpPr>
        <p:spPr>
          <a:xfrm>
            <a:off x="8206313" y="3768918"/>
            <a:ext cx="3828691" cy="2123658"/>
          </a:xfrm>
          <a:prstGeom prst="rect">
            <a:avLst/>
          </a:prstGeom>
        </p:spPr>
        <p:txBody>
          <a:bodyPr wrap="square">
            <a:spAutoFit/>
          </a:bodyPr>
          <a:lstStyle/>
          <a:p>
            <a:pPr marL="342900" indent="-342900">
              <a:buFont typeface="Arial" charset="0"/>
              <a:buChar char="•"/>
            </a:pPr>
            <a:r>
              <a:rPr lang="en-US" sz="2200" dirty="0"/>
              <a:t>Using </a:t>
            </a:r>
            <a:r>
              <a:rPr lang="en-US" sz="2200" b="1" dirty="0"/>
              <a:t>Breast cancer data</a:t>
            </a:r>
            <a:r>
              <a:rPr lang="en-US" sz="2200" dirty="0"/>
              <a:t>, we will prove that “Different responses of patients to a particular treatment is driven by the difference in the levels of their gene </a:t>
            </a:r>
            <a:r>
              <a:rPr lang="en-US" sz="2200"/>
              <a:t>expressions”</a:t>
            </a:r>
            <a:endParaRPr lang="en-US" sz="2200" dirty="0"/>
          </a:p>
        </p:txBody>
      </p:sp>
      <p:sp>
        <p:nvSpPr>
          <p:cNvPr id="18" name="Rectangle 17">
            <a:extLst>
              <a:ext uri="{FF2B5EF4-FFF2-40B4-BE49-F238E27FC236}">
                <a16:creationId xmlns:a16="http://schemas.microsoft.com/office/drawing/2014/main" id="{29D04132-DAC9-4D0F-A711-CC7EED00B0E0}"/>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accent1">
                    <a:lumMod val="75000"/>
                  </a:schemeClr>
                </a:solidFill>
              </a:rPr>
              <a:t>BACKGROUND</a:t>
            </a:r>
            <a:r>
              <a:rPr lang="en-US" sz="1200" dirty="0">
                <a:solidFill>
                  <a:schemeClr val="accent2"/>
                </a:solidFill>
              </a:rPr>
              <a:t> | </a:t>
            </a:r>
            <a:r>
              <a:rPr lang="en-US" sz="1200" dirty="0">
                <a:solidFill>
                  <a:schemeClr val="bg1">
                    <a:lumMod val="75000"/>
                  </a:schemeClr>
                </a:solidFill>
              </a:rPr>
              <a:t>DATA | VARIABLE SELECTION | MODELLING | VALIDATION | INTERPRETATION OF RESULTS</a:t>
            </a:r>
          </a:p>
        </p:txBody>
      </p:sp>
      <p:sp>
        <p:nvSpPr>
          <p:cNvPr id="3" name="TextBox 2"/>
          <p:cNvSpPr txBox="1"/>
          <p:nvPr/>
        </p:nvSpPr>
        <p:spPr>
          <a:xfrm>
            <a:off x="1366866" y="3501863"/>
            <a:ext cx="2142027" cy="307777"/>
          </a:xfrm>
          <a:prstGeom prst="rect">
            <a:avLst/>
          </a:prstGeom>
          <a:noFill/>
        </p:spPr>
        <p:txBody>
          <a:bodyPr wrap="square" rtlCol="0">
            <a:spAutoFit/>
          </a:bodyPr>
          <a:lstStyle/>
          <a:p>
            <a:pPr algn="ctr"/>
            <a:r>
              <a:rPr lang="en-US" sz="1400" dirty="0">
                <a:solidFill>
                  <a:srgbClr val="7F7F7F"/>
                </a:solidFill>
              </a:rPr>
              <a:t>Why are we doing this?</a:t>
            </a:r>
          </a:p>
        </p:txBody>
      </p:sp>
      <p:sp>
        <p:nvSpPr>
          <p:cNvPr id="20" name="TextBox 19"/>
          <p:cNvSpPr txBox="1"/>
          <p:nvPr/>
        </p:nvSpPr>
        <p:spPr>
          <a:xfrm>
            <a:off x="5330965" y="3468074"/>
            <a:ext cx="2142027" cy="307777"/>
          </a:xfrm>
          <a:prstGeom prst="rect">
            <a:avLst/>
          </a:prstGeom>
          <a:noFill/>
        </p:spPr>
        <p:txBody>
          <a:bodyPr wrap="square" rtlCol="0">
            <a:spAutoFit/>
          </a:bodyPr>
          <a:lstStyle/>
          <a:p>
            <a:pPr algn="ctr"/>
            <a:r>
              <a:rPr lang="en-US" sz="1400" dirty="0">
                <a:solidFill>
                  <a:srgbClr val="7F7F7F"/>
                </a:solidFill>
              </a:rPr>
              <a:t>What is the solution?</a:t>
            </a:r>
          </a:p>
        </p:txBody>
      </p:sp>
      <p:sp>
        <p:nvSpPr>
          <p:cNvPr id="23" name="TextBox 22"/>
          <p:cNvSpPr txBox="1"/>
          <p:nvPr/>
        </p:nvSpPr>
        <p:spPr>
          <a:xfrm>
            <a:off x="9002475" y="3468074"/>
            <a:ext cx="2142027" cy="307777"/>
          </a:xfrm>
          <a:prstGeom prst="rect">
            <a:avLst/>
          </a:prstGeom>
          <a:noFill/>
        </p:spPr>
        <p:txBody>
          <a:bodyPr wrap="square" rtlCol="0">
            <a:spAutoFit/>
          </a:bodyPr>
          <a:lstStyle/>
          <a:p>
            <a:pPr algn="ctr"/>
            <a:r>
              <a:rPr lang="en-US" sz="1400" dirty="0">
                <a:solidFill>
                  <a:srgbClr val="7F7F7F"/>
                </a:solidFill>
              </a:rPr>
              <a:t>How are we solving it?</a:t>
            </a:r>
          </a:p>
        </p:txBody>
      </p:sp>
      <p:cxnSp>
        <p:nvCxnSpPr>
          <p:cNvPr id="16" name="Straight Connector 15"/>
          <p:cNvCxnSpPr/>
          <p:nvPr/>
        </p:nvCxnSpPr>
        <p:spPr>
          <a:xfrm>
            <a:off x="4369224" y="1395911"/>
            <a:ext cx="0" cy="500488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239064" y="1395910"/>
            <a:ext cx="0" cy="500488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19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0BB-5722-4A8B-9BB8-389E7DF555C5}"/>
              </a:ext>
            </a:extLst>
          </p:cNvPr>
          <p:cNvSpPr>
            <a:spLocks noGrp="1"/>
          </p:cNvSpPr>
          <p:nvPr>
            <p:ph type="title"/>
          </p:nvPr>
        </p:nvSpPr>
        <p:spPr/>
        <p:txBody>
          <a:bodyPr/>
          <a:lstStyle/>
          <a:p>
            <a:r>
              <a:rPr lang="en-US" dirty="0"/>
              <a:t>Principal Component analysis</a:t>
            </a:r>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2"/>
          <a:stretch>
            <a:fillRect/>
          </a:stretch>
        </p:blipFill>
        <p:spPr>
          <a:xfrm>
            <a:off x="659859" y="1723341"/>
            <a:ext cx="219075" cy="257175"/>
          </a:xfrm>
          <a:prstGeom prst="rect">
            <a:avLst/>
          </a:prstGeom>
        </p:spPr>
      </p:pic>
      <p:sp>
        <p:nvSpPr>
          <p:cNvPr id="8" name="Content Placeholder 2">
            <a:extLst>
              <a:ext uri="{FF2B5EF4-FFF2-40B4-BE49-F238E27FC236}">
                <a16:creationId xmlns:a16="http://schemas.microsoft.com/office/drawing/2014/main" id="{B1D8F521-E74F-4C81-BE72-44A5E77A99FF}"/>
              </a:ext>
            </a:extLst>
          </p:cNvPr>
          <p:cNvSpPr>
            <a:spLocks noGrp="1"/>
          </p:cNvSpPr>
          <p:nvPr>
            <p:ph sz="half" idx="1"/>
          </p:nvPr>
        </p:nvSpPr>
        <p:spPr>
          <a:xfrm>
            <a:off x="1024127" y="1980515"/>
            <a:ext cx="5350039" cy="1137888"/>
          </a:xfrm>
        </p:spPr>
        <p:txBody>
          <a:bodyPr>
            <a:normAutofit lnSpcReduction="10000"/>
          </a:bodyPr>
          <a:lstStyle/>
          <a:p>
            <a:pPr>
              <a:buFont typeface="Arial" panose="020B0604020202020204" pitchFamily="34" charset="0"/>
              <a:buChar char="•"/>
            </a:pPr>
            <a:r>
              <a:rPr lang="en-US" dirty="0"/>
              <a:t> Top 10 components explained 40% of the overall variance</a:t>
            </a:r>
          </a:p>
          <a:p>
            <a:pPr>
              <a:buFont typeface="Arial" panose="020B0604020202020204" pitchFamily="34" charset="0"/>
              <a:buChar char="•"/>
            </a:pPr>
            <a:r>
              <a:rPr lang="en-US" dirty="0"/>
              <a:t> Low interpretability</a:t>
            </a:r>
          </a:p>
        </p:txBody>
      </p:sp>
      <p:pic>
        <p:nvPicPr>
          <p:cNvPr id="10" name="Picture 9">
            <a:extLst>
              <a:ext uri="{FF2B5EF4-FFF2-40B4-BE49-F238E27FC236}">
                <a16:creationId xmlns:a16="http://schemas.microsoft.com/office/drawing/2014/main" id="{F32CD30C-A225-45F2-9096-7C7B91968F60}"/>
              </a:ext>
            </a:extLst>
          </p:cNvPr>
          <p:cNvPicPr/>
          <p:nvPr/>
        </p:nvPicPr>
        <p:blipFill>
          <a:blip r:embed="rId3"/>
          <a:stretch>
            <a:fillRect/>
          </a:stretch>
        </p:blipFill>
        <p:spPr>
          <a:xfrm>
            <a:off x="7022301" y="1980516"/>
            <a:ext cx="4509840" cy="3992294"/>
          </a:xfrm>
          <a:prstGeom prst="rect">
            <a:avLst/>
          </a:prstGeom>
          <a:ln/>
        </p:spPr>
        <p:style>
          <a:lnRef idx="2">
            <a:schemeClr val="accent2">
              <a:shade val="50000"/>
            </a:schemeClr>
          </a:lnRef>
          <a:fillRef idx="1">
            <a:schemeClr val="accent2"/>
          </a:fillRef>
          <a:effectRef idx="0">
            <a:schemeClr val="accent2"/>
          </a:effectRef>
          <a:fontRef idx="minor">
            <a:schemeClr val="lt1"/>
          </a:fontRef>
        </p:style>
      </p:pic>
      <p:sp>
        <p:nvSpPr>
          <p:cNvPr id="11" name="Rectangle 10">
            <a:extLst>
              <a:ext uri="{FF2B5EF4-FFF2-40B4-BE49-F238E27FC236}">
                <a16:creationId xmlns:a16="http://schemas.microsoft.com/office/drawing/2014/main" id="{2D32E10A-3048-4A99-80AC-1BE969FF80CF}"/>
              </a:ext>
            </a:extLst>
          </p:cNvPr>
          <p:cNvSpPr/>
          <p:nvPr/>
        </p:nvSpPr>
        <p:spPr>
          <a:xfrm>
            <a:off x="6906892" y="6149673"/>
            <a:ext cx="6096000" cy="246221"/>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t>Principal</a:t>
            </a: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t>Components 1, 2 and 3 of the entire omics data with important variable loadings</a:t>
            </a:r>
          </a:p>
        </p:txBody>
      </p:sp>
      <p:pic>
        <p:nvPicPr>
          <p:cNvPr id="12" name="Picture 11">
            <a:extLst>
              <a:ext uri="{FF2B5EF4-FFF2-40B4-BE49-F238E27FC236}">
                <a16:creationId xmlns:a16="http://schemas.microsoft.com/office/drawing/2014/main" id="{CCCBCD96-83FA-4FBD-9720-DB1B6430DD1D}"/>
              </a:ext>
            </a:extLst>
          </p:cNvPr>
          <p:cNvPicPr/>
          <p:nvPr/>
        </p:nvPicPr>
        <p:blipFill rotWithShape="1">
          <a:blip r:embed="rId4"/>
          <a:srcRect t="3551" b="2482"/>
          <a:stretch/>
        </p:blipFill>
        <p:spPr bwMode="auto">
          <a:xfrm>
            <a:off x="1097870" y="3118403"/>
            <a:ext cx="4885680" cy="2830115"/>
          </a:xfrm>
          <a:prstGeom prst="rect">
            <a:avLst/>
          </a:prstGeom>
          <a:ln/>
          <a:extLst>
            <a:ext uri="{53640926-AAD7-44D8-BBD7-CCE9431645EC}">
              <a14:shadowObscured xmlns:a14="http://schemas.microsoft.com/office/drawing/2010/main"/>
            </a:ext>
          </a:extLst>
        </p:spPr>
        <p:style>
          <a:lnRef idx="2">
            <a:schemeClr val="accent2">
              <a:shade val="50000"/>
            </a:schemeClr>
          </a:lnRef>
          <a:fillRef idx="1">
            <a:schemeClr val="accent2"/>
          </a:fillRef>
          <a:effectRef idx="0">
            <a:schemeClr val="accent2"/>
          </a:effectRef>
          <a:fontRef idx="minor">
            <a:schemeClr val="lt1"/>
          </a:fontRef>
        </p:style>
      </p:pic>
      <p:sp>
        <p:nvSpPr>
          <p:cNvPr id="13" name="Rectangle 12">
            <a:extLst>
              <a:ext uri="{FF2B5EF4-FFF2-40B4-BE49-F238E27FC236}">
                <a16:creationId xmlns:a16="http://schemas.microsoft.com/office/drawing/2014/main" id="{6C42D118-CFA8-4267-976B-25DD497DC555}"/>
              </a:ext>
            </a:extLst>
          </p:cNvPr>
          <p:cNvSpPr/>
          <p:nvPr/>
        </p:nvSpPr>
        <p:spPr>
          <a:xfrm>
            <a:off x="1900677" y="6149672"/>
            <a:ext cx="3280065" cy="24622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rPr>
              <a:t>Variance Explained with the number of principal components</a:t>
            </a:r>
          </a:p>
        </p:txBody>
      </p:sp>
    </p:spTree>
    <p:extLst>
      <p:ext uri="{BB962C8B-B14F-4D97-AF65-F5344CB8AC3E}">
        <p14:creationId xmlns:p14="http://schemas.microsoft.com/office/powerpoint/2010/main" val="1820339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OF SQ.ROOT(PFI TIME)</a:t>
            </a:r>
          </a:p>
        </p:txBody>
      </p:sp>
      <p:sp>
        <p:nvSpPr>
          <p:cNvPr id="3" name="Content Placeholder 2"/>
          <p:cNvSpPr>
            <a:spLocks noGrp="1"/>
          </p:cNvSpPr>
          <p:nvPr>
            <p:ph idx="1"/>
          </p:nvPr>
        </p:nvSpPr>
        <p:spPr>
          <a:xfrm>
            <a:off x="1024128" y="1365326"/>
            <a:ext cx="9720073" cy="4897451"/>
          </a:xfrm>
        </p:spPr>
        <p:txBody>
          <a:bodyPr>
            <a:normAutofit/>
          </a:bodyPr>
          <a:lstStyle/>
          <a:p>
            <a:pPr marL="285750" lvl="8" indent="-285750">
              <a:lnSpc>
                <a:spcPct val="100000"/>
              </a:lnSpc>
              <a:spcBef>
                <a:spcPts val="0"/>
              </a:spcBef>
              <a:spcAft>
                <a:spcPts val="0"/>
              </a:spcAft>
              <a:buClrTx/>
              <a:buFont typeface="Arial" charset="0"/>
              <a:buChar char="•"/>
            </a:pPr>
            <a:endParaRPr lang="en-US" dirty="0"/>
          </a:p>
          <a:p>
            <a:pPr marL="285750" lvl="8" indent="-285750">
              <a:lnSpc>
                <a:spcPct val="100000"/>
              </a:lnSpc>
              <a:spcBef>
                <a:spcPts val="0"/>
              </a:spcBef>
              <a:spcAft>
                <a:spcPts val="0"/>
              </a:spcAft>
              <a:buClrTx/>
              <a:buFont typeface="Arial" charset="0"/>
              <a:buChar char="•"/>
            </a:pPr>
            <a:r>
              <a:rPr lang="en-US" sz="1800" dirty="0"/>
              <a:t>Given the small sample size of the final dataset (360), we used cross-validated train metrics to measure the model performance. We were getting a high variance in the test performance results with different test-train split seeds due to the small sample size of test data.</a:t>
            </a:r>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sz="1800"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0" marR="0" lvl="8" indent="0" defTabSz="914400" eaLnBrk="1" fontAlgn="auto" latinLnBrk="0" hangingPunct="1">
              <a:lnSpc>
                <a:spcPct val="100000"/>
              </a:lnSpc>
              <a:spcBef>
                <a:spcPts val="0"/>
              </a:spcBef>
              <a:spcAft>
                <a:spcPts val="0"/>
              </a:spcAft>
              <a:buClrTx/>
              <a:buSzTx/>
              <a:buNone/>
              <a:tabLst/>
              <a:defRPr/>
            </a:pPr>
            <a:r>
              <a:rPr lang="en-US" sz="1800" b="1" dirty="0"/>
              <a:t>Results:</a:t>
            </a: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a:p>
            <a:pPr marL="285750" marR="0" lvl="8" indent="-285750" defTabSz="914400" eaLnBrk="1" fontAlgn="auto" latinLnBrk="0" hangingPunct="1">
              <a:lnSpc>
                <a:spcPct val="100000"/>
              </a:lnSpc>
              <a:spcBef>
                <a:spcPts val="0"/>
              </a:spcBef>
              <a:spcAft>
                <a:spcPts val="0"/>
              </a:spcAft>
              <a:buClrTx/>
              <a:buSzTx/>
              <a:buFont typeface="Arial" charset="0"/>
              <a:buChar char="•"/>
              <a:tabLst/>
              <a:defRPr/>
            </a:pPr>
            <a:endParaRPr lang="en-US" dirty="0"/>
          </a:p>
        </p:txBody>
      </p:sp>
      <p:graphicFrame>
        <p:nvGraphicFramePr>
          <p:cNvPr id="7" name="Table 6"/>
          <p:cNvGraphicFramePr>
            <a:graphicFrameLocks noGrp="1"/>
          </p:cNvGraphicFramePr>
          <p:nvPr>
            <p:extLst/>
          </p:nvPr>
        </p:nvGraphicFramePr>
        <p:xfrm>
          <a:off x="2364798" y="3330348"/>
          <a:ext cx="4669306" cy="1644356"/>
        </p:xfrm>
        <a:graphic>
          <a:graphicData uri="http://schemas.openxmlformats.org/drawingml/2006/table">
            <a:tbl>
              <a:tblPr firstRow="1" bandRow="1">
                <a:tableStyleId>{85BE263C-DBD7-4A20-BB59-AAB30ACAA65A}</a:tableStyleId>
              </a:tblPr>
              <a:tblGrid>
                <a:gridCol w="1908852">
                  <a:extLst>
                    <a:ext uri="{9D8B030D-6E8A-4147-A177-3AD203B41FA5}">
                      <a16:colId xmlns:a16="http://schemas.microsoft.com/office/drawing/2014/main" val="20000"/>
                    </a:ext>
                  </a:extLst>
                </a:gridCol>
                <a:gridCol w="2760454">
                  <a:extLst>
                    <a:ext uri="{9D8B030D-6E8A-4147-A177-3AD203B41FA5}">
                      <a16:colId xmlns:a16="http://schemas.microsoft.com/office/drawing/2014/main" val="20001"/>
                    </a:ext>
                  </a:extLst>
                </a:gridCol>
              </a:tblGrid>
              <a:tr h="547076">
                <a:tc>
                  <a:txBody>
                    <a:bodyPr/>
                    <a:lstStyle/>
                    <a:p>
                      <a:r>
                        <a:rPr lang="en-US" dirty="0"/>
                        <a:t>Models</a:t>
                      </a:r>
                    </a:p>
                  </a:txBody>
                  <a:tcPr/>
                </a:tc>
                <a:tc>
                  <a:txBody>
                    <a:bodyPr/>
                    <a:lstStyle/>
                    <a:p>
                      <a:r>
                        <a:rPr lang="en-US" dirty="0"/>
                        <a:t>Cross- validated R square</a:t>
                      </a:r>
                    </a:p>
                  </a:txBody>
                  <a:tcPr/>
                </a:tc>
                <a:extLst>
                  <a:ext uri="{0D108BD9-81ED-4DB2-BD59-A6C34878D82A}">
                    <a16:rowId xmlns:a16="http://schemas.microsoft.com/office/drawing/2014/main" val="10000"/>
                  </a:ext>
                </a:extLst>
              </a:tr>
              <a:tr h="191546">
                <a:tc>
                  <a:txBody>
                    <a:bodyPr/>
                    <a:lstStyle/>
                    <a:p>
                      <a:r>
                        <a:rPr lang="en-US" sz="1800" kern="1200" dirty="0">
                          <a:effectLst/>
                        </a:rPr>
                        <a:t>Linear Regression</a:t>
                      </a:r>
                      <a:r>
                        <a:rPr lang="en-US" dirty="0">
                          <a:effectLst/>
                        </a:rPr>
                        <a:t> </a:t>
                      </a:r>
                      <a:endParaRPr lang="en-US" dirty="0"/>
                    </a:p>
                  </a:txBody>
                  <a:tcPr/>
                </a:tc>
                <a:tc>
                  <a:txBody>
                    <a:bodyPr/>
                    <a:lstStyle/>
                    <a:p>
                      <a:r>
                        <a:rPr lang="en-US" sz="1800" kern="1200" dirty="0">
                          <a:effectLst/>
                        </a:rPr>
                        <a:t>28.4%</a:t>
                      </a:r>
                      <a:r>
                        <a:rPr lang="en-US" dirty="0">
                          <a:effectLst/>
                        </a:rPr>
                        <a:t> </a:t>
                      </a:r>
                      <a:endParaRPr lang="en-US" dirty="0"/>
                    </a:p>
                  </a:txBody>
                  <a:tcPr/>
                </a:tc>
                <a:extLst>
                  <a:ext uri="{0D108BD9-81ED-4DB2-BD59-A6C34878D82A}">
                    <a16:rowId xmlns:a16="http://schemas.microsoft.com/office/drawing/2014/main" val="10001"/>
                  </a:ext>
                </a:extLst>
              </a:tr>
              <a:tr h="191546">
                <a:tc>
                  <a:txBody>
                    <a:bodyPr/>
                    <a:lstStyle/>
                    <a:p>
                      <a:r>
                        <a:rPr lang="en-US" dirty="0"/>
                        <a:t>RF Regression</a:t>
                      </a:r>
                    </a:p>
                  </a:txBody>
                  <a:tcPr/>
                </a:tc>
                <a:tc>
                  <a:txBody>
                    <a:bodyPr/>
                    <a:lstStyle/>
                    <a:p>
                      <a:r>
                        <a:rPr lang="en-US" dirty="0"/>
                        <a:t>33.4%</a:t>
                      </a:r>
                    </a:p>
                  </a:txBody>
                  <a:tcPr/>
                </a:tc>
                <a:extLst>
                  <a:ext uri="{0D108BD9-81ED-4DB2-BD59-A6C34878D82A}">
                    <a16:rowId xmlns:a16="http://schemas.microsoft.com/office/drawing/2014/main" val="10002"/>
                  </a:ext>
                </a:extLst>
              </a:tr>
              <a:tr h="191546">
                <a:tc>
                  <a:txBody>
                    <a:bodyPr/>
                    <a:lstStyle/>
                    <a:p>
                      <a:r>
                        <a:rPr lang="en-US" dirty="0"/>
                        <a:t>SV Regression</a:t>
                      </a:r>
                    </a:p>
                  </a:txBody>
                  <a:tcPr/>
                </a:tc>
                <a:tc>
                  <a:txBody>
                    <a:bodyPr/>
                    <a:lstStyle/>
                    <a:p>
                      <a:r>
                        <a:rPr lang="en-US" dirty="0"/>
                        <a:t>27.2%</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6452558" y="5037826"/>
            <a:ext cx="184731" cy="646331"/>
          </a:xfrm>
          <a:prstGeom prst="rect">
            <a:avLst/>
          </a:prstGeom>
          <a:noFill/>
        </p:spPr>
        <p:txBody>
          <a:bodyPr wrap="none" rtlCol="0">
            <a:spAutoFit/>
          </a:bodyPr>
          <a:lstStyle/>
          <a:p>
            <a:endParaRPr lang="en-US" dirty="0"/>
          </a:p>
          <a:p>
            <a:endParaRPr lang="en-US" dirty="0"/>
          </a:p>
        </p:txBody>
      </p:sp>
      <p:sp>
        <p:nvSpPr>
          <p:cNvPr id="12" name="Rounded Rectangle 11"/>
          <p:cNvSpPr/>
          <p:nvPr/>
        </p:nvSpPr>
        <p:spPr>
          <a:xfrm>
            <a:off x="1217273" y="5427450"/>
            <a:ext cx="9876297" cy="8719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8" defTabSz="914400">
              <a:defRPr/>
            </a:pPr>
            <a:r>
              <a:rPr lang="en-US" b="1"/>
              <a:t>Conclusion</a:t>
            </a:r>
            <a:r>
              <a:rPr lang="en-US"/>
              <a:t> : To test the capability of the combination of drugs history data and genetic/ clinical features in predicting the PFI time better, we divided the PFI time into three buckets.</a:t>
            </a:r>
            <a:endParaRPr lang="en-US" dirty="0"/>
          </a:p>
        </p:txBody>
      </p:sp>
      <p:sp>
        <p:nvSpPr>
          <p:cNvPr id="13" name="Rectangle 12"/>
          <p:cNvSpPr/>
          <p:nvPr/>
        </p:nvSpPr>
        <p:spPr>
          <a:xfrm>
            <a:off x="2364798" y="4244196"/>
            <a:ext cx="4669306" cy="3450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827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8DB1795-9710-4CC1-B715-6DB15A42B6F6}"/>
              </a:ext>
            </a:extLst>
          </p:cNvPr>
          <p:cNvPicPr/>
          <p:nvPr/>
        </p:nvPicPr>
        <p:blipFill rotWithShape="1">
          <a:blip r:embed="rId2"/>
          <a:srcRect l="6418" t="12023" r="5850" b="7723"/>
          <a:stretch/>
        </p:blipFill>
        <p:spPr>
          <a:xfrm>
            <a:off x="7140696" y="2941503"/>
            <a:ext cx="4975451" cy="3155512"/>
          </a:xfrm>
          <a:prstGeom prst="rect">
            <a:avLst/>
          </a:prstGeom>
        </p:spPr>
      </p:pic>
      <p:sp>
        <p:nvSpPr>
          <p:cNvPr id="17" name="Content Placeholder 2">
            <a:extLst>
              <a:ext uri="{FF2B5EF4-FFF2-40B4-BE49-F238E27FC236}">
                <a16:creationId xmlns:a16="http://schemas.microsoft.com/office/drawing/2014/main" id="{450CCB23-F83E-42DC-B1AE-C472DC5CE130}"/>
              </a:ext>
            </a:extLst>
          </p:cNvPr>
          <p:cNvSpPr>
            <a:spLocks noGrp="1"/>
          </p:cNvSpPr>
          <p:nvPr>
            <p:ph idx="1"/>
          </p:nvPr>
        </p:nvSpPr>
        <p:spPr>
          <a:xfrm>
            <a:off x="729600" y="1801378"/>
            <a:ext cx="5211096" cy="4954709"/>
          </a:xfrm>
        </p:spPr>
        <p:txBody>
          <a:bodyPr>
            <a:normAutofit/>
          </a:bodyPr>
          <a:lstStyle/>
          <a:p>
            <a:pPr marL="0" indent="0">
              <a:lnSpc>
                <a:spcPct val="120000"/>
              </a:lnSpc>
              <a:spcBef>
                <a:spcPts val="600"/>
              </a:spcBef>
              <a:buNone/>
            </a:pPr>
            <a:r>
              <a:rPr lang="en-US" sz="1600" dirty="0"/>
              <a:t>Stacked charts of probability of patients belonging to each of the survival buckets given the combination of:</a:t>
            </a:r>
          </a:p>
          <a:p>
            <a:pPr marL="365760" indent="-182880">
              <a:lnSpc>
                <a:spcPct val="120000"/>
              </a:lnSpc>
              <a:spcBef>
                <a:spcPts val="0"/>
              </a:spcBef>
              <a:buFont typeface="Arial" panose="020B0604020202020204" pitchFamily="34" charset="0"/>
              <a:buChar char="•"/>
            </a:pPr>
            <a:r>
              <a:rPr lang="en-US" sz="1600" dirty="0"/>
              <a:t>cg05337753 methylation </a:t>
            </a:r>
            <a:r>
              <a:rPr lang="en-US" sz="1200" dirty="0">
                <a:solidFill>
                  <a:schemeClr val="tx1">
                    <a:lumMod val="50000"/>
                    <a:lumOff val="50000"/>
                  </a:schemeClr>
                </a:solidFill>
              </a:rPr>
              <a:t>(increasing bottom to top)</a:t>
            </a:r>
          </a:p>
          <a:p>
            <a:pPr marL="365760" indent="-182880">
              <a:lnSpc>
                <a:spcPct val="120000"/>
              </a:lnSpc>
              <a:spcBef>
                <a:spcPts val="0"/>
              </a:spcBef>
              <a:buFont typeface="Arial" panose="020B0604020202020204" pitchFamily="34" charset="0"/>
              <a:buChar char="•"/>
            </a:pPr>
            <a:r>
              <a:rPr lang="en-US" sz="1600" dirty="0"/>
              <a:t>DHRS12 expression </a:t>
            </a:r>
            <a:r>
              <a:rPr lang="en-US" sz="1200" dirty="0">
                <a:solidFill>
                  <a:schemeClr val="tx1">
                    <a:lumMod val="50000"/>
                    <a:lumOff val="50000"/>
                  </a:schemeClr>
                </a:solidFill>
              </a:rPr>
              <a:t>(increasing within the box, left to right)</a:t>
            </a:r>
          </a:p>
          <a:p>
            <a:pPr marL="365760" indent="-182880">
              <a:lnSpc>
                <a:spcPct val="120000"/>
              </a:lnSpc>
              <a:spcBef>
                <a:spcPts val="0"/>
              </a:spcBef>
              <a:spcAft>
                <a:spcPts val="600"/>
              </a:spcAft>
              <a:buFont typeface="Arial" panose="020B0604020202020204" pitchFamily="34" charset="0"/>
              <a:buChar char="•"/>
            </a:pPr>
            <a:r>
              <a:rPr lang="en-US" sz="1600" dirty="0"/>
              <a:t>SELENOM expression</a:t>
            </a:r>
            <a:r>
              <a:rPr lang="en-US" sz="1200" dirty="0">
                <a:solidFill>
                  <a:schemeClr val="tx1">
                    <a:lumMod val="50000"/>
                    <a:lumOff val="50000"/>
                  </a:schemeClr>
                </a:solidFill>
              </a:rPr>
              <a:t> (increasing left to right)</a:t>
            </a:r>
          </a:p>
          <a:p>
            <a:pPr marL="0" indent="0">
              <a:lnSpc>
                <a:spcPct val="120000"/>
              </a:lnSpc>
              <a:spcBef>
                <a:spcPts val="0"/>
              </a:spcBef>
              <a:buNone/>
            </a:pPr>
            <a:r>
              <a:rPr lang="en-US" sz="1700" dirty="0"/>
              <a:t>Insight:</a:t>
            </a:r>
          </a:p>
          <a:p>
            <a:pPr marL="365760" indent="-182880">
              <a:lnSpc>
                <a:spcPct val="120000"/>
              </a:lnSpc>
              <a:spcBef>
                <a:spcPts val="600"/>
              </a:spcBef>
              <a:buFont typeface="Arial" panose="020B0604020202020204" pitchFamily="34" charset="0"/>
              <a:buChar char="•"/>
            </a:pPr>
            <a:r>
              <a:rPr lang="en-US" sz="1700" dirty="0"/>
              <a:t>cg05337753 and </a:t>
            </a:r>
            <a:r>
              <a:rPr lang="en-US" sz="1800" dirty="0"/>
              <a:t>SELENOM</a:t>
            </a:r>
            <a:r>
              <a:rPr lang="en-US" sz="1700" dirty="0"/>
              <a:t> interact in such a way that the PFI time reduces at very low and very high expression values</a:t>
            </a:r>
            <a:br>
              <a:rPr lang="en-US" sz="1700" dirty="0"/>
            </a:br>
            <a:r>
              <a:rPr lang="en-US" sz="1200" dirty="0">
                <a:solidFill>
                  <a:schemeClr val="bg2">
                    <a:lumMod val="50000"/>
                  </a:schemeClr>
                </a:solidFill>
              </a:rPr>
              <a:t>(explained by the negative coefficient for interaction)</a:t>
            </a:r>
          </a:p>
          <a:p>
            <a:pPr marL="365760" indent="-182880">
              <a:lnSpc>
                <a:spcPct val="120000"/>
              </a:lnSpc>
              <a:spcBef>
                <a:spcPts val="600"/>
              </a:spcBef>
              <a:buFont typeface="Arial" panose="020B0604020202020204" pitchFamily="34" charset="0"/>
              <a:buChar char="•"/>
            </a:pPr>
            <a:r>
              <a:rPr lang="en-US" sz="1700" dirty="0"/>
              <a:t>At higher cg05337753 methylation, increase in SELENOM expression reduces PFI time.</a:t>
            </a:r>
          </a:p>
        </p:txBody>
      </p:sp>
      <p:sp>
        <p:nvSpPr>
          <p:cNvPr id="19" name="Title 18">
            <a:extLst>
              <a:ext uri="{FF2B5EF4-FFF2-40B4-BE49-F238E27FC236}">
                <a16:creationId xmlns:a16="http://schemas.microsoft.com/office/drawing/2014/main" id="{DDE2A2E2-2285-4890-B082-614D8379A51C}"/>
              </a:ext>
            </a:extLst>
          </p:cNvPr>
          <p:cNvSpPr>
            <a:spLocks noGrp="1"/>
          </p:cNvSpPr>
          <p:nvPr>
            <p:ph type="title"/>
          </p:nvPr>
        </p:nvSpPr>
        <p:spPr/>
        <p:txBody>
          <a:bodyPr/>
          <a:lstStyle/>
          <a:p>
            <a:r>
              <a:rPr lang="en-US" dirty="0"/>
              <a:t>effect of gene interactions on survival</a:t>
            </a:r>
          </a:p>
        </p:txBody>
      </p:sp>
      <p:sp>
        <p:nvSpPr>
          <p:cNvPr id="10" name="Rectangle 9">
            <a:extLst>
              <a:ext uri="{FF2B5EF4-FFF2-40B4-BE49-F238E27FC236}">
                <a16:creationId xmlns:a16="http://schemas.microsoft.com/office/drawing/2014/main" id="{ED246E92-96BC-4757-93BF-B4AD6F387590}"/>
              </a:ext>
            </a:extLst>
          </p:cNvPr>
          <p:cNvSpPr/>
          <p:nvPr/>
        </p:nvSpPr>
        <p:spPr>
          <a:xfrm>
            <a:off x="7608153" y="1874156"/>
            <a:ext cx="3299617" cy="3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E91A41-40E7-42C4-960D-BCEC72990DA4}"/>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sp>
        <p:nvSpPr>
          <p:cNvPr id="14" name="Rectangle 13">
            <a:extLst>
              <a:ext uri="{FF2B5EF4-FFF2-40B4-BE49-F238E27FC236}">
                <a16:creationId xmlns:a16="http://schemas.microsoft.com/office/drawing/2014/main" id="{FF9A0A76-B0C9-430F-B1ED-7A74071496BE}"/>
              </a:ext>
            </a:extLst>
          </p:cNvPr>
          <p:cNvSpPr/>
          <p:nvPr/>
        </p:nvSpPr>
        <p:spPr>
          <a:xfrm>
            <a:off x="7024325" y="1900474"/>
            <a:ext cx="4384894" cy="307777"/>
          </a:xfrm>
          <a:prstGeom prst="rect">
            <a:avLst/>
          </a:prstGeom>
          <a:solidFill>
            <a:schemeClr val="bg1"/>
          </a:solidFill>
        </p:spPr>
        <p:txBody>
          <a:bodyPr wrap="square">
            <a:spAutoFit/>
          </a:bodyPr>
          <a:lstStyle/>
          <a:p>
            <a:pPr algn="ctr"/>
            <a:r>
              <a:rPr lang="en-US" sz="1400" b="1" dirty="0">
                <a:solidFill>
                  <a:srgbClr val="000000"/>
                </a:solidFill>
                <a:latin typeface="Calibri" panose="020F0502020204030204" pitchFamily="34" charset="0"/>
              </a:rPr>
              <a:t> cg--753 * </a:t>
            </a:r>
            <a:r>
              <a:rPr lang="en-US" sz="1400" b="1" dirty="0"/>
              <a:t>DHRS12 * Cg---892 </a:t>
            </a:r>
          </a:p>
        </p:txBody>
      </p:sp>
      <p:pic>
        <p:nvPicPr>
          <p:cNvPr id="15" name="Picture 14">
            <a:extLst>
              <a:ext uri="{FF2B5EF4-FFF2-40B4-BE49-F238E27FC236}">
                <a16:creationId xmlns:a16="http://schemas.microsoft.com/office/drawing/2014/main" id="{10195F6E-D4A8-4986-B917-E625E3ED9A30}"/>
              </a:ext>
            </a:extLst>
          </p:cNvPr>
          <p:cNvPicPr/>
          <p:nvPr/>
        </p:nvPicPr>
        <p:blipFill rotWithShape="1">
          <a:blip r:embed="rId3"/>
          <a:srcRect t="20870" b="16521"/>
          <a:stretch/>
        </p:blipFill>
        <p:spPr bwMode="auto">
          <a:xfrm>
            <a:off x="7708547" y="2313519"/>
            <a:ext cx="2991434" cy="138734"/>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16" name="Rectangle 15">
            <a:extLst>
              <a:ext uri="{FF2B5EF4-FFF2-40B4-BE49-F238E27FC236}">
                <a16:creationId xmlns:a16="http://schemas.microsoft.com/office/drawing/2014/main" id="{9AC97AD5-6554-416E-B192-4F2839863155}"/>
              </a:ext>
            </a:extLst>
          </p:cNvPr>
          <p:cNvSpPr/>
          <p:nvPr/>
        </p:nvSpPr>
        <p:spPr>
          <a:xfrm>
            <a:off x="7271939" y="5092813"/>
            <a:ext cx="4714694" cy="169419"/>
          </a:xfrm>
          <a:prstGeom prst="rect">
            <a:avLst/>
          </a:prstGeom>
          <a:solidFill>
            <a:schemeClr val="bg1"/>
          </a:solidFill>
          <a:ln w="12700">
            <a:solidFill>
              <a:schemeClr val="accent2"/>
            </a:solidFill>
          </a:ln>
        </p:spPr>
        <p:txBody>
          <a:bodyPr wrap="square" anchor="ctr">
            <a:spAutoFit/>
          </a:bodyPr>
          <a:lstStyle/>
          <a:p>
            <a:r>
              <a:rPr lang="en-US" sz="1400" b="1" dirty="0">
                <a:solidFill>
                  <a:srgbClr val="000000"/>
                </a:solidFill>
                <a:latin typeface="Calibri" panose="020F0502020204030204" pitchFamily="34" charset="0"/>
              </a:rPr>
              <a:t> cg--753 </a:t>
            </a:r>
            <a:r>
              <a:rPr lang="en-US" sz="1400" b="1" dirty="0"/>
              <a:t> (Low)</a:t>
            </a:r>
          </a:p>
        </p:txBody>
      </p:sp>
      <p:sp>
        <p:nvSpPr>
          <p:cNvPr id="18" name="Rectangle 17">
            <a:extLst>
              <a:ext uri="{FF2B5EF4-FFF2-40B4-BE49-F238E27FC236}">
                <a16:creationId xmlns:a16="http://schemas.microsoft.com/office/drawing/2014/main" id="{508813EF-E73A-43B6-9FE6-09F9A1FEBC19}"/>
              </a:ext>
            </a:extLst>
          </p:cNvPr>
          <p:cNvSpPr/>
          <p:nvPr/>
        </p:nvSpPr>
        <p:spPr>
          <a:xfrm>
            <a:off x="10577244" y="2781744"/>
            <a:ext cx="1286510" cy="276999"/>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200" b="1" dirty="0"/>
              <a:t> SELENOM (High)</a:t>
            </a:r>
          </a:p>
        </p:txBody>
      </p:sp>
      <p:sp>
        <p:nvSpPr>
          <p:cNvPr id="20" name="Rectangle 19">
            <a:extLst>
              <a:ext uri="{FF2B5EF4-FFF2-40B4-BE49-F238E27FC236}">
                <a16:creationId xmlns:a16="http://schemas.microsoft.com/office/drawing/2014/main" id="{64CBE484-9489-47EB-A75D-E79572D0BA8F}"/>
              </a:ext>
            </a:extLst>
          </p:cNvPr>
          <p:cNvSpPr/>
          <p:nvPr/>
        </p:nvSpPr>
        <p:spPr>
          <a:xfrm>
            <a:off x="7109176" y="6261992"/>
            <a:ext cx="4384894" cy="307777"/>
          </a:xfrm>
          <a:prstGeom prst="rect">
            <a:avLst/>
          </a:prstGeom>
          <a:solidFill>
            <a:schemeClr val="bg1"/>
          </a:solidFill>
        </p:spPr>
        <p:txBody>
          <a:bodyPr wrap="square">
            <a:spAutoFit/>
          </a:bodyPr>
          <a:lstStyle/>
          <a:p>
            <a:r>
              <a:rPr lang="en-US" sz="1400" b="1" dirty="0"/>
              <a:t>DHRS12 expression levels </a:t>
            </a:r>
            <a:r>
              <a:rPr lang="en-US" sz="1400" b="1" dirty="0">
                <a:sym typeface="Wingdings" panose="05000000000000000000" pitchFamily="2" charset="2"/>
              </a:rPr>
              <a:t></a:t>
            </a:r>
            <a:endParaRPr lang="en-US" sz="1400" b="1" dirty="0"/>
          </a:p>
        </p:txBody>
      </p:sp>
      <p:sp>
        <p:nvSpPr>
          <p:cNvPr id="21" name="Rectangle 20">
            <a:extLst>
              <a:ext uri="{FF2B5EF4-FFF2-40B4-BE49-F238E27FC236}">
                <a16:creationId xmlns:a16="http://schemas.microsoft.com/office/drawing/2014/main" id="{29D3AA5F-7E17-4656-A054-554A1D3E5FB5}"/>
              </a:ext>
            </a:extLst>
          </p:cNvPr>
          <p:cNvSpPr/>
          <p:nvPr/>
        </p:nvSpPr>
        <p:spPr>
          <a:xfrm rot="16200000">
            <a:off x="5315915" y="4429179"/>
            <a:ext cx="2927833" cy="343379"/>
          </a:xfrm>
          <a:prstGeom prst="rect">
            <a:avLst/>
          </a:prstGeom>
          <a:solidFill>
            <a:schemeClr val="bg1"/>
          </a:solidFill>
        </p:spPr>
        <p:txBody>
          <a:bodyPr wrap="square">
            <a:spAutoFit/>
          </a:bodyPr>
          <a:lstStyle/>
          <a:p>
            <a:pPr algn="ctr"/>
            <a:r>
              <a:rPr lang="en-US" sz="1400" b="1" dirty="0"/>
              <a:t> SELENOM expression levels </a:t>
            </a:r>
            <a:r>
              <a:rPr lang="en-US" sz="1400" b="1" dirty="0">
                <a:sym typeface="Wingdings" panose="05000000000000000000" pitchFamily="2" charset="2"/>
              </a:rPr>
              <a:t></a:t>
            </a:r>
            <a:endParaRPr lang="en-US" sz="1400" b="1" dirty="0"/>
          </a:p>
        </p:txBody>
      </p:sp>
      <p:sp>
        <p:nvSpPr>
          <p:cNvPr id="25" name="Rectangle 24">
            <a:extLst>
              <a:ext uri="{FF2B5EF4-FFF2-40B4-BE49-F238E27FC236}">
                <a16:creationId xmlns:a16="http://schemas.microsoft.com/office/drawing/2014/main" id="{B450C211-3EDE-42D9-8F16-77B530FB1749}"/>
              </a:ext>
            </a:extLst>
          </p:cNvPr>
          <p:cNvSpPr/>
          <p:nvPr/>
        </p:nvSpPr>
        <p:spPr>
          <a:xfrm>
            <a:off x="7261548" y="4114225"/>
            <a:ext cx="4714694" cy="172824"/>
          </a:xfrm>
          <a:prstGeom prst="rect">
            <a:avLst/>
          </a:prstGeom>
          <a:solidFill>
            <a:schemeClr val="bg1"/>
          </a:solidFill>
          <a:ln w="12700">
            <a:solidFill>
              <a:schemeClr val="accent2"/>
            </a:solidFill>
          </a:ln>
        </p:spPr>
        <p:txBody>
          <a:bodyPr wrap="square" anchor="ctr">
            <a:spAutoFit/>
          </a:bodyPr>
          <a:lstStyle/>
          <a:p>
            <a:r>
              <a:rPr lang="en-US" sz="1400" b="1" dirty="0">
                <a:solidFill>
                  <a:srgbClr val="000000"/>
                </a:solidFill>
                <a:latin typeface="Calibri" panose="020F0502020204030204" pitchFamily="34" charset="0"/>
              </a:rPr>
              <a:t> cg--753 </a:t>
            </a:r>
            <a:r>
              <a:rPr lang="en-US" sz="1400" b="1" dirty="0"/>
              <a:t> (Med)</a:t>
            </a:r>
          </a:p>
        </p:txBody>
      </p:sp>
      <p:sp>
        <p:nvSpPr>
          <p:cNvPr id="26" name="Rectangle 25">
            <a:extLst>
              <a:ext uri="{FF2B5EF4-FFF2-40B4-BE49-F238E27FC236}">
                <a16:creationId xmlns:a16="http://schemas.microsoft.com/office/drawing/2014/main" id="{B8B24CCD-01DD-42E9-89FD-5445F2750CF6}"/>
              </a:ext>
            </a:extLst>
          </p:cNvPr>
          <p:cNvSpPr/>
          <p:nvPr/>
        </p:nvSpPr>
        <p:spPr>
          <a:xfrm>
            <a:off x="7271939" y="3146661"/>
            <a:ext cx="4714694" cy="172824"/>
          </a:xfrm>
          <a:prstGeom prst="rect">
            <a:avLst/>
          </a:prstGeom>
          <a:solidFill>
            <a:schemeClr val="bg1"/>
          </a:solidFill>
          <a:ln w="12700">
            <a:solidFill>
              <a:schemeClr val="accent2"/>
            </a:solidFill>
          </a:ln>
        </p:spPr>
        <p:txBody>
          <a:bodyPr wrap="square" anchor="ctr">
            <a:spAutoFit/>
          </a:bodyPr>
          <a:lstStyle/>
          <a:p>
            <a:r>
              <a:rPr lang="en-US" sz="1400" b="1" dirty="0">
                <a:solidFill>
                  <a:srgbClr val="000000"/>
                </a:solidFill>
                <a:latin typeface="Calibri" panose="020F0502020204030204" pitchFamily="34" charset="0"/>
              </a:rPr>
              <a:t> cg--753 </a:t>
            </a:r>
            <a:r>
              <a:rPr lang="en-US" sz="1400" b="1" dirty="0"/>
              <a:t> (High)</a:t>
            </a:r>
          </a:p>
        </p:txBody>
      </p:sp>
      <p:sp>
        <p:nvSpPr>
          <p:cNvPr id="27" name="Rectangle 26">
            <a:extLst>
              <a:ext uri="{FF2B5EF4-FFF2-40B4-BE49-F238E27FC236}">
                <a16:creationId xmlns:a16="http://schemas.microsoft.com/office/drawing/2014/main" id="{1C705802-09DC-4398-872F-39CCAFD0CC35}"/>
              </a:ext>
            </a:extLst>
          </p:cNvPr>
          <p:cNvSpPr/>
          <p:nvPr/>
        </p:nvSpPr>
        <p:spPr>
          <a:xfrm>
            <a:off x="8975995" y="2781744"/>
            <a:ext cx="1286510" cy="276999"/>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200" b="1" dirty="0"/>
              <a:t> SELENOM (Med)</a:t>
            </a:r>
          </a:p>
        </p:txBody>
      </p:sp>
      <p:sp>
        <p:nvSpPr>
          <p:cNvPr id="28" name="Rectangle 27">
            <a:extLst>
              <a:ext uri="{FF2B5EF4-FFF2-40B4-BE49-F238E27FC236}">
                <a16:creationId xmlns:a16="http://schemas.microsoft.com/office/drawing/2014/main" id="{67E8D266-FF36-4D94-A65A-34DF988009DB}"/>
              </a:ext>
            </a:extLst>
          </p:cNvPr>
          <p:cNvSpPr/>
          <p:nvPr/>
        </p:nvSpPr>
        <p:spPr>
          <a:xfrm>
            <a:off x="7449217" y="2781744"/>
            <a:ext cx="1286510" cy="276999"/>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200" b="1" dirty="0"/>
              <a:t> SELENOM (Low)</a:t>
            </a:r>
          </a:p>
        </p:txBody>
      </p:sp>
    </p:spTree>
    <p:extLst>
      <p:ext uri="{BB962C8B-B14F-4D97-AF65-F5344CB8AC3E}">
        <p14:creationId xmlns:p14="http://schemas.microsoft.com/office/powerpoint/2010/main" val="2800489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450CCB23-F83E-42DC-B1AE-C472DC5CE130}"/>
              </a:ext>
            </a:extLst>
          </p:cNvPr>
          <p:cNvSpPr>
            <a:spLocks noGrp="1"/>
          </p:cNvSpPr>
          <p:nvPr>
            <p:ph idx="1"/>
          </p:nvPr>
        </p:nvSpPr>
        <p:spPr>
          <a:xfrm>
            <a:off x="729600" y="1801378"/>
            <a:ext cx="5211096" cy="4954709"/>
          </a:xfrm>
          <a:ln>
            <a:noFill/>
          </a:ln>
        </p:spPr>
        <p:txBody>
          <a:bodyPr>
            <a:normAutofit/>
          </a:bodyPr>
          <a:lstStyle/>
          <a:p>
            <a:pPr marL="0" indent="0">
              <a:lnSpc>
                <a:spcPct val="110000"/>
              </a:lnSpc>
              <a:spcBef>
                <a:spcPts val="600"/>
              </a:spcBef>
              <a:buNone/>
            </a:pPr>
            <a:r>
              <a:rPr lang="en-US" sz="1800" dirty="0"/>
              <a:t>Stacked charts of probability of patients belonging to each of the survival buckets given the combination of:</a:t>
            </a:r>
          </a:p>
          <a:p>
            <a:pPr marL="365760" indent="-182880">
              <a:lnSpc>
                <a:spcPct val="110000"/>
              </a:lnSpc>
              <a:spcBef>
                <a:spcPts val="0"/>
              </a:spcBef>
              <a:buFont typeface="Arial" panose="020B0604020202020204" pitchFamily="34" charset="0"/>
              <a:buChar char="•"/>
            </a:pPr>
            <a:r>
              <a:rPr lang="en-US" sz="1800" dirty="0"/>
              <a:t>Doxorubicin </a:t>
            </a:r>
            <a:r>
              <a:rPr lang="en-US" sz="1300" dirty="0">
                <a:solidFill>
                  <a:schemeClr val="tx1">
                    <a:lumMod val="50000"/>
                    <a:lumOff val="50000"/>
                  </a:schemeClr>
                </a:solidFill>
              </a:rPr>
              <a:t>(increasing left to right)</a:t>
            </a:r>
          </a:p>
          <a:p>
            <a:pPr marL="365760" indent="-182880">
              <a:lnSpc>
                <a:spcPct val="110000"/>
              </a:lnSpc>
              <a:spcBef>
                <a:spcPts val="0"/>
              </a:spcBef>
              <a:buFont typeface="Arial" panose="020B0604020202020204" pitchFamily="34" charset="0"/>
              <a:buChar char="•"/>
            </a:pPr>
            <a:r>
              <a:rPr lang="en-US" sz="1800" dirty="0"/>
              <a:t>DHRS12 expression </a:t>
            </a:r>
            <a:r>
              <a:rPr lang="en-US" sz="1300" dirty="0">
                <a:solidFill>
                  <a:schemeClr val="tx1">
                    <a:lumMod val="50000"/>
                    <a:lumOff val="50000"/>
                  </a:schemeClr>
                </a:solidFill>
              </a:rPr>
              <a:t>(increasing within the box, left to right)</a:t>
            </a:r>
            <a:endParaRPr lang="en-US" sz="1300" dirty="0"/>
          </a:p>
          <a:p>
            <a:pPr marL="365760" indent="-182880">
              <a:lnSpc>
                <a:spcPct val="110000"/>
              </a:lnSpc>
              <a:spcBef>
                <a:spcPts val="0"/>
              </a:spcBef>
              <a:spcAft>
                <a:spcPts val="400"/>
              </a:spcAft>
              <a:buFont typeface="Arial" panose="020B0604020202020204" pitchFamily="34" charset="0"/>
              <a:buChar char="•"/>
            </a:pPr>
            <a:r>
              <a:rPr lang="en-US" sz="1800" dirty="0"/>
              <a:t>cg02282892 methylation </a:t>
            </a:r>
            <a:r>
              <a:rPr lang="en-US" sz="1300" dirty="0">
                <a:solidFill>
                  <a:schemeClr val="tx1">
                    <a:lumMod val="50000"/>
                    <a:lumOff val="50000"/>
                  </a:schemeClr>
                </a:solidFill>
              </a:rPr>
              <a:t>(increasing bottom to top)</a:t>
            </a:r>
            <a:endParaRPr lang="en-US" sz="1300" dirty="0"/>
          </a:p>
          <a:p>
            <a:pPr marL="0" indent="0">
              <a:lnSpc>
                <a:spcPct val="120000"/>
              </a:lnSpc>
              <a:spcBef>
                <a:spcPts val="600"/>
              </a:spcBef>
              <a:buNone/>
            </a:pPr>
            <a:r>
              <a:rPr lang="en-US" sz="1800" dirty="0"/>
              <a:t> Insights:</a:t>
            </a:r>
          </a:p>
          <a:p>
            <a:pPr marL="365760" indent="-182880">
              <a:lnSpc>
                <a:spcPct val="120000"/>
              </a:lnSpc>
              <a:spcBef>
                <a:spcPts val="600"/>
              </a:spcBef>
              <a:buFont typeface="Arial" panose="020B0604020202020204" pitchFamily="34" charset="0"/>
              <a:buChar char="•"/>
            </a:pPr>
            <a:r>
              <a:rPr lang="en-US" sz="1800" dirty="0">
                <a:solidFill>
                  <a:srgbClr val="C00000"/>
                </a:solidFill>
              </a:rPr>
              <a:t>Higher the methylation, better the survival</a:t>
            </a:r>
          </a:p>
          <a:p>
            <a:pPr marL="365760" indent="-182880">
              <a:lnSpc>
                <a:spcPct val="120000"/>
              </a:lnSpc>
              <a:spcBef>
                <a:spcPts val="600"/>
              </a:spcBef>
              <a:buFont typeface="Arial" panose="020B0604020202020204" pitchFamily="34" charset="0"/>
              <a:buChar char="•"/>
            </a:pPr>
            <a:r>
              <a:rPr lang="en-US" sz="1800" dirty="0">
                <a:solidFill>
                  <a:srgbClr val="C00000"/>
                </a:solidFill>
              </a:rPr>
              <a:t>PFS time reduces with increasing expression levels of DHRS12 gene at lower levels of cg02282892 methylation </a:t>
            </a:r>
            <a:br>
              <a:rPr lang="en-US" sz="1800" dirty="0"/>
            </a:br>
            <a:r>
              <a:rPr lang="en-US" sz="1300" dirty="0">
                <a:solidFill>
                  <a:schemeClr val="tx1">
                    <a:lumMod val="50000"/>
                    <a:lumOff val="50000"/>
                  </a:schemeClr>
                </a:solidFill>
              </a:rPr>
              <a:t>(explained by the negative coefficient for interaction)</a:t>
            </a:r>
          </a:p>
          <a:p>
            <a:pPr marL="365760" indent="-182880">
              <a:lnSpc>
                <a:spcPct val="120000"/>
              </a:lnSpc>
              <a:spcBef>
                <a:spcPts val="600"/>
              </a:spcBef>
              <a:buFont typeface="Arial" panose="020B0604020202020204" pitchFamily="34" charset="0"/>
              <a:buChar char="•"/>
            </a:pPr>
            <a:r>
              <a:rPr lang="en-US" sz="1800" dirty="0"/>
              <a:t>This effect of DHRS12 gene on PFS time weakens at  higher cg02282892 methylation</a:t>
            </a:r>
          </a:p>
        </p:txBody>
      </p:sp>
      <p:sp>
        <p:nvSpPr>
          <p:cNvPr id="22" name="Rectangle 21">
            <a:extLst>
              <a:ext uri="{FF2B5EF4-FFF2-40B4-BE49-F238E27FC236}">
                <a16:creationId xmlns:a16="http://schemas.microsoft.com/office/drawing/2014/main" id="{78EFEC69-E4C8-4C85-9702-46FDFEF46CA8}"/>
              </a:ext>
            </a:extLst>
          </p:cNvPr>
          <p:cNvSpPr/>
          <p:nvPr/>
        </p:nvSpPr>
        <p:spPr>
          <a:xfrm>
            <a:off x="7608153" y="1874156"/>
            <a:ext cx="3299617" cy="3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B2A6221-CC03-4D7C-A873-8A4A88E3B337}"/>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pic>
        <p:nvPicPr>
          <p:cNvPr id="2" name="Picture 1">
            <a:extLst>
              <a:ext uri="{FF2B5EF4-FFF2-40B4-BE49-F238E27FC236}">
                <a16:creationId xmlns:a16="http://schemas.microsoft.com/office/drawing/2014/main" id="{073C4507-39EC-4CB0-A5AE-B288CAF71978}"/>
              </a:ext>
            </a:extLst>
          </p:cNvPr>
          <p:cNvPicPr>
            <a:picLocks noChangeAspect="1"/>
          </p:cNvPicPr>
          <p:nvPr/>
        </p:nvPicPr>
        <p:blipFill>
          <a:blip r:embed="rId2"/>
          <a:stretch>
            <a:fillRect/>
          </a:stretch>
        </p:blipFill>
        <p:spPr>
          <a:xfrm>
            <a:off x="6773948" y="2780434"/>
            <a:ext cx="5093864" cy="3402390"/>
          </a:xfrm>
          <a:prstGeom prst="rect">
            <a:avLst/>
          </a:prstGeom>
        </p:spPr>
      </p:pic>
      <p:sp>
        <p:nvSpPr>
          <p:cNvPr id="11" name="Rectangle 10">
            <a:extLst>
              <a:ext uri="{FF2B5EF4-FFF2-40B4-BE49-F238E27FC236}">
                <a16:creationId xmlns:a16="http://schemas.microsoft.com/office/drawing/2014/main" id="{9A2837E8-3C50-4040-BA92-9FC10A55D9B3}"/>
              </a:ext>
            </a:extLst>
          </p:cNvPr>
          <p:cNvSpPr/>
          <p:nvPr/>
        </p:nvSpPr>
        <p:spPr>
          <a:xfrm>
            <a:off x="7024325" y="1900474"/>
            <a:ext cx="4384894" cy="307777"/>
          </a:xfrm>
          <a:prstGeom prst="rect">
            <a:avLst/>
          </a:prstGeom>
          <a:solidFill>
            <a:schemeClr val="bg1"/>
          </a:solidFill>
        </p:spPr>
        <p:txBody>
          <a:bodyPr wrap="square">
            <a:spAutoFit/>
          </a:bodyPr>
          <a:lstStyle/>
          <a:p>
            <a:pPr algn="ctr"/>
            <a:r>
              <a:rPr lang="en-US" sz="1400" b="1" dirty="0">
                <a:solidFill>
                  <a:srgbClr val="000000"/>
                </a:solidFill>
                <a:latin typeface="Calibri" panose="020F0502020204030204" pitchFamily="34" charset="0"/>
              </a:rPr>
              <a:t> </a:t>
            </a:r>
            <a:r>
              <a:rPr lang="en-US" sz="1400" b="1" dirty="0" err="1">
                <a:solidFill>
                  <a:srgbClr val="000000"/>
                </a:solidFill>
                <a:latin typeface="Calibri" panose="020F0502020204030204" pitchFamily="34" charset="0"/>
              </a:rPr>
              <a:t>Doxoribicin</a:t>
            </a:r>
            <a:r>
              <a:rPr lang="en-US" sz="1400" b="1" dirty="0">
                <a:solidFill>
                  <a:srgbClr val="000000"/>
                </a:solidFill>
                <a:latin typeface="Calibri" panose="020F0502020204030204" pitchFamily="34" charset="0"/>
              </a:rPr>
              <a:t> * </a:t>
            </a:r>
            <a:r>
              <a:rPr lang="en-US" sz="1400" b="1" dirty="0"/>
              <a:t>DHRS12 * Cg---892 </a:t>
            </a:r>
          </a:p>
        </p:txBody>
      </p:sp>
      <p:pic>
        <p:nvPicPr>
          <p:cNvPr id="13" name="Picture 12">
            <a:extLst>
              <a:ext uri="{FF2B5EF4-FFF2-40B4-BE49-F238E27FC236}">
                <a16:creationId xmlns:a16="http://schemas.microsoft.com/office/drawing/2014/main" id="{B0B72118-0176-480C-BE33-2B1C544F0B17}"/>
              </a:ext>
            </a:extLst>
          </p:cNvPr>
          <p:cNvPicPr/>
          <p:nvPr/>
        </p:nvPicPr>
        <p:blipFill rotWithShape="1">
          <a:blip r:embed="rId3"/>
          <a:srcRect t="20870" b="16521"/>
          <a:stretch/>
        </p:blipFill>
        <p:spPr bwMode="auto">
          <a:xfrm>
            <a:off x="7708547" y="2313519"/>
            <a:ext cx="2991434" cy="138734"/>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14" name="Rectangle 13">
            <a:extLst>
              <a:ext uri="{FF2B5EF4-FFF2-40B4-BE49-F238E27FC236}">
                <a16:creationId xmlns:a16="http://schemas.microsoft.com/office/drawing/2014/main" id="{F4FD7199-99CF-4766-BF62-1C52E009D893}"/>
              </a:ext>
            </a:extLst>
          </p:cNvPr>
          <p:cNvSpPr/>
          <p:nvPr/>
        </p:nvSpPr>
        <p:spPr>
          <a:xfrm rot="16200000">
            <a:off x="5278454" y="4306153"/>
            <a:ext cx="2898845" cy="423176"/>
          </a:xfrm>
          <a:prstGeom prst="rect">
            <a:avLst/>
          </a:prstGeom>
          <a:solidFill>
            <a:schemeClr val="bg1"/>
          </a:solidFill>
        </p:spPr>
        <p:txBody>
          <a:bodyPr wrap="square">
            <a:spAutoFit/>
          </a:bodyPr>
          <a:lstStyle/>
          <a:p>
            <a:pPr algn="ctr"/>
            <a:r>
              <a:rPr lang="en-US" sz="1400" b="1" dirty="0"/>
              <a:t>Cg---892 expression levels </a:t>
            </a:r>
            <a:r>
              <a:rPr lang="en-US" sz="1400" b="1" dirty="0">
                <a:sym typeface="Wingdings" panose="05000000000000000000" pitchFamily="2" charset="2"/>
              </a:rPr>
              <a:t></a:t>
            </a:r>
            <a:endParaRPr lang="en-US" sz="1400" b="1" dirty="0"/>
          </a:p>
        </p:txBody>
      </p:sp>
      <p:sp>
        <p:nvSpPr>
          <p:cNvPr id="16" name="Rectangle 15">
            <a:extLst>
              <a:ext uri="{FF2B5EF4-FFF2-40B4-BE49-F238E27FC236}">
                <a16:creationId xmlns:a16="http://schemas.microsoft.com/office/drawing/2014/main" id="{DE1EA171-C606-455B-8EA7-5B7C7C0C24E3}"/>
              </a:ext>
            </a:extLst>
          </p:cNvPr>
          <p:cNvSpPr/>
          <p:nvPr/>
        </p:nvSpPr>
        <p:spPr>
          <a:xfrm>
            <a:off x="7109176" y="6261992"/>
            <a:ext cx="4384894" cy="307777"/>
          </a:xfrm>
          <a:prstGeom prst="rect">
            <a:avLst/>
          </a:prstGeom>
          <a:solidFill>
            <a:schemeClr val="bg1"/>
          </a:solidFill>
        </p:spPr>
        <p:txBody>
          <a:bodyPr wrap="square">
            <a:spAutoFit/>
          </a:bodyPr>
          <a:lstStyle/>
          <a:p>
            <a:r>
              <a:rPr lang="en-US" sz="1400" b="1" dirty="0"/>
              <a:t>DHRS12 expression levels </a:t>
            </a:r>
            <a:r>
              <a:rPr lang="en-US" sz="1400" b="1" dirty="0">
                <a:sym typeface="Wingdings" panose="05000000000000000000" pitchFamily="2" charset="2"/>
              </a:rPr>
              <a:t></a:t>
            </a:r>
            <a:endParaRPr lang="en-US" sz="1400" b="1" dirty="0"/>
          </a:p>
        </p:txBody>
      </p:sp>
      <p:sp>
        <p:nvSpPr>
          <p:cNvPr id="29" name="Rectangle 28">
            <a:extLst>
              <a:ext uri="{FF2B5EF4-FFF2-40B4-BE49-F238E27FC236}">
                <a16:creationId xmlns:a16="http://schemas.microsoft.com/office/drawing/2014/main" id="{B23CAA1B-EE5D-4C13-B488-B4D0105DE482}"/>
              </a:ext>
            </a:extLst>
          </p:cNvPr>
          <p:cNvSpPr/>
          <p:nvPr/>
        </p:nvSpPr>
        <p:spPr>
          <a:xfrm>
            <a:off x="6959217" y="4409380"/>
            <a:ext cx="4658679" cy="1596207"/>
          </a:xfrm>
          <a:prstGeom prst="rect">
            <a:avLst/>
          </a:prstGeom>
          <a:noFill/>
          <a:ln w="57150">
            <a:solidFill>
              <a:srgbClr val="C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A820557-E5EA-4A63-B2D7-B98D933B5E5C}"/>
              </a:ext>
            </a:extLst>
          </p:cNvPr>
          <p:cNvSpPr/>
          <p:nvPr/>
        </p:nvSpPr>
        <p:spPr>
          <a:xfrm>
            <a:off x="7199820" y="2633726"/>
            <a:ext cx="1973479" cy="307777"/>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(Low)</a:t>
            </a:r>
          </a:p>
        </p:txBody>
      </p:sp>
      <p:sp>
        <p:nvSpPr>
          <p:cNvPr id="23" name="Rectangle 22">
            <a:extLst>
              <a:ext uri="{FF2B5EF4-FFF2-40B4-BE49-F238E27FC236}">
                <a16:creationId xmlns:a16="http://schemas.microsoft.com/office/drawing/2014/main" id="{E31D4D25-B073-4ECB-906E-CFE5BD1C37C1}"/>
              </a:ext>
            </a:extLst>
          </p:cNvPr>
          <p:cNvSpPr/>
          <p:nvPr/>
        </p:nvSpPr>
        <p:spPr>
          <a:xfrm>
            <a:off x="9414510" y="2633726"/>
            <a:ext cx="1973479" cy="307777"/>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(High)</a:t>
            </a:r>
          </a:p>
        </p:txBody>
      </p:sp>
      <p:sp>
        <p:nvSpPr>
          <p:cNvPr id="34" name="Rectangle: Rounded Corners 33">
            <a:extLst>
              <a:ext uri="{FF2B5EF4-FFF2-40B4-BE49-F238E27FC236}">
                <a16:creationId xmlns:a16="http://schemas.microsoft.com/office/drawing/2014/main" id="{A099FC0D-0357-4248-8F2A-F44F188DB668}"/>
              </a:ext>
            </a:extLst>
          </p:cNvPr>
          <p:cNvSpPr/>
          <p:nvPr/>
        </p:nvSpPr>
        <p:spPr>
          <a:xfrm>
            <a:off x="665018" y="3585215"/>
            <a:ext cx="5275678" cy="3029145"/>
          </a:xfrm>
          <a:prstGeom prst="roundRect">
            <a:avLst>
              <a:gd name="adj" fmla="val 3975"/>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6BC1377-2728-4884-818F-766C14FA155C}"/>
              </a:ext>
            </a:extLst>
          </p:cNvPr>
          <p:cNvPicPr>
            <a:picLocks noChangeAspect="1"/>
          </p:cNvPicPr>
          <p:nvPr/>
        </p:nvPicPr>
        <p:blipFill>
          <a:blip r:embed="rId4"/>
          <a:stretch>
            <a:fillRect/>
          </a:stretch>
        </p:blipFill>
        <p:spPr>
          <a:xfrm>
            <a:off x="419018" y="3415837"/>
            <a:ext cx="408872" cy="408872"/>
          </a:xfrm>
          <a:prstGeom prst="rect">
            <a:avLst/>
          </a:prstGeom>
          <a:solidFill>
            <a:schemeClr val="bg1"/>
          </a:solidFill>
        </p:spPr>
      </p:pic>
      <p:sp>
        <p:nvSpPr>
          <p:cNvPr id="18" name="Oval 17">
            <a:extLst>
              <a:ext uri="{FF2B5EF4-FFF2-40B4-BE49-F238E27FC236}">
                <a16:creationId xmlns:a16="http://schemas.microsoft.com/office/drawing/2014/main" id="{E36387AD-D8BC-4781-9BB8-3B85D3283CCA}"/>
              </a:ext>
            </a:extLst>
          </p:cNvPr>
          <p:cNvSpPr/>
          <p:nvPr/>
        </p:nvSpPr>
        <p:spPr>
          <a:xfrm>
            <a:off x="239697" y="1961965"/>
            <a:ext cx="334598" cy="334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0" name="Rectangle 19">
            <a:extLst>
              <a:ext uri="{FF2B5EF4-FFF2-40B4-BE49-F238E27FC236}">
                <a16:creationId xmlns:a16="http://schemas.microsoft.com/office/drawing/2014/main" id="{E4FCACEC-C3CD-4D30-81D8-AEFA91AE12ED}"/>
              </a:ext>
            </a:extLst>
          </p:cNvPr>
          <p:cNvSpPr/>
          <p:nvPr/>
        </p:nvSpPr>
        <p:spPr>
          <a:xfrm>
            <a:off x="7107626" y="3043791"/>
            <a:ext cx="4345196" cy="253916"/>
          </a:xfrm>
          <a:prstGeom prst="rect">
            <a:avLst/>
          </a:prstGeom>
          <a:solidFill>
            <a:schemeClr val="bg1"/>
          </a:solidFill>
          <a:ln w="19050">
            <a:solidFill>
              <a:schemeClr val="accent3">
                <a:lumMod val="75000"/>
              </a:schemeClr>
            </a:solidFill>
          </a:ln>
        </p:spPr>
        <p:txBody>
          <a:bodyPr wrap="none" anchor="ctr">
            <a:noAutofit/>
          </a:bodyPr>
          <a:lstStyle/>
          <a:p>
            <a:r>
              <a:rPr lang="en-US" sz="1600" b="1" dirty="0">
                <a:solidFill>
                  <a:schemeClr val="tx1">
                    <a:lumMod val="65000"/>
                    <a:lumOff val="35000"/>
                  </a:schemeClr>
                </a:solidFill>
              </a:rPr>
              <a:t>High Cg---892</a:t>
            </a:r>
            <a:endParaRPr lang="en-US" sz="1600" dirty="0">
              <a:solidFill>
                <a:schemeClr val="tx1">
                  <a:lumMod val="65000"/>
                  <a:lumOff val="35000"/>
                </a:schemeClr>
              </a:solidFill>
            </a:endParaRPr>
          </a:p>
        </p:txBody>
      </p:sp>
      <p:sp>
        <p:nvSpPr>
          <p:cNvPr id="24" name="Rectangle 23">
            <a:extLst>
              <a:ext uri="{FF2B5EF4-FFF2-40B4-BE49-F238E27FC236}">
                <a16:creationId xmlns:a16="http://schemas.microsoft.com/office/drawing/2014/main" id="{2B5B9893-5E53-4471-8282-10AB212A8E73}"/>
              </a:ext>
            </a:extLst>
          </p:cNvPr>
          <p:cNvSpPr/>
          <p:nvPr/>
        </p:nvSpPr>
        <p:spPr>
          <a:xfrm>
            <a:off x="7107626" y="4492697"/>
            <a:ext cx="4345196" cy="253916"/>
          </a:xfrm>
          <a:prstGeom prst="rect">
            <a:avLst/>
          </a:prstGeom>
          <a:solidFill>
            <a:schemeClr val="bg1"/>
          </a:solidFill>
          <a:ln w="19050">
            <a:solidFill>
              <a:schemeClr val="accent3">
                <a:lumMod val="75000"/>
              </a:schemeClr>
            </a:solidFill>
          </a:ln>
        </p:spPr>
        <p:txBody>
          <a:bodyPr wrap="none" anchor="ctr">
            <a:noAutofit/>
          </a:bodyPr>
          <a:lstStyle/>
          <a:p>
            <a:r>
              <a:rPr lang="en-US" sz="1600" b="1" dirty="0">
                <a:solidFill>
                  <a:schemeClr val="tx1">
                    <a:lumMod val="65000"/>
                    <a:lumOff val="35000"/>
                  </a:schemeClr>
                </a:solidFill>
              </a:rPr>
              <a:t>Low Cg---892 </a:t>
            </a:r>
            <a:endParaRPr lang="en-US" sz="1600" dirty="0">
              <a:solidFill>
                <a:schemeClr val="tx1">
                  <a:lumMod val="65000"/>
                  <a:lumOff val="35000"/>
                </a:schemeClr>
              </a:solidFill>
            </a:endParaRPr>
          </a:p>
        </p:txBody>
      </p:sp>
      <p:sp>
        <p:nvSpPr>
          <p:cNvPr id="25" name="Title 1">
            <a:extLst>
              <a:ext uri="{FF2B5EF4-FFF2-40B4-BE49-F238E27FC236}">
                <a16:creationId xmlns:a16="http://schemas.microsoft.com/office/drawing/2014/main" id="{9DEC70F8-306D-4780-A46A-9F25638336D8}"/>
              </a:ext>
            </a:extLst>
          </p:cNvPr>
          <p:cNvSpPr>
            <a:spLocks noGrp="1"/>
          </p:cNvSpPr>
          <p:nvPr>
            <p:ph type="title"/>
          </p:nvPr>
        </p:nvSpPr>
        <p:spPr>
          <a:xfrm>
            <a:off x="1024127" y="319404"/>
            <a:ext cx="10902401" cy="1499616"/>
          </a:xfrm>
        </p:spPr>
        <p:txBody>
          <a:bodyPr/>
          <a:lstStyle/>
          <a:p>
            <a:r>
              <a:rPr lang="en-US" dirty="0"/>
              <a:t>effect of gene-GENE interactions on PFI TIME</a:t>
            </a:r>
          </a:p>
        </p:txBody>
      </p:sp>
    </p:spTree>
    <p:extLst>
      <p:ext uri="{BB962C8B-B14F-4D97-AF65-F5344CB8AC3E}">
        <p14:creationId xmlns:p14="http://schemas.microsoft.com/office/powerpoint/2010/main" val="4017626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8EFEC69-E4C8-4C85-9702-46FDFEF46CA8}"/>
              </a:ext>
            </a:extLst>
          </p:cNvPr>
          <p:cNvSpPr/>
          <p:nvPr/>
        </p:nvSpPr>
        <p:spPr>
          <a:xfrm>
            <a:off x="7608153" y="1874156"/>
            <a:ext cx="3299617" cy="364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B2A6221-CC03-4D7C-A873-8A4A88E3B337}"/>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DATA | VARIABLE SELECTION | MODELLING | VALIDATION </a:t>
            </a:r>
            <a:r>
              <a:rPr lang="en-US" sz="1200" dirty="0">
                <a:solidFill>
                  <a:schemeClr val="accent1">
                    <a:lumMod val="75000"/>
                  </a:schemeClr>
                </a:solidFill>
              </a:rPr>
              <a:t>|</a:t>
            </a:r>
            <a:r>
              <a:rPr lang="en-US" sz="1200" dirty="0">
                <a:solidFill>
                  <a:schemeClr val="bg1">
                    <a:lumMod val="75000"/>
                  </a:schemeClr>
                </a:solidFill>
              </a:rPr>
              <a:t> </a:t>
            </a:r>
            <a:r>
              <a:rPr lang="en-US" sz="1200" dirty="0">
                <a:solidFill>
                  <a:schemeClr val="accent1">
                    <a:lumMod val="75000"/>
                  </a:schemeClr>
                </a:solidFill>
              </a:rPr>
              <a:t>INTERPRETATION OF RESULTS</a:t>
            </a:r>
          </a:p>
        </p:txBody>
      </p:sp>
      <p:pic>
        <p:nvPicPr>
          <p:cNvPr id="2" name="Picture 1">
            <a:extLst>
              <a:ext uri="{FF2B5EF4-FFF2-40B4-BE49-F238E27FC236}">
                <a16:creationId xmlns:a16="http://schemas.microsoft.com/office/drawing/2014/main" id="{073C4507-39EC-4CB0-A5AE-B288CAF71978}"/>
              </a:ext>
            </a:extLst>
          </p:cNvPr>
          <p:cNvPicPr>
            <a:picLocks noChangeAspect="1"/>
          </p:cNvPicPr>
          <p:nvPr/>
        </p:nvPicPr>
        <p:blipFill>
          <a:blip r:embed="rId2"/>
          <a:stretch>
            <a:fillRect/>
          </a:stretch>
        </p:blipFill>
        <p:spPr>
          <a:xfrm>
            <a:off x="6773948" y="2780434"/>
            <a:ext cx="5093864" cy="3402390"/>
          </a:xfrm>
          <a:prstGeom prst="rect">
            <a:avLst/>
          </a:prstGeom>
        </p:spPr>
      </p:pic>
      <p:sp>
        <p:nvSpPr>
          <p:cNvPr id="11" name="Rectangle 10">
            <a:extLst>
              <a:ext uri="{FF2B5EF4-FFF2-40B4-BE49-F238E27FC236}">
                <a16:creationId xmlns:a16="http://schemas.microsoft.com/office/drawing/2014/main" id="{9A2837E8-3C50-4040-BA92-9FC10A55D9B3}"/>
              </a:ext>
            </a:extLst>
          </p:cNvPr>
          <p:cNvSpPr/>
          <p:nvPr/>
        </p:nvSpPr>
        <p:spPr>
          <a:xfrm>
            <a:off x="7024325" y="1900474"/>
            <a:ext cx="4384894" cy="307777"/>
          </a:xfrm>
          <a:prstGeom prst="rect">
            <a:avLst/>
          </a:prstGeom>
          <a:solidFill>
            <a:schemeClr val="bg1"/>
          </a:solidFill>
        </p:spPr>
        <p:txBody>
          <a:bodyPr wrap="square">
            <a:spAutoFit/>
          </a:bodyPr>
          <a:lstStyle/>
          <a:p>
            <a:pPr algn="ctr"/>
            <a:r>
              <a:rPr lang="en-US" sz="1400" b="1" dirty="0">
                <a:solidFill>
                  <a:srgbClr val="000000"/>
                </a:solidFill>
                <a:latin typeface="Calibri" panose="020F0502020204030204" pitchFamily="34" charset="0"/>
              </a:rPr>
              <a:t> </a:t>
            </a:r>
            <a:r>
              <a:rPr lang="en-US" sz="1400" b="1" dirty="0" err="1">
                <a:solidFill>
                  <a:srgbClr val="000000"/>
                </a:solidFill>
                <a:latin typeface="Calibri" panose="020F0502020204030204" pitchFamily="34" charset="0"/>
              </a:rPr>
              <a:t>Doxoribicin</a:t>
            </a:r>
            <a:r>
              <a:rPr lang="en-US" sz="1400" b="1" dirty="0">
                <a:solidFill>
                  <a:srgbClr val="000000"/>
                </a:solidFill>
                <a:latin typeface="Calibri" panose="020F0502020204030204" pitchFamily="34" charset="0"/>
              </a:rPr>
              <a:t> * </a:t>
            </a:r>
            <a:r>
              <a:rPr lang="en-US" sz="1400" b="1" dirty="0"/>
              <a:t>DHRS12 * Cg---892 </a:t>
            </a:r>
          </a:p>
        </p:txBody>
      </p:sp>
      <p:pic>
        <p:nvPicPr>
          <p:cNvPr id="13" name="Picture 12">
            <a:extLst>
              <a:ext uri="{FF2B5EF4-FFF2-40B4-BE49-F238E27FC236}">
                <a16:creationId xmlns:a16="http://schemas.microsoft.com/office/drawing/2014/main" id="{B0B72118-0176-480C-BE33-2B1C544F0B17}"/>
              </a:ext>
            </a:extLst>
          </p:cNvPr>
          <p:cNvPicPr/>
          <p:nvPr/>
        </p:nvPicPr>
        <p:blipFill rotWithShape="1">
          <a:blip r:embed="rId3"/>
          <a:srcRect t="20870" b="16521"/>
          <a:stretch/>
        </p:blipFill>
        <p:spPr bwMode="auto">
          <a:xfrm>
            <a:off x="7708547" y="2313519"/>
            <a:ext cx="2991434" cy="138734"/>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14" name="Rectangle 13">
            <a:extLst>
              <a:ext uri="{FF2B5EF4-FFF2-40B4-BE49-F238E27FC236}">
                <a16:creationId xmlns:a16="http://schemas.microsoft.com/office/drawing/2014/main" id="{F4FD7199-99CF-4766-BF62-1C52E009D893}"/>
              </a:ext>
            </a:extLst>
          </p:cNvPr>
          <p:cNvSpPr/>
          <p:nvPr/>
        </p:nvSpPr>
        <p:spPr>
          <a:xfrm rot="16200000">
            <a:off x="5278454" y="4306153"/>
            <a:ext cx="2898845" cy="423176"/>
          </a:xfrm>
          <a:prstGeom prst="rect">
            <a:avLst/>
          </a:prstGeom>
          <a:solidFill>
            <a:schemeClr val="bg1"/>
          </a:solidFill>
        </p:spPr>
        <p:txBody>
          <a:bodyPr wrap="square">
            <a:spAutoFit/>
          </a:bodyPr>
          <a:lstStyle/>
          <a:p>
            <a:pPr algn="ctr"/>
            <a:r>
              <a:rPr lang="en-US" sz="1400" b="1" dirty="0"/>
              <a:t>Cg---892 expression levels </a:t>
            </a:r>
            <a:r>
              <a:rPr lang="en-US" sz="1400" b="1" dirty="0">
                <a:sym typeface="Wingdings" panose="05000000000000000000" pitchFamily="2" charset="2"/>
              </a:rPr>
              <a:t></a:t>
            </a:r>
            <a:endParaRPr lang="en-US" sz="1400" b="1" dirty="0"/>
          </a:p>
        </p:txBody>
      </p:sp>
      <p:sp>
        <p:nvSpPr>
          <p:cNvPr id="16" name="Rectangle 15">
            <a:extLst>
              <a:ext uri="{FF2B5EF4-FFF2-40B4-BE49-F238E27FC236}">
                <a16:creationId xmlns:a16="http://schemas.microsoft.com/office/drawing/2014/main" id="{DE1EA171-C606-455B-8EA7-5B7C7C0C24E3}"/>
              </a:ext>
            </a:extLst>
          </p:cNvPr>
          <p:cNvSpPr/>
          <p:nvPr/>
        </p:nvSpPr>
        <p:spPr>
          <a:xfrm>
            <a:off x="7109176" y="6261992"/>
            <a:ext cx="4384894" cy="307777"/>
          </a:xfrm>
          <a:prstGeom prst="rect">
            <a:avLst/>
          </a:prstGeom>
          <a:solidFill>
            <a:schemeClr val="bg1"/>
          </a:solidFill>
        </p:spPr>
        <p:txBody>
          <a:bodyPr wrap="square">
            <a:spAutoFit/>
          </a:bodyPr>
          <a:lstStyle/>
          <a:p>
            <a:r>
              <a:rPr lang="en-US" sz="1400" b="1" dirty="0"/>
              <a:t>DHRS12 expression levels </a:t>
            </a:r>
            <a:r>
              <a:rPr lang="en-US" sz="1400" b="1" dirty="0">
                <a:sym typeface="Wingdings" panose="05000000000000000000" pitchFamily="2" charset="2"/>
              </a:rPr>
              <a:t></a:t>
            </a:r>
            <a:endParaRPr lang="en-US" sz="1400" b="1" dirty="0"/>
          </a:p>
        </p:txBody>
      </p:sp>
      <p:sp>
        <p:nvSpPr>
          <p:cNvPr id="18" name="Rectangle 17">
            <a:extLst>
              <a:ext uri="{FF2B5EF4-FFF2-40B4-BE49-F238E27FC236}">
                <a16:creationId xmlns:a16="http://schemas.microsoft.com/office/drawing/2014/main" id="{F709CEE2-58F0-4F39-A8BE-97372AC81BDE}"/>
              </a:ext>
            </a:extLst>
          </p:cNvPr>
          <p:cNvSpPr/>
          <p:nvPr/>
        </p:nvSpPr>
        <p:spPr>
          <a:xfrm>
            <a:off x="7199820" y="2633726"/>
            <a:ext cx="1973479" cy="307777"/>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(Low)</a:t>
            </a:r>
          </a:p>
        </p:txBody>
      </p:sp>
      <p:sp>
        <p:nvSpPr>
          <p:cNvPr id="24" name="Rectangle 23">
            <a:extLst>
              <a:ext uri="{FF2B5EF4-FFF2-40B4-BE49-F238E27FC236}">
                <a16:creationId xmlns:a16="http://schemas.microsoft.com/office/drawing/2014/main" id="{E0638F41-7A52-47B0-98D4-9618087A2570}"/>
              </a:ext>
            </a:extLst>
          </p:cNvPr>
          <p:cNvSpPr/>
          <p:nvPr/>
        </p:nvSpPr>
        <p:spPr>
          <a:xfrm>
            <a:off x="9414510" y="2633726"/>
            <a:ext cx="1973479" cy="307777"/>
          </a:xfrm>
          <a:prstGeom prst="rect">
            <a:avLst/>
          </a:prstGeom>
          <a:solidFill>
            <a:schemeClr val="accent2">
              <a:lumMod val="20000"/>
              <a:lumOff val="80000"/>
            </a:schemeClr>
          </a:solidFill>
          <a:ln w="12700">
            <a:solidFill>
              <a:schemeClr val="accent2"/>
            </a:solidFill>
          </a:ln>
        </p:spPr>
        <p:txBody>
          <a:bodyPr wrap="square" anchor="ctr">
            <a:spAutoFit/>
          </a:bodyPr>
          <a:lstStyle/>
          <a:p>
            <a:pPr algn="ctr"/>
            <a:r>
              <a:rPr lang="en-US" sz="1400" b="1" dirty="0"/>
              <a:t>Doxorubicin (High)</a:t>
            </a:r>
          </a:p>
        </p:txBody>
      </p:sp>
      <p:sp>
        <p:nvSpPr>
          <p:cNvPr id="20" name="Rectangle 19">
            <a:extLst>
              <a:ext uri="{FF2B5EF4-FFF2-40B4-BE49-F238E27FC236}">
                <a16:creationId xmlns:a16="http://schemas.microsoft.com/office/drawing/2014/main" id="{10C686E1-BBD8-48F0-BAFA-654F814FE5C4}"/>
              </a:ext>
            </a:extLst>
          </p:cNvPr>
          <p:cNvSpPr/>
          <p:nvPr/>
        </p:nvSpPr>
        <p:spPr>
          <a:xfrm>
            <a:off x="7107626" y="3043791"/>
            <a:ext cx="4345196" cy="253916"/>
          </a:xfrm>
          <a:prstGeom prst="rect">
            <a:avLst/>
          </a:prstGeom>
          <a:solidFill>
            <a:schemeClr val="bg1"/>
          </a:solidFill>
          <a:ln w="19050">
            <a:solidFill>
              <a:schemeClr val="accent3">
                <a:lumMod val="75000"/>
              </a:schemeClr>
            </a:solidFill>
          </a:ln>
        </p:spPr>
        <p:txBody>
          <a:bodyPr wrap="none" anchor="ctr">
            <a:noAutofit/>
          </a:bodyPr>
          <a:lstStyle/>
          <a:p>
            <a:r>
              <a:rPr lang="en-US" sz="1600" b="1" dirty="0">
                <a:solidFill>
                  <a:schemeClr val="tx1">
                    <a:lumMod val="65000"/>
                    <a:lumOff val="35000"/>
                  </a:schemeClr>
                </a:solidFill>
              </a:rPr>
              <a:t>High Cg---892</a:t>
            </a:r>
            <a:endParaRPr lang="en-US" sz="1600" dirty="0">
              <a:solidFill>
                <a:schemeClr val="tx1">
                  <a:lumMod val="65000"/>
                  <a:lumOff val="35000"/>
                </a:schemeClr>
              </a:solidFill>
            </a:endParaRPr>
          </a:p>
        </p:txBody>
      </p:sp>
      <p:sp>
        <p:nvSpPr>
          <p:cNvPr id="28" name="Rectangle 27">
            <a:extLst>
              <a:ext uri="{FF2B5EF4-FFF2-40B4-BE49-F238E27FC236}">
                <a16:creationId xmlns:a16="http://schemas.microsoft.com/office/drawing/2014/main" id="{2A984EE9-6E70-487A-89C8-8E1AD80C98DC}"/>
              </a:ext>
            </a:extLst>
          </p:cNvPr>
          <p:cNvSpPr/>
          <p:nvPr/>
        </p:nvSpPr>
        <p:spPr>
          <a:xfrm>
            <a:off x="7107626" y="4492697"/>
            <a:ext cx="4345196" cy="253916"/>
          </a:xfrm>
          <a:prstGeom prst="rect">
            <a:avLst/>
          </a:prstGeom>
          <a:solidFill>
            <a:schemeClr val="bg1"/>
          </a:solidFill>
          <a:ln w="19050">
            <a:solidFill>
              <a:schemeClr val="accent3">
                <a:lumMod val="75000"/>
              </a:schemeClr>
            </a:solidFill>
          </a:ln>
        </p:spPr>
        <p:txBody>
          <a:bodyPr wrap="none" anchor="ctr">
            <a:noAutofit/>
          </a:bodyPr>
          <a:lstStyle/>
          <a:p>
            <a:r>
              <a:rPr lang="en-US" sz="1600" b="1" dirty="0">
                <a:solidFill>
                  <a:schemeClr val="tx1">
                    <a:lumMod val="65000"/>
                    <a:lumOff val="35000"/>
                  </a:schemeClr>
                </a:solidFill>
              </a:rPr>
              <a:t>Low Cg---892 </a:t>
            </a:r>
            <a:endParaRPr lang="en-US" sz="1600" dirty="0">
              <a:solidFill>
                <a:schemeClr val="tx1">
                  <a:lumMod val="65000"/>
                  <a:lumOff val="35000"/>
                </a:schemeClr>
              </a:solidFill>
            </a:endParaRPr>
          </a:p>
        </p:txBody>
      </p:sp>
      <p:sp>
        <p:nvSpPr>
          <p:cNvPr id="21" name="Rectangle: Rounded Corners 20">
            <a:extLst>
              <a:ext uri="{FF2B5EF4-FFF2-40B4-BE49-F238E27FC236}">
                <a16:creationId xmlns:a16="http://schemas.microsoft.com/office/drawing/2014/main" id="{B58CBC5B-E857-40AC-A262-6EDEA77DD8CD}"/>
              </a:ext>
            </a:extLst>
          </p:cNvPr>
          <p:cNvSpPr/>
          <p:nvPr/>
        </p:nvSpPr>
        <p:spPr>
          <a:xfrm>
            <a:off x="665018" y="3585215"/>
            <a:ext cx="5275678" cy="3029145"/>
          </a:xfrm>
          <a:prstGeom prst="roundRect">
            <a:avLst>
              <a:gd name="adj" fmla="val 3975"/>
            </a:avLst>
          </a:prstGeom>
          <a:no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1D4534D2-D89A-4659-A969-9F15FE9B2D3B}"/>
              </a:ext>
            </a:extLst>
          </p:cNvPr>
          <p:cNvPicPr>
            <a:picLocks noChangeAspect="1"/>
          </p:cNvPicPr>
          <p:nvPr/>
        </p:nvPicPr>
        <p:blipFill>
          <a:blip r:embed="rId4"/>
          <a:stretch>
            <a:fillRect/>
          </a:stretch>
        </p:blipFill>
        <p:spPr>
          <a:xfrm>
            <a:off x="419018" y="3415837"/>
            <a:ext cx="408872" cy="408872"/>
          </a:xfrm>
          <a:prstGeom prst="rect">
            <a:avLst/>
          </a:prstGeom>
          <a:solidFill>
            <a:schemeClr val="bg1"/>
          </a:solidFill>
        </p:spPr>
      </p:pic>
      <p:sp>
        <p:nvSpPr>
          <p:cNvPr id="25" name="Content Placeholder 2">
            <a:extLst>
              <a:ext uri="{FF2B5EF4-FFF2-40B4-BE49-F238E27FC236}">
                <a16:creationId xmlns:a16="http://schemas.microsoft.com/office/drawing/2014/main" id="{6CCA5864-FBFE-447C-B77A-9D415CF7425F}"/>
              </a:ext>
            </a:extLst>
          </p:cNvPr>
          <p:cNvSpPr>
            <a:spLocks noGrp="1"/>
          </p:cNvSpPr>
          <p:nvPr>
            <p:ph idx="1"/>
          </p:nvPr>
        </p:nvSpPr>
        <p:spPr>
          <a:xfrm>
            <a:off x="729600" y="1801378"/>
            <a:ext cx="5211096" cy="4954709"/>
          </a:xfrm>
          <a:ln>
            <a:noFill/>
          </a:ln>
        </p:spPr>
        <p:txBody>
          <a:bodyPr>
            <a:normAutofit/>
          </a:bodyPr>
          <a:lstStyle/>
          <a:p>
            <a:pPr marL="0" indent="0">
              <a:lnSpc>
                <a:spcPct val="110000"/>
              </a:lnSpc>
              <a:spcBef>
                <a:spcPts val="600"/>
              </a:spcBef>
              <a:buNone/>
            </a:pPr>
            <a:r>
              <a:rPr lang="en-US" sz="1800" dirty="0"/>
              <a:t>Stacked charts of probability of patients belonging to each of the survival buckets given the combination of:</a:t>
            </a:r>
          </a:p>
          <a:p>
            <a:pPr marL="365760" indent="-182880">
              <a:lnSpc>
                <a:spcPct val="110000"/>
              </a:lnSpc>
              <a:spcBef>
                <a:spcPts val="0"/>
              </a:spcBef>
              <a:buFont typeface="Arial" panose="020B0604020202020204" pitchFamily="34" charset="0"/>
              <a:buChar char="•"/>
            </a:pPr>
            <a:r>
              <a:rPr lang="en-US" sz="1800" dirty="0"/>
              <a:t>Doxorubicin </a:t>
            </a:r>
            <a:r>
              <a:rPr lang="en-US" sz="1300" dirty="0">
                <a:solidFill>
                  <a:schemeClr val="tx1">
                    <a:lumMod val="50000"/>
                    <a:lumOff val="50000"/>
                  </a:schemeClr>
                </a:solidFill>
              </a:rPr>
              <a:t>(increasing left to right)</a:t>
            </a:r>
          </a:p>
          <a:p>
            <a:pPr marL="365760" indent="-182880">
              <a:lnSpc>
                <a:spcPct val="110000"/>
              </a:lnSpc>
              <a:spcBef>
                <a:spcPts val="0"/>
              </a:spcBef>
              <a:buFont typeface="Arial" panose="020B0604020202020204" pitchFamily="34" charset="0"/>
              <a:buChar char="•"/>
            </a:pPr>
            <a:r>
              <a:rPr lang="en-US" sz="1800" dirty="0"/>
              <a:t>DHRS12 expression </a:t>
            </a:r>
            <a:r>
              <a:rPr lang="en-US" sz="1300" dirty="0">
                <a:solidFill>
                  <a:schemeClr val="tx1">
                    <a:lumMod val="50000"/>
                    <a:lumOff val="50000"/>
                  </a:schemeClr>
                </a:solidFill>
              </a:rPr>
              <a:t>(increasing within the box, left to right)</a:t>
            </a:r>
            <a:endParaRPr lang="en-US" sz="1300" dirty="0"/>
          </a:p>
          <a:p>
            <a:pPr marL="365760" indent="-182880">
              <a:lnSpc>
                <a:spcPct val="110000"/>
              </a:lnSpc>
              <a:spcBef>
                <a:spcPts val="0"/>
              </a:spcBef>
              <a:spcAft>
                <a:spcPts val="400"/>
              </a:spcAft>
              <a:buFont typeface="Arial" panose="020B0604020202020204" pitchFamily="34" charset="0"/>
              <a:buChar char="•"/>
            </a:pPr>
            <a:r>
              <a:rPr lang="en-US" sz="1800" dirty="0"/>
              <a:t>cg02282892 methylation </a:t>
            </a:r>
            <a:r>
              <a:rPr lang="en-US" sz="1300" dirty="0">
                <a:solidFill>
                  <a:schemeClr val="tx1">
                    <a:lumMod val="50000"/>
                    <a:lumOff val="50000"/>
                  </a:schemeClr>
                </a:solidFill>
              </a:rPr>
              <a:t>(increasing bottom to top)</a:t>
            </a:r>
            <a:endParaRPr lang="en-US" sz="1300" dirty="0"/>
          </a:p>
          <a:p>
            <a:pPr marL="0" indent="0">
              <a:lnSpc>
                <a:spcPct val="120000"/>
              </a:lnSpc>
              <a:spcBef>
                <a:spcPts val="600"/>
              </a:spcBef>
              <a:buNone/>
            </a:pPr>
            <a:r>
              <a:rPr lang="en-US" sz="1800" dirty="0"/>
              <a:t> Insights:</a:t>
            </a:r>
          </a:p>
          <a:p>
            <a:pPr marL="365760" indent="-182880">
              <a:lnSpc>
                <a:spcPct val="120000"/>
              </a:lnSpc>
              <a:spcBef>
                <a:spcPts val="600"/>
              </a:spcBef>
              <a:buFont typeface="Arial" panose="020B0604020202020204" pitchFamily="34" charset="0"/>
              <a:buChar char="•"/>
            </a:pPr>
            <a:r>
              <a:rPr lang="en-US" sz="1800" dirty="0"/>
              <a:t>Higher the methylation, better the survival</a:t>
            </a:r>
          </a:p>
          <a:p>
            <a:pPr marL="365760" indent="-182880">
              <a:lnSpc>
                <a:spcPct val="120000"/>
              </a:lnSpc>
              <a:spcBef>
                <a:spcPts val="600"/>
              </a:spcBef>
              <a:buFont typeface="Arial" panose="020B0604020202020204" pitchFamily="34" charset="0"/>
              <a:buChar char="•"/>
            </a:pPr>
            <a:r>
              <a:rPr lang="en-US" sz="1800" dirty="0"/>
              <a:t>PFS time reduces with increasing expression levels of DHRS12 gene at lower levels of cg02282892 methylation </a:t>
            </a:r>
            <a:br>
              <a:rPr lang="en-US" sz="1800" dirty="0"/>
            </a:br>
            <a:r>
              <a:rPr lang="en-US" sz="1300" dirty="0">
                <a:solidFill>
                  <a:schemeClr val="tx1">
                    <a:lumMod val="50000"/>
                    <a:lumOff val="50000"/>
                  </a:schemeClr>
                </a:solidFill>
              </a:rPr>
              <a:t>(explained by the negative coefficient for interaction)</a:t>
            </a:r>
          </a:p>
          <a:p>
            <a:pPr marL="365760" indent="-182880">
              <a:lnSpc>
                <a:spcPct val="120000"/>
              </a:lnSpc>
              <a:spcBef>
                <a:spcPts val="600"/>
              </a:spcBef>
              <a:buFont typeface="Arial" panose="020B0604020202020204" pitchFamily="34" charset="0"/>
              <a:buChar char="•"/>
            </a:pPr>
            <a:r>
              <a:rPr lang="en-US" sz="1800" dirty="0">
                <a:solidFill>
                  <a:srgbClr val="C00000"/>
                </a:solidFill>
              </a:rPr>
              <a:t>This effect of DHRS12 gene on PFS time weakens at  higher cg02282892 methylation</a:t>
            </a:r>
          </a:p>
        </p:txBody>
      </p:sp>
      <p:sp>
        <p:nvSpPr>
          <p:cNvPr id="26" name="Oval 25">
            <a:extLst>
              <a:ext uri="{FF2B5EF4-FFF2-40B4-BE49-F238E27FC236}">
                <a16:creationId xmlns:a16="http://schemas.microsoft.com/office/drawing/2014/main" id="{52C47873-78A1-4045-8F4F-9CDD96A612FF}"/>
              </a:ext>
            </a:extLst>
          </p:cNvPr>
          <p:cNvSpPr/>
          <p:nvPr/>
        </p:nvSpPr>
        <p:spPr>
          <a:xfrm>
            <a:off x="239697" y="1961965"/>
            <a:ext cx="334598" cy="334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9" name="Rectangle 28">
            <a:extLst>
              <a:ext uri="{FF2B5EF4-FFF2-40B4-BE49-F238E27FC236}">
                <a16:creationId xmlns:a16="http://schemas.microsoft.com/office/drawing/2014/main" id="{B23CAA1B-EE5D-4C13-B488-B4D0105DE482}"/>
              </a:ext>
            </a:extLst>
          </p:cNvPr>
          <p:cNvSpPr/>
          <p:nvPr/>
        </p:nvSpPr>
        <p:spPr>
          <a:xfrm>
            <a:off x="9227127" y="2941504"/>
            <a:ext cx="2349205" cy="3064084"/>
          </a:xfrm>
          <a:prstGeom prst="rect">
            <a:avLst/>
          </a:prstGeom>
          <a:noFill/>
          <a:ln w="57150">
            <a:solidFill>
              <a:srgbClr val="C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004DDF5E-0313-4C94-8BD1-29CEC26E29B4}"/>
              </a:ext>
            </a:extLst>
          </p:cNvPr>
          <p:cNvSpPr>
            <a:spLocks noGrp="1"/>
          </p:cNvSpPr>
          <p:nvPr>
            <p:ph type="title"/>
          </p:nvPr>
        </p:nvSpPr>
        <p:spPr>
          <a:xfrm>
            <a:off x="1024127" y="319404"/>
            <a:ext cx="10902401" cy="1499616"/>
          </a:xfrm>
        </p:spPr>
        <p:txBody>
          <a:bodyPr/>
          <a:lstStyle/>
          <a:p>
            <a:r>
              <a:rPr lang="en-US" dirty="0"/>
              <a:t>effect of gene-GENE interactions on PFI TIME</a:t>
            </a:r>
          </a:p>
        </p:txBody>
      </p:sp>
    </p:spTree>
    <p:extLst>
      <p:ext uri="{BB962C8B-B14F-4D97-AF65-F5344CB8AC3E}">
        <p14:creationId xmlns:p14="http://schemas.microsoft.com/office/powerpoint/2010/main" val="145843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PURPOSE</a:t>
            </a:r>
          </a:p>
        </p:txBody>
      </p:sp>
      <p:sp>
        <p:nvSpPr>
          <p:cNvPr id="3" name="Content Placeholder 2"/>
          <p:cNvSpPr>
            <a:spLocks noGrp="1"/>
          </p:cNvSpPr>
          <p:nvPr>
            <p:ph idx="1"/>
          </p:nvPr>
        </p:nvSpPr>
        <p:spPr>
          <a:xfrm>
            <a:off x="1024128" y="1700668"/>
            <a:ext cx="10314432" cy="1171936"/>
          </a:xfrm>
        </p:spPr>
        <p:txBody>
          <a:bodyPr>
            <a:noAutofit/>
          </a:bodyPr>
          <a:lstStyle/>
          <a:p>
            <a:pPr algn="just">
              <a:lnSpc>
                <a:spcPct val="100000"/>
              </a:lnSpc>
              <a:buFont typeface="Arial" charset="0"/>
              <a:buChar char="•"/>
            </a:pPr>
            <a:r>
              <a:rPr lang="en-US" sz="2000" dirty="0"/>
              <a:t>To derive an algorithm that can predict the best treatment for a breast cancer patient </a:t>
            </a:r>
            <a:r>
              <a:rPr lang="en-US" sz="2000" b="1" dirty="0"/>
              <a:t>based on our dataset</a:t>
            </a:r>
          </a:p>
          <a:p>
            <a:pPr algn="just">
              <a:lnSpc>
                <a:spcPct val="100000"/>
              </a:lnSpc>
              <a:buFont typeface="Arial" charset="0"/>
              <a:buChar char="•"/>
            </a:pPr>
            <a:r>
              <a:rPr lang="en-US" sz="2000" dirty="0"/>
              <a:t>The model will use </a:t>
            </a:r>
            <a:r>
              <a:rPr lang="en-US" sz="2000" b="1" dirty="0"/>
              <a:t>progression free interval</a:t>
            </a:r>
            <a:r>
              <a:rPr lang="en-US" sz="2000" dirty="0"/>
              <a:t> as a treatment outcome measure and evaluate treatments accordingly</a:t>
            </a:r>
          </a:p>
        </p:txBody>
      </p:sp>
      <p:graphicFrame>
        <p:nvGraphicFramePr>
          <p:cNvPr id="6" name="Diagram 5"/>
          <p:cNvGraphicFramePr/>
          <p:nvPr>
            <p:extLst/>
          </p:nvPr>
        </p:nvGraphicFramePr>
        <p:xfrm>
          <a:off x="1024128" y="3330918"/>
          <a:ext cx="10171355" cy="3166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008214" y="3130863"/>
            <a:ext cx="7097897" cy="400110"/>
          </a:xfrm>
          <a:prstGeom prst="rect">
            <a:avLst/>
          </a:prstGeom>
          <a:noFill/>
        </p:spPr>
        <p:txBody>
          <a:bodyPr wrap="square" rtlCol="0">
            <a:spAutoFit/>
          </a:bodyPr>
          <a:lstStyle/>
          <a:p>
            <a:r>
              <a:rPr lang="en-US" sz="2000" b="1" dirty="0"/>
              <a:t>Our three main research objectives:</a:t>
            </a:r>
          </a:p>
        </p:txBody>
      </p:sp>
      <p:sp>
        <p:nvSpPr>
          <p:cNvPr id="8" name="Rectangle 7"/>
          <p:cNvSpPr/>
          <p:nvPr/>
        </p:nvSpPr>
        <p:spPr>
          <a:xfrm>
            <a:off x="687413" y="3200284"/>
            <a:ext cx="10844784" cy="351354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4D9A11C0-38D3-418D-A748-EF7F9943BAEC}"/>
              </a:ext>
            </a:extLst>
          </p:cNvPr>
          <p:cNvPicPr>
            <a:picLocks noChangeAspect="1"/>
          </p:cNvPicPr>
          <p:nvPr/>
        </p:nvPicPr>
        <p:blipFill>
          <a:blip r:embed="rId7"/>
          <a:stretch>
            <a:fillRect/>
          </a:stretch>
        </p:blipFill>
        <p:spPr>
          <a:xfrm>
            <a:off x="4557163" y="3531356"/>
            <a:ext cx="594360" cy="594360"/>
          </a:xfrm>
          <a:prstGeom prst="rect">
            <a:avLst/>
          </a:prstGeom>
          <a:solidFill>
            <a:schemeClr val="bg1"/>
          </a:solidFill>
          <a:ln w="19050">
            <a:solidFill>
              <a:schemeClr val="accent2">
                <a:lumMod val="75000"/>
              </a:schemeClr>
            </a:solidFill>
          </a:ln>
        </p:spPr>
      </p:pic>
      <p:pic>
        <p:nvPicPr>
          <p:cNvPr id="16" name="Picture 15">
            <a:extLst>
              <a:ext uri="{FF2B5EF4-FFF2-40B4-BE49-F238E27FC236}">
                <a16:creationId xmlns:a16="http://schemas.microsoft.com/office/drawing/2014/main" id="{52FA59EA-8D5A-48B8-A7F8-2F81958FAE4D}"/>
              </a:ext>
            </a:extLst>
          </p:cNvPr>
          <p:cNvPicPr>
            <a:picLocks noChangeAspect="1"/>
          </p:cNvPicPr>
          <p:nvPr/>
        </p:nvPicPr>
        <p:blipFill>
          <a:blip r:embed="rId8"/>
          <a:stretch>
            <a:fillRect/>
          </a:stretch>
        </p:blipFill>
        <p:spPr>
          <a:xfrm>
            <a:off x="8132117" y="3531356"/>
            <a:ext cx="594360" cy="594360"/>
          </a:xfrm>
          <a:prstGeom prst="rect">
            <a:avLst/>
          </a:prstGeom>
          <a:solidFill>
            <a:schemeClr val="bg1"/>
          </a:solidFill>
          <a:ln w="19050">
            <a:solidFill>
              <a:schemeClr val="accent2">
                <a:lumMod val="75000"/>
              </a:schemeClr>
            </a:solidFill>
          </a:ln>
        </p:spPr>
      </p:pic>
      <p:pic>
        <p:nvPicPr>
          <p:cNvPr id="17" name="Picture 16">
            <a:extLst>
              <a:ext uri="{FF2B5EF4-FFF2-40B4-BE49-F238E27FC236}">
                <a16:creationId xmlns:a16="http://schemas.microsoft.com/office/drawing/2014/main" id="{349CDB19-2247-46EC-B723-7B095BDDBDD8}"/>
              </a:ext>
            </a:extLst>
          </p:cNvPr>
          <p:cNvPicPr>
            <a:picLocks noChangeAspect="1"/>
          </p:cNvPicPr>
          <p:nvPr/>
        </p:nvPicPr>
        <p:blipFill rotWithShape="1">
          <a:blip r:embed="rId9"/>
          <a:srcRect b="1329"/>
          <a:stretch/>
        </p:blipFill>
        <p:spPr>
          <a:xfrm>
            <a:off x="979591" y="3534842"/>
            <a:ext cx="594360" cy="587388"/>
          </a:xfrm>
          <a:prstGeom prst="rect">
            <a:avLst/>
          </a:prstGeom>
          <a:ln w="19050">
            <a:solidFill>
              <a:schemeClr val="accent2">
                <a:lumMod val="75000"/>
              </a:schemeClr>
            </a:solidFill>
          </a:ln>
        </p:spPr>
      </p:pic>
      <p:sp>
        <p:nvSpPr>
          <p:cNvPr id="18" name="Rectangle 17">
            <a:extLst>
              <a:ext uri="{FF2B5EF4-FFF2-40B4-BE49-F238E27FC236}">
                <a16:creationId xmlns:a16="http://schemas.microsoft.com/office/drawing/2014/main" id="{E52A6AF8-281E-4DF7-9BAF-64ABCF387D01}"/>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accent1">
                    <a:lumMod val="75000"/>
                  </a:schemeClr>
                </a:solidFill>
              </a:rPr>
              <a:t>BACKGROUND </a:t>
            </a:r>
            <a:r>
              <a:rPr lang="en-US" sz="1200" dirty="0">
                <a:solidFill>
                  <a:schemeClr val="bg1">
                    <a:lumMod val="75000"/>
                  </a:schemeClr>
                </a:solidFill>
              </a:rPr>
              <a:t>| DATA | VARIABLE SELECTION | MODELLING | VALIDATION | INTERPRETATION OF RESULTS</a:t>
            </a:r>
          </a:p>
        </p:txBody>
      </p:sp>
    </p:spTree>
    <p:extLst>
      <p:ext uri="{BB962C8B-B14F-4D97-AF65-F5344CB8AC3E}">
        <p14:creationId xmlns:p14="http://schemas.microsoft.com/office/powerpoint/2010/main" val="34091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769E-C6E7-4F07-AD16-87933D896DBA}"/>
              </a:ext>
            </a:extLst>
          </p:cNvPr>
          <p:cNvSpPr>
            <a:spLocks noGrp="1"/>
          </p:cNvSpPr>
          <p:nvPr>
            <p:ph type="title"/>
          </p:nvPr>
        </p:nvSpPr>
        <p:spPr>
          <a:xfrm>
            <a:off x="936580" y="3249692"/>
            <a:ext cx="9720072" cy="754752"/>
          </a:xfrm>
        </p:spPr>
        <p:txBody>
          <a:bodyPr>
            <a:noAutofit/>
          </a:bodyPr>
          <a:lstStyle/>
          <a:p>
            <a:pPr>
              <a:lnSpc>
                <a:spcPct val="100000"/>
              </a:lnSpc>
            </a:pPr>
            <a:r>
              <a:rPr lang="en-US" sz="5400" dirty="0"/>
              <a:t>Data</a:t>
            </a:r>
          </a:p>
        </p:txBody>
      </p:sp>
    </p:spTree>
    <p:extLst>
      <p:ext uri="{BB962C8B-B14F-4D97-AF65-F5344CB8AC3E}">
        <p14:creationId xmlns:p14="http://schemas.microsoft.com/office/powerpoint/2010/main" val="7087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0BB-5722-4A8B-9BB8-389E7DF555C5}"/>
              </a:ext>
            </a:extLst>
          </p:cNvPr>
          <p:cNvSpPr>
            <a:spLocks noGrp="1"/>
          </p:cNvSpPr>
          <p:nvPr>
            <p:ph type="title"/>
          </p:nvPr>
        </p:nvSpPr>
        <p:spPr/>
        <p:txBody>
          <a:bodyPr/>
          <a:lstStyle/>
          <a:p>
            <a:r>
              <a:rPr lang="en-US" dirty="0"/>
              <a:t>DATA</a:t>
            </a:r>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2"/>
          <a:stretch>
            <a:fillRect/>
          </a:stretch>
        </p:blipFill>
        <p:spPr>
          <a:xfrm>
            <a:off x="659859" y="1723341"/>
            <a:ext cx="219075" cy="257175"/>
          </a:xfrm>
          <a:prstGeom prst="rect">
            <a:avLst/>
          </a:prstGeom>
        </p:spPr>
      </p:pic>
      <p:sp>
        <p:nvSpPr>
          <p:cNvPr id="8" name="Content Placeholder 2">
            <a:extLst>
              <a:ext uri="{FF2B5EF4-FFF2-40B4-BE49-F238E27FC236}">
                <a16:creationId xmlns:a16="http://schemas.microsoft.com/office/drawing/2014/main" id="{21AA969E-1081-4AC9-BA22-7445910428E4}"/>
              </a:ext>
            </a:extLst>
          </p:cNvPr>
          <p:cNvSpPr txBox="1">
            <a:spLocks/>
          </p:cNvSpPr>
          <p:nvPr/>
        </p:nvSpPr>
        <p:spPr>
          <a:xfrm>
            <a:off x="1024128" y="1851928"/>
            <a:ext cx="9797752" cy="2715881"/>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Publicly available TCGA (The Cancer Genome Atlas) genomic and clinical data comprising:</a:t>
            </a:r>
            <a:endParaRPr kumimoji="0" lang="en-US" sz="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mRNA (messenger RNA) sequence data</a:t>
            </a:r>
            <a:endParaRPr kumimoji="0" lang="en-US" sz="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miRNA (micro RNA) sequence data</a:t>
            </a:r>
            <a:endParaRPr kumimoji="0" lang="en-US" sz="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DNA methylation data</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 Clinical data</a:t>
            </a:r>
          </a:p>
        </p:txBody>
      </p:sp>
      <p:pic>
        <p:nvPicPr>
          <p:cNvPr id="11" name="Picture 10">
            <a:extLst>
              <a:ext uri="{FF2B5EF4-FFF2-40B4-BE49-F238E27FC236}">
                <a16:creationId xmlns:a16="http://schemas.microsoft.com/office/drawing/2014/main" id="{864CFB01-08BA-4001-A910-251A8F21B475}"/>
              </a:ext>
            </a:extLst>
          </p:cNvPr>
          <p:cNvPicPr>
            <a:picLocks noChangeAspect="1"/>
          </p:cNvPicPr>
          <p:nvPr/>
        </p:nvPicPr>
        <p:blipFill>
          <a:blip r:embed="rId3"/>
          <a:stretch>
            <a:fillRect/>
          </a:stretch>
        </p:blipFill>
        <p:spPr>
          <a:xfrm>
            <a:off x="1919287" y="4567809"/>
            <a:ext cx="8353425" cy="1704975"/>
          </a:xfrm>
          <a:prstGeom prst="rect">
            <a:avLst/>
          </a:prstGeom>
        </p:spPr>
      </p:pic>
      <p:sp>
        <p:nvSpPr>
          <p:cNvPr id="7" name="Rectangle 6">
            <a:extLst>
              <a:ext uri="{FF2B5EF4-FFF2-40B4-BE49-F238E27FC236}">
                <a16:creationId xmlns:a16="http://schemas.microsoft.com/office/drawing/2014/main" id="{E4894DAB-30BC-4098-A6D0-0C5F50969FFD}"/>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a:t>
            </a:r>
            <a:r>
              <a:rPr lang="en-US" sz="1200" dirty="0">
                <a:solidFill>
                  <a:schemeClr val="accent1">
                    <a:lumMod val="75000"/>
                  </a:schemeClr>
                </a:solidFill>
              </a:rPr>
              <a:t>DATA</a:t>
            </a:r>
            <a:r>
              <a:rPr lang="en-US" sz="1200" dirty="0">
                <a:solidFill>
                  <a:schemeClr val="bg1">
                    <a:lumMod val="75000"/>
                  </a:schemeClr>
                </a:solidFill>
              </a:rPr>
              <a:t> | VARIABLE SELECTION | MODELLING | VALIDATION | INTERPRETATION OF RESULTS</a:t>
            </a:r>
          </a:p>
        </p:txBody>
      </p:sp>
      <p:sp>
        <p:nvSpPr>
          <p:cNvPr id="3" name="Rectangle 2">
            <a:extLst>
              <a:ext uri="{FF2B5EF4-FFF2-40B4-BE49-F238E27FC236}">
                <a16:creationId xmlns:a16="http://schemas.microsoft.com/office/drawing/2014/main" id="{02471101-B835-4435-9ECD-DB3AA21F5BAE}"/>
              </a:ext>
            </a:extLst>
          </p:cNvPr>
          <p:cNvSpPr/>
          <p:nvPr/>
        </p:nvSpPr>
        <p:spPr>
          <a:xfrm>
            <a:off x="3456089" y="4854767"/>
            <a:ext cx="1423339" cy="1511841"/>
          </a:xfrm>
          <a:prstGeom prst="rect">
            <a:avLst/>
          </a:prstGeom>
          <a:noFill/>
          <a:ln w="3810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26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8D3D-F228-4AA5-A0D7-6C66CC12B32D}"/>
              </a:ext>
            </a:extLst>
          </p:cNvPr>
          <p:cNvSpPr>
            <a:spLocks noGrp="1"/>
          </p:cNvSpPr>
          <p:nvPr>
            <p:ph type="title"/>
          </p:nvPr>
        </p:nvSpPr>
        <p:spPr>
          <a:xfrm>
            <a:off x="1024128" y="319404"/>
            <a:ext cx="9720072" cy="1499616"/>
          </a:xfrm>
        </p:spPr>
        <p:txBody>
          <a:bodyPr/>
          <a:lstStyle/>
          <a:p>
            <a:r>
              <a:rPr lang="en-US" dirty="0"/>
              <a:t>WHAT IS THE methylation, </a:t>
            </a:r>
            <a:r>
              <a:rPr lang="en-US" dirty="0" err="1"/>
              <a:t>mrna</a:t>
            </a:r>
            <a:r>
              <a:rPr lang="en-US" dirty="0"/>
              <a:t> &amp; </a:t>
            </a:r>
            <a:r>
              <a:rPr lang="en-US" dirty="0" err="1"/>
              <a:t>mirna</a:t>
            </a:r>
            <a:r>
              <a:rPr lang="en-US" dirty="0"/>
              <a:t> data about?</a:t>
            </a:r>
          </a:p>
        </p:txBody>
      </p:sp>
      <p:sp>
        <p:nvSpPr>
          <p:cNvPr id="4" name="Rectangle: Rounded Corners 3">
            <a:extLst>
              <a:ext uri="{FF2B5EF4-FFF2-40B4-BE49-F238E27FC236}">
                <a16:creationId xmlns:a16="http://schemas.microsoft.com/office/drawing/2014/main" id="{7C56A853-9ADC-4741-84E2-DED795978A4B}"/>
              </a:ext>
            </a:extLst>
          </p:cNvPr>
          <p:cNvSpPr/>
          <p:nvPr/>
        </p:nvSpPr>
        <p:spPr>
          <a:xfrm>
            <a:off x="1917295" y="2694039"/>
            <a:ext cx="9183324" cy="33429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5B0ECA34-646F-4856-A671-39BFACC7B5C0}"/>
              </a:ext>
            </a:extLst>
          </p:cNvPr>
          <p:cNvSpPr/>
          <p:nvPr/>
        </p:nvSpPr>
        <p:spPr>
          <a:xfrm>
            <a:off x="2241759" y="3333067"/>
            <a:ext cx="2300748" cy="2399207"/>
          </a:xfrm>
          <a:prstGeom prst="rect">
            <a:avLst/>
          </a:prstGeom>
          <a:solidFill>
            <a:schemeClr val="bg1"/>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graphicFrame>
        <p:nvGraphicFramePr>
          <p:cNvPr id="12" name="Table 11">
            <a:extLst>
              <a:ext uri="{FF2B5EF4-FFF2-40B4-BE49-F238E27FC236}">
                <a16:creationId xmlns:a16="http://schemas.microsoft.com/office/drawing/2014/main" id="{D84BA430-6F23-4307-B775-891F3B880076}"/>
              </a:ext>
            </a:extLst>
          </p:cNvPr>
          <p:cNvGraphicFramePr>
            <a:graphicFrameLocks noGrp="1"/>
          </p:cNvGraphicFramePr>
          <p:nvPr/>
        </p:nvGraphicFramePr>
        <p:xfrm>
          <a:off x="2818585" y="3809091"/>
          <a:ext cx="208280" cy="166740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38582441"/>
                    </a:ext>
                  </a:extLst>
                </a:gridCol>
              </a:tblGrid>
              <a:tr h="208426">
                <a:tc>
                  <a:txBody>
                    <a:bodyPr/>
                    <a:lstStyle/>
                    <a:p>
                      <a:endParaRPr lang="en-US" sz="1000" dirty="0"/>
                    </a:p>
                  </a:txBody>
                  <a:tcPr marT="27251" marB="2725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959928512"/>
                  </a:ext>
                </a:extLst>
              </a:tr>
              <a:tr h="208426">
                <a:tc>
                  <a:txBody>
                    <a:bodyPr/>
                    <a:lstStyle/>
                    <a:p>
                      <a:endParaRPr lang="en-US" sz="1000" dirty="0"/>
                    </a:p>
                  </a:txBody>
                  <a:tcPr marT="27251" marB="2725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E6C1"/>
                    </a:solidFill>
                  </a:tcPr>
                </a:tc>
                <a:extLst>
                  <a:ext uri="{0D108BD9-81ED-4DB2-BD59-A6C34878D82A}">
                    <a16:rowId xmlns:a16="http://schemas.microsoft.com/office/drawing/2014/main" val="3664495602"/>
                  </a:ext>
                </a:extLst>
              </a:tr>
              <a:tr h="208426">
                <a:tc>
                  <a:txBody>
                    <a:bodyPr/>
                    <a:lstStyle/>
                    <a:p>
                      <a:endParaRPr lang="en-US" sz="1000" dirty="0"/>
                    </a:p>
                  </a:txBody>
                  <a:tcPr marT="27251" marB="2725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07107475"/>
                  </a:ext>
                </a:extLst>
              </a:tr>
              <a:tr h="208426">
                <a:tc>
                  <a:txBody>
                    <a:bodyPr/>
                    <a:lstStyle/>
                    <a:p>
                      <a:endParaRPr lang="en-US" sz="1000" dirty="0"/>
                    </a:p>
                  </a:txBody>
                  <a:tcPr marT="27251" marB="2725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0000"/>
                    </a:solidFill>
                  </a:tcPr>
                </a:tc>
                <a:extLst>
                  <a:ext uri="{0D108BD9-81ED-4DB2-BD59-A6C34878D82A}">
                    <a16:rowId xmlns:a16="http://schemas.microsoft.com/office/drawing/2014/main" val="1315945421"/>
                  </a:ext>
                </a:extLst>
              </a:tr>
              <a:tr h="208426">
                <a:tc>
                  <a:txBody>
                    <a:bodyPr/>
                    <a:lstStyle/>
                    <a:p>
                      <a:endParaRPr lang="en-US" sz="1000" dirty="0"/>
                    </a:p>
                  </a:txBody>
                  <a:tcPr marT="27251" marB="2725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extLst>
                  <a:ext uri="{0D108BD9-81ED-4DB2-BD59-A6C34878D82A}">
                    <a16:rowId xmlns:a16="http://schemas.microsoft.com/office/drawing/2014/main" val="1053627650"/>
                  </a:ext>
                </a:extLst>
              </a:tr>
              <a:tr h="208426">
                <a:tc>
                  <a:txBody>
                    <a:bodyPr/>
                    <a:lstStyle/>
                    <a:p>
                      <a:endParaRPr lang="en-US" sz="1000" dirty="0"/>
                    </a:p>
                  </a:txBody>
                  <a:tcPr marT="27251" marB="2725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02334652"/>
                  </a:ext>
                </a:extLst>
              </a:tr>
              <a:tr h="208426">
                <a:tc>
                  <a:txBody>
                    <a:bodyPr/>
                    <a:lstStyle/>
                    <a:p>
                      <a:endParaRPr lang="en-US" sz="1000" dirty="0"/>
                    </a:p>
                  </a:txBody>
                  <a:tcPr marT="27251" marB="2725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32903916"/>
                  </a:ext>
                </a:extLst>
              </a:tr>
              <a:tr h="208426">
                <a:tc>
                  <a:txBody>
                    <a:bodyPr/>
                    <a:lstStyle/>
                    <a:p>
                      <a:endParaRPr lang="en-US" sz="1000" dirty="0"/>
                    </a:p>
                  </a:txBody>
                  <a:tcPr marT="27251" marB="2725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FF66"/>
                    </a:solidFill>
                  </a:tcPr>
                </a:tc>
                <a:extLst>
                  <a:ext uri="{0D108BD9-81ED-4DB2-BD59-A6C34878D82A}">
                    <a16:rowId xmlns:a16="http://schemas.microsoft.com/office/drawing/2014/main" val="418130030"/>
                  </a:ext>
                </a:extLst>
              </a:tr>
            </a:tbl>
          </a:graphicData>
        </a:graphic>
      </p:graphicFrame>
      <p:graphicFrame>
        <p:nvGraphicFramePr>
          <p:cNvPr id="16" name="Table 15">
            <a:extLst>
              <a:ext uri="{FF2B5EF4-FFF2-40B4-BE49-F238E27FC236}">
                <a16:creationId xmlns:a16="http://schemas.microsoft.com/office/drawing/2014/main" id="{E0F4E6AF-4B19-4887-9081-26399B0325AB}"/>
              </a:ext>
            </a:extLst>
          </p:cNvPr>
          <p:cNvGraphicFramePr>
            <a:graphicFrameLocks noGrp="1"/>
          </p:cNvGraphicFramePr>
          <p:nvPr/>
        </p:nvGraphicFramePr>
        <p:xfrm>
          <a:off x="3207228" y="3792381"/>
          <a:ext cx="172371" cy="632943"/>
        </p:xfrm>
        <a:graphic>
          <a:graphicData uri="http://schemas.openxmlformats.org/drawingml/2006/table">
            <a:tbl>
              <a:tblPr firstRow="1" bandRow="1">
                <a:tableStyleId>{5C22544A-7EE6-4342-B048-85BDC9FD1C3A}</a:tableStyleId>
              </a:tblPr>
              <a:tblGrid>
                <a:gridCol w="172371">
                  <a:extLst>
                    <a:ext uri="{9D8B030D-6E8A-4147-A177-3AD203B41FA5}">
                      <a16:colId xmlns:a16="http://schemas.microsoft.com/office/drawing/2014/main" val="4138582441"/>
                    </a:ext>
                  </a:extLst>
                </a:gridCol>
              </a:tblGrid>
              <a:tr h="210981">
                <a:tc>
                  <a:txBody>
                    <a:bodyPr/>
                    <a:lstStyle/>
                    <a:p>
                      <a:endParaRPr lang="en-US" sz="1000" dirty="0"/>
                    </a:p>
                  </a:txBody>
                  <a:tcPr marL="72016" marR="72016" marT="26982" marB="26982">
                    <a:lnL w="38100" cap="flat" cmpd="sng" algn="ctr">
                      <a:solidFill>
                        <a:schemeClr val="accent4">
                          <a:lumMod val="75000"/>
                        </a:schemeClr>
                      </a:solidFill>
                      <a:prstDash val="solid"/>
                      <a:round/>
                      <a:headEnd type="none" w="med" len="med"/>
                      <a:tailEnd type="none" w="med" len="med"/>
                    </a:lnL>
                    <a:lnR w="38100" cap="flat" cmpd="sng" algn="ctr">
                      <a:solidFill>
                        <a:schemeClr val="accent4">
                          <a:lumMod val="75000"/>
                        </a:schemeClr>
                      </a:solidFill>
                      <a:prstDash val="solid"/>
                      <a:round/>
                      <a:headEnd type="none" w="med" len="med"/>
                      <a:tailEnd type="none" w="med" len="med"/>
                    </a:lnR>
                    <a:lnT w="38100" cap="flat" cmpd="sng" algn="ctr">
                      <a:solidFill>
                        <a:schemeClr val="accent4">
                          <a:lumMod val="75000"/>
                        </a:schemeClr>
                      </a:solidFill>
                      <a:prstDash val="solid"/>
                      <a:round/>
                      <a:headEnd type="none" w="med" len="med"/>
                      <a:tailEnd type="none" w="med" len="med"/>
                    </a:lnT>
                    <a:lnB w="38100" cap="flat" cmpd="sng" algn="ctr">
                      <a:solidFill>
                        <a:schemeClr val="accent4">
                          <a:lumMod val="75000"/>
                        </a:scheme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664495602"/>
                  </a:ext>
                </a:extLst>
              </a:tr>
              <a:tr h="210981">
                <a:tc>
                  <a:txBody>
                    <a:bodyPr/>
                    <a:lstStyle/>
                    <a:p>
                      <a:endParaRPr lang="en-US" sz="1000" dirty="0"/>
                    </a:p>
                  </a:txBody>
                  <a:tcPr marL="72016" marR="72016" marT="26982" marB="26982">
                    <a:lnL w="38100" cap="flat" cmpd="sng" algn="ctr">
                      <a:solidFill>
                        <a:schemeClr val="accent4">
                          <a:lumMod val="75000"/>
                        </a:schemeClr>
                      </a:solidFill>
                      <a:prstDash val="solid"/>
                      <a:round/>
                      <a:headEnd type="none" w="med" len="med"/>
                      <a:tailEnd type="none" w="med" len="med"/>
                    </a:lnL>
                    <a:lnR w="38100" cap="flat" cmpd="sng" algn="ctr">
                      <a:solidFill>
                        <a:schemeClr val="accent4">
                          <a:lumMod val="75000"/>
                        </a:schemeClr>
                      </a:solidFill>
                      <a:prstDash val="solid"/>
                      <a:round/>
                      <a:headEnd type="none" w="med" len="med"/>
                      <a:tailEnd type="none" w="med" len="med"/>
                    </a:lnR>
                    <a:lnT w="38100" cap="flat" cmpd="sng" algn="ctr">
                      <a:solidFill>
                        <a:schemeClr val="accent4">
                          <a:lumMod val="75000"/>
                        </a:schemeClr>
                      </a:solidFill>
                      <a:prstDash val="solid"/>
                      <a:round/>
                      <a:headEnd type="none" w="med" len="med"/>
                      <a:tailEnd type="none" w="med" len="med"/>
                    </a:lnT>
                    <a:lnB w="38100" cap="flat" cmpd="sng" algn="ctr">
                      <a:solidFill>
                        <a:schemeClr val="accent4">
                          <a:lumMod val="75000"/>
                        </a:schemeClr>
                      </a:solidFill>
                      <a:prstDash val="solid"/>
                      <a:round/>
                      <a:headEnd type="none" w="med" len="med"/>
                      <a:tailEnd type="none" w="med" len="med"/>
                    </a:lnB>
                    <a:solidFill>
                      <a:srgbClr val="FFE6C1"/>
                    </a:solidFill>
                  </a:tcPr>
                </a:tc>
                <a:extLst>
                  <a:ext uri="{0D108BD9-81ED-4DB2-BD59-A6C34878D82A}">
                    <a16:rowId xmlns:a16="http://schemas.microsoft.com/office/drawing/2014/main" val="307107475"/>
                  </a:ext>
                </a:extLst>
              </a:tr>
              <a:tr h="210981">
                <a:tc>
                  <a:txBody>
                    <a:bodyPr/>
                    <a:lstStyle/>
                    <a:p>
                      <a:endParaRPr lang="en-US" sz="1000" dirty="0"/>
                    </a:p>
                  </a:txBody>
                  <a:tcPr marL="72016" marR="72016" marT="26982" marB="26982">
                    <a:lnL w="38100" cap="flat" cmpd="sng" algn="ctr">
                      <a:solidFill>
                        <a:schemeClr val="accent4">
                          <a:lumMod val="75000"/>
                        </a:schemeClr>
                      </a:solidFill>
                      <a:prstDash val="solid"/>
                      <a:round/>
                      <a:headEnd type="none" w="med" len="med"/>
                      <a:tailEnd type="none" w="med" len="med"/>
                    </a:lnL>
                    <a:lnR w="38100" cap="flat" cmpd="sng" algn="ctr">
                      <a:solidFill>
                        <a:schemeClr val="accent4">
                          <a:lumMod val="75000"/>
                        </a:schemeClr>
                      </a:solidFill>
                      <a:prstDash val="solid"/>
                      <a:round/>
                      <a:headEnd type="none" w="med" len="med"/>
                      <a:tailEnd type="none" w="med" len="med"/>
                    </a:lnR>
                    <a:lnT w="38100" cap="flat" cmpd="sng" algn="ctr">
                      <a:solidFill>
                        <a:schemeClr val="accent4">
                          <a:lumMod val="75000"/>
                        </a:schemeClr>
                      </a:solidFill>
                      <a:prstDash val="solid"/>
                      <a:round/>
                      <a:headEnd type="none" w="med" len="med"/>
                      <a:tailEnd type="none" w="med" len="med"/>
                    </a:lnT>
                    <a:lnB w="38100" cap="flat" cmpd="sng" algn="ctr">
                      <a:solidFill>
                        <a:schemeClr val="accent4">
                          <a:lumMod val="75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315945421"/>
                  </a:ext>
                </a:extLst>
              </a:tr>
            </a:tbl>
          </a:graphicData>
        </a:graphic>
      </p:graphicFrame>
      <p:graphicFrame>
        <p:nvGraphicFramePr>
          <p:cNvPr id="18" name="Table 17">
            <a:extLst>
              <a:ext uri="{FF2B5EF4-FFF2-40B4-BE49-F238E27FC236}">
                <a16:creationId xmlns:a16="http://schemas.microsoft.com/office/drawing/2014/main" id="{D06B5142-3E01-4B86-9621-547B745872E3}"/>
              </a:ext>
            </a:extLst>
          </p:cNvPr>
          <p:cNvGraphicFramePr>
            <a:graphicFrameLocks noGrp="1"/>
          </p:cNvGraphicFramePr>
          <p:nvPr/>
        </p:nvGraphicFramePr>
        <p:xfrm>
          <a:off x="3196534" y="5051148"/>
          <a:ext cx="174095" cy="409552"/>
        </p:xfrm>
        <a:graphic>
          <a:graphicData uri="http://schemas.openxmlformats.org/drawingml/2006/table">
            <a:tbl>
              <a:tblPr firstRow="1" bandRow="1">
                <a:tableStyleId>{5C22544A-7EE6-4342-B048-85BDC9FD1C3A}</a:tableStyleId>
              </a:tblPr>
              <a:tblGrid>
                <a:gridCol w="174095">
                  <a:extLst>
                    <a:ext uri="{9D8B030D-6E8A-4147-A177-3AD203B41FA5}">
                      <a16:colId xmlns:a16="http://schemas.microsoft.com/office/drawing/2014/main" val="4138582441"/>
                    </a:ext>
                  </a:extLst>
                </a:gridCol>
              </a:tblGrid>
              <a:tr h="203267">
                <a:tc>
                  <a:txBody>
                    <a:bodyPr/>
                    <a:lstStyle/>
                    <a:p>
                      <a:endParaRPr lang="en-US" sz="1000" dirty="0"/>
                    </a:p>
                  </a:txBody>
                  <a:tcPr marL="72736" marR="72736" marT="26188" marB="26188">
                    <a:lnL w="38100" cap="flat" cmpd="sng" algn="ctr">
                      <a:solidFill>
                        <a:schemeClr val="accent4">
                          <a:lumMod val="75000"/>
                        </a:schemeClr>
                      </a:solidFill>
                      <a:prstDash val="solid"/>
                      <a:round/>
                      <a:headEnd type="none" w="med" len="med"/>
                      <a:tailEnd type="none" w="med" len="med"/>
                    </a:lnL>
                    <a:lnR w="38100" cap="flat" cmpd="sng" algn="ctr">
                      <a:solidFill>
                        <a:schemeClr val="accent4">
                          <a:lumMod val="75000"/>
                        </a:schemeClr>
                      </a:solidFill>
                      <a:prstDash val="solid"/>
                      <a:round/>
                      <a:headEnd type="none" w="med" len="med"/>
                      <a:tailEnd type="none" w="med" len="med"/>
                    </a:lnR>
                    <a:lnT w="38100" cap="flat" cmpd="sng" algn="ctr">
                      <a:solidFill>
                        <a:schemeClr val="accent4">
                          <a:lumMod val="75000"/>
                        </a:schemeClr>
                      </a:solidFill>
                      <a:prstDash val="solid"/>
                      <a:round/>
                      <a:headEnd type="none" w="med" len="med"/>
                      <a:tailEnd type="none" w="med" len="med"/>
                    </a:lnT>
                    <a:lnB w="38100" cap="flat" cmpd="sng" algn="ctr">
                      <a:solidFill>
                        <a:schemeClr val="accent4">
                          <a:lumMod val="75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664495602"/>
                  </a:ext>
                </a:extLst>
              </a:tr>
              <a:tr h="203267">
                <a:tc>
                  <a:txBody>
                    <a:bodyPr/>
                    <a:lstStyle/>
                    <a:p>
                      <a:endParaRPr lang="en-US" sz="1000" dirty="0"/>
                    </a:p>
                  </a:txBody>
                  <a:tcPr marL="72736" marR="72736" marT="26188" marB="26188">
                    <a:lnL w="38100" cap="flat" cmpd="sng" algn="ctr">
                      <a:solidFill>
                        <a:schemeClr val="accent4">
                          <a:lumMod val="75000"/>
                        </a:schemeClr>
                      </a:solidFill>
                      <a:prstDash val="solid"/>
                      <a:round/>
                      <a:headEnd type="none" w="med" len="med"/>
                      <a:tailEnd type="none" w="med" len="med"/>
                    </a:lnL>
                    <a:lnR w="38100" cap="flat" cmpd="sng" algn="ctr">
                      <a:solidFill>
                        <a:schemeClr val="accent4">
                          <a:lumMod val="75000"/>
                        </a:schemeClr>
                      </a:solidFill>
                      <a:prstDash val="solid"/>
                      <a:round/>
                      <a:headEnd type="none" w="med" len="med"/>
                      <a:tailEnd type="none" w="med" len="med"/>
                    </a:lnR>
                    <a:lnT w="38100" cap="flat" cmpd="sng" algn="ctr">
                      <a:solidFill>
                        <a:schemeClr val="accent4">
                          <a:lumMod val="75000"/>
                        </a:schemeClr>
                      </a:solidFill>
                      <a:prstDash val="solid"/>
                      <a:round/>
                      <a:headEnd type="none" w="med" len="med"/>
                      <a:tailEnd type="none" w="med" len="med"/>
                    </a:lnT>
                    <a:lnB w="38100" cap="flat" cmpd="sng" algn="ctr">
                      <a:solidFill>
                        <a:schemeClr val="accent4">
                          <a:lumMod val="7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val="307107475"/>
                  </a:ext>
                </a:extLst>
              </a:tr>
            </a:tbl>
          </a:graphicData>
        </a:graphic>
      </p:graphicFrame>
      <p:cxnSp>
        <p:nvCxnSpPr>
          <p:cNvPr id="23" name="Straight Connector 22">
            <a:extLst>
              <a:ext uri="{FF2B5EF4-FFF2-40B4-BE49-F238E27FC236}">
                <a16:creationId xmlns:a16="http://schemas.microsoft.com/office/drawing/2014/main" id="{7334479B-B9BB-49D4-B7ED-7D00C662783F}"/>
              </a:ext>
            </a:extLst>
          </p:cNvPr>
          <p:cNvCxnSpPr/>
          <p:nvPr/>
        </p:nvCxnSpPr>
        <p:spPr>
          <a:xfrm>
            <a:off x="3037043" y="3893568"/>
            <a:ext cx="136845" cy="0"/>
          </a:xfrm>
          <a:prstGeom prst="line">
            <a:avLst/>
          </a:prstGeom>
          <a:ln w="12700">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1FE72B-BAFA-4E55-989B-69F6A901B80E}"/>
              </a:ext>
            </a:extLst>
          </p:cNvPr>
          <p:cNvCxnSpPr/>
          <p:nvPr/>
        </p:nvCxnSpPr>
        <p:spPr>
          <a:xfrm>
            <a:off x="3041959" y="4114792"/>
            <a:ext cx="136845" cy="0"/>
          </a:xfrm>
          <a:prstGeom prst="line">
            <a:avLst/>
          </a:prstGeom>
          <a:ln w="12700">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0E49A9-0598-44BB-AE86-352F150913D3}"/>
              </a:ext>
            </a:extLst>
          </p:cNvPr>
          <p:cNvCxnSpPr/>
          <p:nvPr/>
        </p:nvCxnSpPr>
        <p:spPr>
          <a:xfrm>
            <a:off x="3041959" y="4331102"/>
            <a:ext cx="136845" cy="0"/>
          </a:xfrm>
          <a:prstGeom prst="line">
            <a:avLst/>
          </a:prstGeom>
          <a:ln w="12700">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11DF52F-5176-4BB7-8C90-F28E36C2EC03}"/>
              </a:ext>
            </a:extLst>
          </p:cNvPr>
          <p:cNvCxnSpPr/>
          <p:nvPr/>
        </p:nvCxnSpPr>
        <p:spPr>
          <a:xfrm>
            <a:off x="3032127" y="5157012"/>
            <a:ext cx="136845" cy="0"/>
          </a:xfrm>
          <a:prstGeom prst="line">
            <a:avLst/>
          </a:prstGeom>
          <a:ln w="12700">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9FD6B1-48E1-4A48-8EF9-BBDEBCB9348B}"/>
              </a:ext>
            </a:extLst>
          </p:cNvPr>
          <p:cNvCxnSpPr/>
          <p:nvPr/>
        </p:nvCxnSpPr>
        <p:spPr>
          <a:xfrm>
            <a:off x="3027210" y="5368404"/>
            <a:ext cx="136845" cy="0"/>
          </a:xfrm>
          <a:prstGeom prst="line">
            <a:avLst/>
          </a:prstGeom>
          <a:ln w="12700">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6010F0F5-0A83-4027-99B4-0859907B9F03}"/>
              </a:ext>
            </a:extLst>
          </p:cNvPr>
          <p:cNvSpPr/>
          <p:nvPr/>
        </p:nvSpPr>
        <p:spPr>
          <a:xfrm>
            <a:off x="2697268" y="4423246"/>
            <a:ext cx="451528" cy="649404"/>
          </a:xfrm>
          <a:prstGeom prst="roundRect">
            <a:avLst>
              <a:gd name="adj" fmla="val 0"/>
            </a:avLst>
          </a:prstGeom>
          <a:solidFill>
            <a:srgbClr val="BFBFBF">
              <a:alpha val="50196"/>
            </a:srgb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0" name="Straight Arrow Connector 29">
            <a:extLst>
              <a:ext uri="{FF2B5EF4-FFF2-40B4-BE49-F238E27FC236}">
                <a16:creationId xmlns:a16="http://schemas.microsoft.com/office/drawing/2014/main" id="{6787A140-473F-4E97-A0B2-7054BA330F55}"/>
              </a:ext>
            </a:extLst>
          </p:cNvPr>
          <p:cNvCxnSpPr/>
          <p:nvPr/>
        </p:nvCxnSpPr>
        <p:spPr>
          <a:xfrm>
            <a:off x="3476304" y="3932896"/>
            <a:ext cx="1640796" cy="0"/>
          </a:xfrm>
          <a:prstGeom prst="straightConnector1">
            <a:avLst/>
          </a:prstGeom>
          <a:ln w="381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D0253D2-5EE6-4C04-B6BB-1FC887A09F06}"/>
              </a:ext>
            </a:extLst>
          </p:cNvPr>
          <p:cNvSpPr txBox="1"/>
          <p:nvPr/>
        </p:nvSpPr>
        <p:spPr>
          <a:xfrm>
            <a:off x="213051" y="1988768"/>
            <a:ext cx="2125432"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Genes present in all cells of the body</a:t>
            </a:r>
          </a:p>
        </p:txBody>
      </p:sp>
      <p:cxnSp>
        <p:nvCxnSpPr>
          <p:cNvPr id="33" name="Connector: Elbow 32">
            <a:extLst>
              <a:ext uri="{FF2B5EF4-FFF2-40B4-BE49-F238E27FC236}">
                <a16:creationId xmlns:a16="http://schemas.microsoft.com/office/drawing/2014/main" id="{160AD5BB-AF0F-412C-A0F1-A6A6A5881012}"/>
              </a:ext>
            </a:extLst>
          </p:cNvPr>
          <p:cNvCxnSpPr>
            <a:cxnSpLocks/>
            <a:stCxn id="31" idx="2"/>
            <a:endCxn id="12" idx="0"/>
          </p:cNvCxnSpPr>
          <p:nvPr/>
        </p:nvCxnSpPr>
        <p:spPr>
          <a:xfrm rot="16200000" flipH="1">
            <a:off x="1512250" y="2398616"/>
            <a:ext cx="1173992" cy="16469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38C2E16-F570-43F4-AEE1-A0AB9625F57A}"/>
              </a:ext>
            </a:extLst>
          </p:cNvPr>
          <p:cNvSpPr txBox="1"/>
          <p:nvPr/>
        </p:nvSpPr>
        <p:spPr>
          <a:xfrm>
            <a:off x="4456661" y="2720995"/>
            <a:ext cx="1851789" cy="461665"/>
          </a:xfrm>
          <a:prstGeom prst="rect">
            <a:avLst/>
          </a:prstGeom>
          <a:solidFill>
            <a:schemeClr val="bg1">
              <a:lumMod val="95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FF0000"/>
                </a:solidFill>
                <a:effectLst/>
                <a:uLnTx/>
                <a:uFillTx/>
                <a:latin typeface="Tw Cen MT" panose="020B0602020104020603"/>
                <a:ea typeface="+mn-ea"/>
                <a:cs typeface="+mn-cs"/>
              </a:rPr>
              <a:t>BREAST CELL</a:t>
            </a:r>
          </a:p>
        </p:txBody>
      </p:sp>
      <p:sp>
        <p:nvSpPr>
          <p:cNvPr id="37" name="TextBox 36">
            <a:extLst>
              <a:ext uri="{FF2B5EF4-FFF2-40B4-BE49-F238E27FC236}">
                <a16:creationId xmlns:a16="http://schemas.microsoft.com/office/drawing/2014/main" id="{9DD58195-30BA-4002-93F6-D28B13E4CD38}"/>
              </a:ext>
            </a:extLst>
          </p:cNvPr>
          <p:cNvSpPr txBox="1"/>
          <p:nvPr/>
        </p:nvSpPr>
        <p:spPr>
          <a:xfrm>
            <a:off x="2816316" y="1800559"/>
            <a:ext cx="2467561" cy="819409"/>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RNAs </a:t>
            </a:r>
            <a:r>
              <a:rPr kumimoji="0" lang="en-US" sz="1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copying gene information to create proteins</a:t>
            </a:r>
          </a:p>
        </p:txBody>
      </p:sp>
      <p:cxnSp>
        <p:nvCxnSpPr>
          <p:cNvPr id="38" name="Straight Arrow Connector 37">
            <a:extLst>
              <a:ext uri="{FF2B5EF4-FFF2-40B4-BE49-F238E27FC236}">
                <a16:creationId xmlns:a16="http://schemas.microsoft.com/office/drawing/2014/main" id="{5E50495B-9094-4043-BD81-0AA417A977C0}"/>
              </a:ext>
            </a:extLst>
          </p:cNvPr>
          <p:cNvCxnSpPr>
            <a:cxnSpLocks/>
          </p:cNvCxnSpPr>
          <p:nvPr/>
        </p:nvCxnSpPr>
        <p:spPr>
          <a:xfrm>
            <a:off x="1754717" y="4846270"/>
            <a:ext cx="94255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487AB2-617B-4362-ACE7-4611EC7C58AA}"/>
              </a:ext>
            </a:extLst>
          </p:cNvPr>
          <p:cNvSpPr txBox="1"/>
          <p:nvPr/>
        </p:nvSpPr>
        <p:spPr>
          <a:xfrm>
            <a:off x="43209" y="4004266"/>
            <a:ext cx="1776898" cy="147732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Methylation</a:t>
            </a:r>
            <a:r>
              <a:rPr kumimoji="0" lang="en-US" sz="1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Genes silenced within nucleus (not available for copying by RNA)</a:t>
            </a:r>
          </a:p>
        </p:txBody>
      </p:sp>
      <p:sp>
        <p:nvSpPr>
          <p:cNvPr id="45" name="TextBox 44">
            <a:extLst>
              <a:ext uri="{FF2B5EF4-FFF2-40B4-BE49-F238E27FC236}">
                <a16:creationId xmlns:a16="http://schemas.microsoft.com/office/drawing/2014/main" id="{08014AB6-7601-4BF2-8AE9-3C352E8BA95F}"/>
              </a:ext>
            </a:extLst>
          </p:cNvPr>
          <p:cNvSpPr txBox="1"/>
          <p:nvPr/>
        </p:nvSpPr>
        <p:spPr>
          <a:xfrm>
            <a:off x="3750180" y="4092754"/>
            <a:ext cx="2125432" cy="923330"/>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RNAs taking relevant genetic information outside nucleus</a:t>
            </a:r>
          </a:p>
        </p:txBody>
      </p:sp>
      <p:pic>
        <p:nvPicPr>
          <p:cNvPr id="47" name="Picture 46">
            <a:extLst>
              <a:ext uri="{FF2B5EF4-FFF2-40B4-BE49-F238E27FC236}">
                <a16:creationId xmlns:a16="http://schemas.microsoft.com/office/drawing/2014/main" id="{9297C1D5-11E6-4150-87B7-154F5F169C10}"/>
              </a:ext>
            </a:extLst>
          </p:cNvPr>
          <p:cNvPicPr>
            <a:picLocks noChangeAspect="1"/>
          </p:cNvPicPr>
          <p:nvPr/>
        </p:nvPicPr>
        <p:blipFill>
          <a:blip r:embed="rId2"/>
          <a:stretch>
            <a:fillRect/>
          </a:stretch>
        </p:blipFill>
        <p:spPr>
          <a:xfrm rot="5400000">
            <a:off x="5334769" y="3540230"/>
            <a:ext cx="352425" cy="762000"/>
          </a:xfrm>
          <a:prstGeom prst="rect">
            <a:avLst/>
          </a:prstGeom>
        </p:spPr>
      </p:pic>
      <p:cxnSp>
        <p:nvCxnSpPr>
          <p:cNvPr id="48" name="Straight Arrow Connector 47">
            <a:extLst>
              <a:ext uri="{FF2B5EF4-FFF2-40B4-BE49-F238E27FC236}">
                <a16:creationId xmlns:a16="http://schemas.microsoft.com/office/drawing/2014/main" id="{82A4225C-D2B9-4804-851E-82A7DF43135A}"/>
              </a:ext>
            </a:extLst>
          </p:cNvPr>
          <p:cNvCxnSpPr/>
          <p:nvPr/>
        </p:nvCxnSpPr>
        <p:spPr>
          <a:xfrm>
            <a:off x="5918846" y="3932896"/>
            <a:ext cx="850837" cy="0"/>
          </a:xfrm>
          <a:prstGeom prst="straightConnector1">
            <a:avLst/>
          </a:prstGeom>
          <a:ln w="381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2060D377-544C-4963-B8FB-D3A222453B06}"/>
              </a:ext>
            </a:extLst>
          </p:cNvPr>
          <p:cNvPicPr>
            <a:picLocks noChangeAspect="1"/>
          </p:cNvPicPr>
          <p:nvPr/>
        </p:nvPicPr>
        <p:blipFill>
          <a:blip r:embed="rId3"/>
          <a:stretch>
            <a:fillRect/>
          </a:stretch>
        </p:blipFill>
        <p:spPr>
          <a:xfrm rot="5400000">
            <a:off x="5411124" y="4998749"/>
            <a:ext cx="266700" cy="514350"/>
          </a:xfrm>
          <a:prstGeom prst="rect">
            <a:avLst/>
          </a:prstGeom>
        </p:spPr>
      </p:pic>
      <p:cxnSp>
        <p:nvCxnSpPr>
          <p:cNvPr id="50" name="Straight Arrow Connector 49">
            <a:extLst>
              <a:ext uri="{FF2B5EF4-FFF2-40B4-BE49-F238E27FC236}">
                <a16:creationId xmlns:a16="http://schemas.microsoft.com/office/drawing/2014/main" id="{F907B22B-1E25-4B68-959B-2FDB41AA823A}"/>
              </a:ext>
            </a:extLst>
          </p:cNvPr>
          <p:cNvCxnSpPr/>
          <p:nvPr/>
        </p:nvCxnSpPr>
        <p:spPr>
          <a:xfrm>
            <a:off x="5838995" y="5255924"/>
            <a:ext cx="912211" cy="0"/>
          </a:xfrm>
          <a:prstGeom prst="straightConnector1">
            <a:avLst/>
          </a:prstGeom>
          <a:ln w="381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4021EFDE-C5BD-4B2D-B519-21A9FB914AA1}"/>
              </a:ext>
            </a:extLst>
          </p:cNvPr>
          <p:cNvPicPr>
            <a:picLocks noChangeAspect="1"/>
          </p:cNvPicPr>
          <p:nvPr/>
        </p:nvPicPr>
        <p:blipFill>
          <a:blip r:embed="rId3"/>
          <a:stretch>
            <a:fillRect/>
          </a:stretch>
        </p:blipFill>
        <p:spPr>
          <a:xfrm rot="5400000">
            <a:off x="6882796" y="4998749"/>
            <a:ext cx="266700" cy="514350"/>
          </a:xfrm>
          <a:prstGeom prst="rect">
            <a:avLst/>
          </a:prstGeom>
        </p:spPr>
      </p:pic>
      <p:grpSp>
        <p:nvGrpSpPr>
          <p:cNvPr id="57" name="Group 56">
            <a:extLst>
              <a:ext uri="{FF2B5EF4-FFF2-40B4-BE49-F238E27FC236}">
                <a16:creationId xmlns:a16="http://schemas.microsoft.com/office/drawing/2014/main" id="{F9F98196-DFC5-4C4F-B598-1D81E676819A}"/>
              </a:ext>
            </a:extLst>
          </p:cNvPr>
          <p:cNvGrpSpPr/>
          <p:nvPr/>
        </p:nvGrpSpPr>
        <p:grpSpPr>
          <a:xfrm>
            <a:off x="6755799" y="3745018"/>
            <a:ext cx="762000" cy="352425"/>
            <a:chOff x="7050764" y="3656530"/>
            <a:chExt cx="762000" cy="352425"/>
          </a:xfrm>
        </p:grpSpPr>
        <p:pic>
          <p:nvPicPr>
            <p:cNvPr id="51" name="Picture 50">
              <a:extLst>
                <a:ext uri="{FF2B5EF4-FFF2-40B4-BE49-F238E27FC236}">
                  <a16:creationId xmlns:a16="http://schemas.microsoft.com/office/drawing/2014/main" id="{F78C828C-3B06-421D-86BE-4D798C729968}"/>
                </a:ext>
              </a:extLst>
            </p:cNvPr>
            <p:cNvPicPr>
              <a:picLocks noChangeAspect="1"/>
            </p:cNvPicPr>
            <p:nvPr/>
          </p:nvPicPr>
          <p:blipFill>
            <a:blip r:embed="rId2"/>
            <a:stretch>
              <a:fillRect/>
            </a:stretch>
          </p:blipFill>
          <p:spPr>
            <a:xfrm rot="5400000">
              <a:off x="7255551" y="3451743"/>
              <a:ext cx="352425" cy="762000"/>
            </a:xfrm>
            <a:prstGeom prst="rect">
              <a:avLst/>
            </a:prstGeom>
          </p:spPr>
        </p:pic>
        <p:sp>
          <p:nvSpPr>
            <p:cNvPr id="54" name="Rectangle 53">
              <a:extLst>
                <a:ext uri="{FF2B5EF4-FFF2-40B4-BE49-F238E27FC236}">
                  <a16:creationId xmlns:a16="http://schemas.microsoft.com/office/drawing/2014/main" id="{0CF107B8-8875-4CFB-B8EF-0F44C2E4A233}"/>
                </a:ext>
              </a:extLst>
            </p:cNvPr>
            <p:cNvSpPr/>
            <p:nvPr/>
          </p:nvSpPr>
          <p:spPr>
            <a:xfrm>
              <a:off x="7151782" y="3757417"/>
              <a:ext cx="165546" cy="1288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w Cen MT" panose="020B0602020104020603"/>
                  <a:ea typeface="+mn-ea"/>
                  <a:cs typeface="+mn-cs"/>
                </a:rPr>
                <a:t>X</a:t>
              </a:r>
            </a:p>
          </p:txBody>
        </p:sp>
      </p:grpSp>
      <p:sp>
        <p:nvSpPr>
          <p:cNvPr id="56" name="TextBox 55">
            <a:extLst>
              <a:ext uri="{FF2B5EF4-FFF2-40B4-BE49-F238E27FC236}">
                <a16:creationId xmlns:a16="http://schemas.microsoft.com/office/drawing/2014/main" id="{22FA6652-D1D8-4D0F-9686-9B7683572718}"/>
              </a:ext>
            </a:extLst>
          </p:cNvPr>
          <p:cNvSpPr txBox="1"/>
          <p:nvPr/>
        </p:nvSpPr>
        <p:spPr>
          <a:xfrm>
            <a:off x="8036485" y="1694840"/>
            <a:ext cx="2922344"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miRNAs </a:t>
            </a:r>
            <a:r>
              <a:rPr kumimoji="0" lang="en-US" sz="1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silencing additional genes as per requirement for protein to be made</a:t>
            </a:r>
          </a:p>
        </p:txBody>
      </p:sp>
      <p:cxnSp>
        <p:nvCxnSpPr>
          <p:cNvPr id="70" name="Straight Arrow Connector 69">
            <a:extLst>
              <a:ext uri="{FF2B5EF4-FFF2-40B4-BE49-F238E27FC236}">
                <a16:creationId xmlns:a16="http://schemas.microsoft.com/office/drawing/2014/main" id="{A3143F01-93B3-49D3-B42D-527D328DCF7F}"/>
              </a:ext>
            </a:extLst>
          </p:cNvPr>
          <p:cNvCxnSpPr/>
          <p:nvPr/>
        </p:nvCxnSpPr>
        <p:spPr>
          <a:xfrm>
            <a:off x="6943312" y="2960936"/>
            <a:ext cx="0" cy="7193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0AE6DE-B2F0-4C6B-B918-5ECCE833332E}"/>
              </a:ext>
            </a:extLst>
          </p:cNvPr>
          <p:cNvCxnSpPr/>
          <p:nvPr/>
        </p:nvCxnSpPr>
        <p:spPr>
          <a:xfrm>
            <a:off x="6927024" y="2957390"/>
            <a:ext cx="1527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70303D-13CB-48ED-91DB-69035EB3A0E4}"/>
              </a:ext>
            </a:extLst>
          </p:cNvPr>
          <p:cNvCxnSpPr/>
          <p:nvPr/>
        </p:nvCxnSpPr>
        <p:spPr>
          <a:xfrm flipV="1">
            <a:off x="8454291" y="2331597"/>
            <a:ext cx="0" cy="6257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B9272717-3121-4B06-9921-F2613520561F}"/>
              </a:ext>
            </a:extLst>
          </p:cNvPr>
          <p:cNvSpPr/>
          <p:nvPr/>
        </p:nvSpPr>
        <p:spPr>
          <a:xfrm>
            <a:off x="7038713" y="5188011"/>
            <a:ext cx="165546" cy="1288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w Cen MT" panose="020B0602020104020603"/>
                <a:ea typeface="+mn-ea"/>
                <a:cs typeface="+mn-cs"/>
              </a:rPr>
              <a:t>X</a:t>
            </a:r>
          </a:p>
        </p:txBody>
      </p:sp>
      <p:cxnSp>
        <p:nvCxnSpPr>
          <p:cNvPr id="77" name="Straight Arrow Connector 76">
            <a:extLst>
              <a:ext uri="{FF2B5EF4-FFF2-40B4-BE49-F238E27FC236}">
                <a16:creationId xmlns:a16="http://schemas.microsoft.com/office/drawing/2014/main" id="{D3720A1B-6FBF-4C38-B27E-943A5E4CF419}"/>
              </a:ext>
            </a:extLst>
          </p:cNvPr>
          <p:cNvCxnSpPr/>
          <p:nvPr/>
        </p:nvCxnSpPr>
        <p:spPr>
          <a:xfrm>
            <a:off x="7554065" y="3913232"/>
            <a:ext cx="817638" cy="0"/>
          </a:xfrm>
          <a:prstGeom prst="straightConnector1">
            <a:avLst/>
          </a:prstGeom>
          <a:ln w="381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7D5C12D-B9B6-4B4B-99D3-A5B3A3D2F93B}"/>
              </a:ext>
            </a:extLst>
          </p:cNvPr>
          <p:cNvCxnSpPr>
            <a:cxnSpLocks/>
            <a:stCxn id="52" idx="0"/>
          </p:cNvCxnSpPr>
          <p:nvPr/>
        </p:nvCxnSpPr>
        <p:spPr>
          <a:xfrm>
            <a:off x="7273321" y="5255924"/>
            <a:ext cx="1087695" cy="0"/>
          </a:xfrm>
          <a:prstGeom prst="straightConnector1">
            <a:avLst/>
          </a:prstGeom>
          <a:ln w="381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7119E5B-525D-48FB-8ACD-F320D4170891}"/>
              </a:ext>
            </a:extLst>
          </p:cNvPr>
          <p:cNvSpPr txBox="1"/>
          <p:nvPr/>
        </p:nvSpPr>
        <p:spPr>
          <a:xfrm>
            <a:off x="8460768" y="3532744"/>
            <a:ext cx="2157282" cy="1936051"/>
          </a:xfrm>
          <a:prstGeom prst="rect">
            <a:avLst/>
          </a:prstGeom>
          <a:solidFill>
            <a:schemeClr val="bg1"/>
          </a:solidFill>
          <a:ln w="38100">
            <a:solidFill>
              <a:srgbClr val="FFC000"/>
            </a:solidFill>
          </a:ln>
        </p:spPr>
        <p:txBody>
          <a:bodyPr wrap="square" rtlCol="0" anchor="t">
            <a:noAutofit/>
          </a:bodyPr>
          <a:lstStyle/>
          <a:p>
            <a:pPr marL="0" marR="0" lvl="0" indent="0" algn="ctr" defTabSz="4572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Protein synthesis</a:t>
            </a:r>
          </a:p>
        </p:txBody>
      </p:sp>
      <p:sp>
        <p:nvSpPr>
          <p:cNvPr id="83" name="TextBox 82">
            <a:extLst>
              <a:ext uri="{FF2B5EF4-FFF2-40B4-BE49-F238E27FC236}">
                <a16:creationId xmlns:a16="http://schemas.microsoft.com/office/drawing/2014/main" id="{CBCE016E-6A1A-4E35-BB52-11244E7F9AC5}"/>
              </a:ext>
            </a:extLst>
          </p:cNvPr>
          <p:cNvSpPr txBox="1"/>
          <p:nvPr/>
        </p:nvSpPr>
        <p:spPr>
          <a:xfrm>
            <a:off x="8928803" y="3572523"/>
            <a:ext cx="1226618"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0000"/>
                </a:solidFill>
                <a:effectLst/>
                <a:uLnTx/>
                <a:uFillTx/>
                <a:latin typeface="Tw Cen MT" panose="020B0602020104020603"/>
                <a:ea typeface="+mn-ea"/>
                <a:cs typeface="+mn-cs"/>
              </a:rPr>
              <a:t>RIBOSOMES</a:t>
            </a:r>
          </a:p>
        </p:txBody>
      </p:sp>
      <p:sp>
        <p:nvSpPr>
          <p:cNvPr id="84" name="TextBox 83">
            <a:extLst>
              <a:ext uri="{FF2B5EF4-FFF2-40B4-BE49-F238E27FC236}">
                <a16:creationId xmlns:a16="http://schemas.microsoft.com/office/drawing/2014/main" id="{2F2674EF-7E8C-4020-BB92-533069645370}"/>
              </a:ext>
            </a:extLst>
          </p:cNvPr>
          <p:cNvSpPr txBox="1"/>
          <p:nvPr/>
        </p:nvSpPr>
        <p:spPr>
          <a:xfrm>
            <a:off x="3542158" y="3329849"/>
            <a:ext cx="989373"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0000"/>
                </a:solidFill>
                <a:effectLst/>
                <a:uLnTx/>
                <a:uFillTx/>
                <a:latin typeface="Tw Cen MT" panose="020B0602020104020603"/>
                <a:ea typeface="+mn-ea"/>
                <a:cs typeface="+mn-cs"/>
              </a:rPr>
              <a:t>NUCLEUS</a:t>
            </a:r>
          </a:p>
        </p:txBody>
      </p:sp>
      <p:pic>
        <p:nvPicPr>
          <p:cNvPr id="1026" name="Picture 2" descr="Image result for gear icon">
            <a:extLst>
              <a:ext uri="{FF2B5EF4-FFF2-40B4-BE49-F238E27FC236}">
                <a16:creationId xmlns:a16="http://schemas.microsoft.com/office/drawing/2014/main" id="{E339AC84-F936-494A-9F6B-962D4AABD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7482" y="4271619"/>
            <a:ext cx="1070709" cy="1070709"/>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a:extLst>
              <a:ext uri="{FF2B5EF4-FFF2-40B4-BE49-F238E27FC236}">
                <a16:creationId xmlns:a16="http://schemas.microsoft.com/office/drawing/2014/main" id="{19B74E3C-FF2C-420C-AA36-5834A8E86BF6}"/>
              </a:ext>
            </a:extLst>
          </p:cNvPr>
          <p:cNvCxnSpPr/>
          <p:nvPr/>
        </p:nvCxnSpPr>
        <p:spPr>
          <a:xfrm>
            <a:off x="3469133" y="5255924"/>
            <a:ext cx="1812459" cy="0"/>
          </a:xfrm>
          <a:prstGeom prst="straightConnector1">
            <a:avLst/>
          </a:prstGeom>
          <a:ln w="3810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2058C4-3145-4E55-B19A-CDE86BFEE105}"/>
              </a:ext>
            </a:extLst>
          </p:cNvPr>
          <p:cNvCxnSpPr/>
          <p:nvPr/>
        </p:nvCxnSpPr>
        <p:spPr>
          <a:xfrm>
            <a:off x="3293414" y="2437658"/>
            <a:ext cx="0" cy="1218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88030F03-FC32-4384-B670-885BD6DFAB09}"/>
              </a:ext>
            </a:extLst>
          </p:cNvPr>
          <p:cNvSpPr/>
          <p:nvPr/>
        </p:nvSpPr>
        <p:spPr>
          <a:xfrm>
            <a:off x="1236439" y="2618169"/>
            <a:ext cx="91440" cy="9144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0" name="Oval 89">
            <a:extLst>
              <a:ext uri="{FF2B5EF4-FFF2-40B4-BE49-F238E27FC236}">
                <a16:creationId xmlns:a16="http://schemas.microsoft.com/office/drawing/2014/main" id="{7B4F7EA9-2CE8-49AC-AD25-DAFE196F4F2E}"/>
              </a:ext>
            </a:extLst>
          </p:cNvPr>
          <p:cNvSpPr/>
          <p:nvPr/>
        </p:nvSpPr>
        <p:spPr>
          <a:xfrm>
            <a:off x="3256976" y="2426441"/>
            <a:ext cx="91440" cy="9144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1" name="Oval 90">
            <a:extLst>
              <a:ext uri="{FF2B5EF4-FFF2-40B4-BE49-F238E27FC236}">
                <a16:creationId xmlns:a16="http://schemas.microsoft.com/office/drawing/2014/main" id="{3266BACD-626F-43F2-9779-56E9452B3D9F}"/>
              </a:ext>
            </a:extLst>
          </p:cNvPr>
          <p:cNvSpPr/>
          <p:nvPr/>
        </p:nvSpPr>
        <p:spPr>
          <a:xfrm>
            <a:off x="1659224" y="4810769"/>
            <a:ext cx="91440" cy="9144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2" name="Oval 91">
            <a:extLst>
              <a:ext uri="{FF2B5EF4-FFF2-40B4-BE49-F238E27FC236}">
                <a16:creationId xmlns:a16="http://schemas.microsoft.com/office/drawing/2014/main" id="{0D81D8BC-1CAE-4CD8-A732-DD8650E626F4}"/>
              </a:ext>
            </a:extLst>
          </p:cNvPr>
          <p:cNvSpPr/>
          <p:nvPr/>
        </p:nvSpPr>
        <p:spPr>
          <a:xfrm>
            <a:off x="8414012" y="2303535"/>
            <a:ext cx="91440" cy="9144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9" name="Rectangle 88">
            <a:extLst>
              <a:ext uri="{FF2B5EF4-FFF2-40B4-BE49-F238E27FC236}">
                <a16:creationId xmlns:a16="http://schemas.microsoft.com/office/drawing/2014/main" id="{F0486297-739A-4C10-B5C1-A8DFDE370903}"/>
              </a:ext>
            </a:extLst>
          </p:cNvPr>
          <p:cNvSpPr/>
          <p:nvPr/>
        </p:nvSpPr>
        <p:spPr>
          <a:xfrm>
            <a:off x="2251226" y="6125499"/>
            <a:ext cx="2320002" cy="46850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TRANSCRIPTION</a:t>
            </a:r>
          </a:p>
        </p:txBody>
      </p:sp>
      <p:sp>
        <p:nvSpPr>
          <p:cNvPr id="94" name="Rectangle 93">
            <a:extLst>
              <a:ext uri="{FF2B5EF4-FFF2-40B4-BE49-F238E27FC236}">
                <a16:creationId xmlns:a16="http://schemas.microsoft.com/office/drawing/2014/main" id="{48680760-3FDB-42C8-AF6D-6EC2E743D1C1}"/>
              </a:ext>
            </a:extLst>
          </p:cNvPr>
          <p:cNvSpPr/>
          <p:nvPr/>
        </p:nvSpPr>
        <p:spPr>
          <a:xfrm>
            <a:off x="8439107" y="6125499"/>
            <a:ext cx="2257341" cy="46850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TRANSLATION</a:t>
            </a:r>
          </a:p>
        </p:txBody>
      </p:sp>
    </p:spTree>
    <p:extLst>
      <p:ext uri="{BB962C8B-B14F-4D97-AF65-F5344CB8AC3E}">
        <p14:creationId xmlns:p14="http://schemas.microsoft.com/office/powerpoint/2010/main" val="420827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0BB-5722-4A8B-9BB8-389E7DF555C5}"/>
              </a:ext>
            </a:extLst>
          </p:cNvPr>
          <p:cNvSpPr>
            <a:spLocks noGrp="1"/>
          </p:cNvSpPr>
          <p:nvPr>
            <p:ph type="title"/>
          </p:nvPr>
        </p:nvSpPr>
        <p:spPr/>
        <p:txBody>
          <a:bodyPr/>
          <a:lstStyle/>
          <a:p>
            <a:r>
              <a:rPr lang="en-US" dirty="0"/>
              <a:t>Clinical DATA</a:t>
            </a:r>
          </a:p>
        </p:txBody>
      </p:sp>
      <p:pic>
        <p:nvPicPr>
          <p:cNvPr id="6" name="Picture 5">
            <a:extLst>
              <a:ext uri="{FF2B5EF4-FFF2-40B4-BE49-F238E27FC236}">
                <a16:creationId xmlns:a16="http://schemas.microsoft.com/office/drawing/2014/main" id="{79CE3F36-0624-4E11-8FB0-5F8A162E99F0}"/>
              </a:ext>
            </a:extLst>
          </p:cNvPr>
          <p:cNvPicPr>
            <a:picLocks noChangeAspect="1"/>
          </p:cNvPicPr>
          <p:nvPr/>
        </p:nvPicPr>
        <p:blipFill>
          <a:blip r:embed="rId2"/>
          <a:stretch>
            <a:fillRect/>
          </a:stretch>
        </p:blipFill>
        <p:spPr>
          <a:xfrm>
            <a:off x="659859" y="1723341"/>
            <a:ext cx="219075" cy="257175"/>
          </a:xfrm>
          <a:prstGeom prst="rect">
            <a:avLst/>
          </a:prstGeom>
        </p:spPr>
      </p:pic>
      <p:sp>
        <p:nvSpPr>
          <p:cNvPr id="7" name="Content Placeholder 2">
            <a:extLst>
              <a:ext uri="{FF2B5EF4-FFF2-40B4-BE49-F238E27FC236}">
                <a16:creationId xmlns:a16="http://schemas.microsoft.com/office/drawing/2014/main" id="{DDC8E2EC-566E-45EC-94C3-8B839150762D}"/>
              </a:ext>
            </a:extLst>
          </p:cNvPr>
          <p:cNvSpPr txBox="1">
            <a:spLocks/>
          </p:cNvSpPr>
          <p:nvPr/>
        </p:nvSpPr>
        <p:spPr>
          <a:xfrm>
            <a:off x="1024128" y="1851928"/>
            <a:ext cx="10143743" cy="65157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None/>
              <a:tabLst/>
              <a:defRPr/>
            </a:pPr>
            <a:r>
              <a:rPr kumimoji="0" lang="en-US" sz="2200" b="0" i="0" u="none" strike="noStrike" kern="1200" cap="none" spc="0" normalizeH="0" baseline="0" noProof="0">
                <a:ln>
                  <a:noFill/>
                </a:ln>
                <a:solidFill>
                  <a:prstClr val="black"/>
                </a:solidFill>
                <a:effectLst/>
                <a:uLnTx/>
                <a:uFillTx/>
                <a:latin typeface="Tw Cen MT" panose="020B0602020104020603"/>
                <a:ea typeface="+mn-ea"/>
                <a:cs typeface="+mn-cs"/>
              </a:rPr>
              <a:t>Consists of demographic, diagnostic, treatment and survival indicators</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graphicFrame>
        <p:nvGraphicFramePr>
          <p:cNvPr id="10" name="Diagram 9">
            <a:extLst>
              <a:ext uri="{FF2B5EF4-FFF2-40B4-BE49-F238E27FC236}">
                <a16:creationId xmlns:a16="http://schemas.microsoft.com/office/drawing/2014/main" id="{7696A039-2201-49BF-8D5B-15150FAA2EF6}"/>
              </a:ext>
            </a:extLst>
          </p:cNvPr>
          <p:cNvGraphicFramePr/>
          <p:nvPr>
            <p:extLst/>
          </p:nvPr>
        </p:nvGraphicFramePr>
        <p:xfrm>
          <a:off x="1739898" y="2242321"/>
          <a:ext cx="8712201" cy="4107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B49DEFBE-1C99-4A89-AB46-6AD4207E7439}"/>
              </a:ext>
            </a:extLst>
          </p:cNvPr>
          <p:cNvSpPr/>
          <p:nvPr/>
        </p:nvSpPr>
        <p:spPr>
          <a:xfrm>
            <a:off x="4908235" y="11475"/>
            <a:ext cx="7265577" cy="22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lumMod val="75000"/>
                  </a:schemeClr>
                </a:solidFill>
              </a:rPr>
              <a:t>BACKGROUND</a:t>
            </a:r>
            <a:r>
              <a:rPr lang="en-US" sz="1200" dirty="0">
                <a:solidFill>
                  <a:schemeClr val="accent1">
                    <a:lumMod val="75000"/>
                  </a:schemeClr>
                </a:solidFill>
              </a:rPr>
              <a:t> </a:t>
            </a:r>
            <a:r>
              <a:rPr lang="en-US" sz="1200" dirty="0">
                <a:solidFill>
                  <a:schemeClr val="bg1">
                    <a:lumMod val="75000"/>
                  </a:schemeClr>
                </a:solidFill>
              </a:rPr>
              <a:t>| </a:t>
            </a:r>
            <a:r>
              <a:rPr lang="en-US" sz="1200" dirty="0">
                <a:solidFill>
                  <a:schemeClr val="accent1">
                    <a:lumMod val="75000"/>
                  </a:schemeClr>
                </a:solidFill>
              </a:rPr>
              <a:t>DATA</a:t>
            </a:r>
            <a:r>
              <a:rPr lang="en-US" sz="1200" dirty="0">
                <a:solidFill>
                  <a:schemeClr val="bg1">
                    <a:lumMod val="75000"/>
                  </a:schemeClr>
                </a:solidFill>
              </a:rPr>
              <a:t> | VARIABLE SELECTION | MODELLING | VALIDATION | INTERPRETATION OF RESULTS</a:t>
            </a:r>
          </a:p>
        </p:txBody>
      </p:sp>
    </p:spTree>
    <p:extLst>
      <p:ext uri="{BB962C8B-B14F-4D97-AF65-F5344CB8AC3E}">
        <p14:creationId xmlns:p14="http://schemas.microsoft.com/office/powerpoint/2010/main" val="896617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4811</TotalTime>
  <Words>3556</Words>
  <Application>Microsoft Office PowerPoint</Application>
  <PresentationFormat>Widescreen</PresentationFormat>
  <Paragraphs>503</Paragraphs>
  <Slides>44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Century Gothic</vt:lpstr>
      <vt:lpstr>Times New Roman</vt:lpstr>
      <vt:lpstr>Tw Cen MT</vt:lpstr>
      <vt:lpstr>Tw Cen MT (Body)</vt:lpstr>
      <vt:lpstr>Tw Cen MT Condensed</vt:lpstr>
      <vt:lpstr>Wingdings</vt:lpstr>
      <vt:lpstr>Wingdings 3</vt:lpstr>
      <vt:lpstr>Integral</vt:lpstr>
      <vt:lpstr>Precision medicine for cancer treatment  capstone Project</vt:lpstr>
      <vt:lpstr>Agenda  background  Data  Variable selection  modelling  validation  interpretation of results   </vt:lpstr>
      <vt:lpstr>Client introduction</vt:lpstr>
      <vt:lpstr>PROBLEM STATEMENT</vt:lpstr>
      <vt:lpstr>RESEARCH PURPOSE</vt:lpstr>
      <vt:lpstr>Data</vt:lpstr>
      <vt:lpstr>DATA</vt:lpstr>
      <vt:lpstr>WHAT IS THE methylation, mrna &amp; mirna data about?</vt:lpstr>
      <vt:lpstr>Clinical DATA</vt:lpstr>
      <vt:lpstr>Variable selection</vt:lpstr>
      <vt:lpstr>Selecting features relevant to Breast cancer</vt:lpstr>
      <vt:lpstr>1. Differential expression analysis</vt:lpstr>
      <vt:lpstr>2. Recursive feature elimination</vt:lpstr>
      <vt:lpstr>Final feature set</vt:lpstr>
      <vt:lpstr>Modeling</vt:lpstr>
      <vt:lpstr>Pfi time binned into classes and modeled as dependent variable </vt:lpstr>
      <vt:lpstr>prediction of two pfi time buckets</vt:lpstr>
      <vt:lpstr>Pfi time binned into classes and modeled as dependent variable </vt:lpstr>
      <vt:lpstr>prediction of THREE pfi time buckets</vt:lpstr>
      <vt:lpstr>Model selection</vt:lpstr>
      <vt:lpstr>Comparison of features – genes vs. drugs</vt:lpstr>
      <vt:lpstr>Model validation</vt:lpstr>
      <vt:lpstr>PowerPoint Presentation</vt:lpstr>
      <vt:lpstr>MODEL validation – Results</vt:lpstr>
      <vt:lpstr>Qualitative findings Interaction AMONG drugs and genes</vt:lpstr>
      <vt:lpstr>Identifying interactions and quantifying their effects on pfi TIME</vt:lpstr>
      <vt:lpstr>Visualizing effect of interacting features on probability of the 3 PFI buckets</vt:lpstr>
      <vt:lpstr>effect of the Tumor Stage*RHBDL1*DHRS12 interactions on PFI TIME</vt:lpstr>
      <vt:lpstr>effect of the Tumor Stage*RHBDL1*DHRS12 interactions on PFI TIME</vt:lpstr>
      <vt:lpstr>Studying effectiveness of drugs on tumors due to different gene expression variations</vt:lpstr>
      <vt:lpstr>Prep to understand next three slides</vt:lpstr>
      <vt:lpstr>effect of gene-drug interactions on PFI TIME</vt:lpstr>
      <vt:lpstr>effect of gene-drug interactions on PFI TIME</vt:lpstr>
      <vt:lpstr>effect of gene-drug interactions on PFI TIME</vt:lpstr>
      <vt:lpstr>Example of Application area for this research</vt:lpstr>
      <vt:lpstr>LIMITATIONS of the study</vt:lpstr>
      <vt:lpstr>Future steps</vt:lpstr>
      <vt:lpstr>QUESTIONS</vt:lpstr>
      <vt:lpstr>APPENDIX</vt:lpstr>
      <vt:lpstr>Principal Component analysis</vt:lpstr>
      <vt:lpstr>PREDICTION OF SQ.ROOT(PFI TIME)</vt:lpstr>
      <vt:lpstr>effect of gene interactions on survival</vt:lpstr>
      <vt:lpstr>effect of gene-GENE interactions on PFI TIME</vt:lpstr>
      <vt:lpstr>effect of gene-GENE interactions on PFI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garima sood</dc:creator>
  <cp:lastModifiedBy>garima sood</cp:lastModifiedBy>
  <cp:revision>179</cp:revision>
  <dcterms:created xsi:type="dcterms:W3CDTF">2018-11-28T22:44:12Z</dcterms:created>
  <dcterms:modified xsi:type="dcterms:W3CDTF">2019-01-18T09:06:06Z</dcterms:modified>
</cp:coreProperties>
</file>