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96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E0EFA-E5E9-DC52-BBB9-95DCA01DE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235546-22F1-51CE-BA1B-401B81613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59BEA-10D6-BD0E-DDA7-EC19BF69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07D9B-2DA2-4F20-9E47-A1D646718C2B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D5229-64AA-7123-4B68-EA75A5D53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4422C-84F9-4C00-F144-D47A66E5E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DB32-D9F4-46B3-BA81-4EF27355B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67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5B647-3CCF-C8C5-E09C-8784E3955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3315B4-52B8-041A-77F1-A8E100302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CDED4-6E0B-98DE-D4F0-DDDB49CD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07D9B-2DA2-4F20-9E47-A1D646718C2B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9A596-84A5-6790-FA69-CF29F14C5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7412D-BB0E-0121-A782-02B7F8E05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DB32-D9F4-46B3-BA81-4EF27355B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843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4D498-23E2-50EB-EFA8-01A5FDEB83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8D0D40-13ED-8C2E-8E0E-82E4F31C8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A5B6F-6A29-5E6E-3A83-D0AEA31F1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07D9B-2DA2-4F20-9E47-A1D646718C2B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A4F86-46AD-3F51-7F75-909AD1A66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CADE5-BBC1-A5F6-4F23-2C810601E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DB32-D9F4-46B3-BA81-4EF27355B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816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6D2AB-536A-4849-84E5-ED8E8F89A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72299-B37A-E236-0653-3A303B14B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B7367-0B28-0F8E-2030-2B2554E9C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07D9B-2DA2-4F20-9E47-A1D646718C2B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E5F71-CC65-1F60-0CCF-68C05B817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BF6D8-EB53-DD36-844C-2354A352D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DB32-D9F4-46B3-BA81-4EF27355B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872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FACC4-0221-463C-863C-EE1779540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EF4D3-8602-BABC-0DB9-7166720EE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30145-2958-36D4-938F-F6EFD0097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07D9B-2DA2-4F20-9E47-A1D646718C2B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E592B-36C5-FD8E-B3F7-9C5F905D9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831EA-F4E6-5B42-5E0E-8A549280D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DB32-D9F4-46B3-BA81-4EF27355B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610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3DE39-8B3E-5AC2-979C-C8C4F1C66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1F453-B83B-986A-59DC-13547C65D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5DE63-7321-EEF1-0D8A-E99B242B5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A375E-3BA9-DBDB-2E87-A6D2572E9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07D9B-2DA2-4F20-9E47-A1D646718C2B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7FF38-D1D2-418E-7468-C663D1D96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C56FC-03E8-CC87-44B8-533DC5993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DB32-D9F4-46B3-BA81-4EF27355B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364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13C59-D52D-510E-BE7E-43A686E2B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490F9-A835-D047-7450-2FAA2CAEE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5E2F3-AB7F-F7E1-8B4B-4A2437992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BC8073-541D-C3D3-FEF5-CB6C2C6980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70BD58-5E02-0D1A-2ECB-53ED467525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9EB3E1-E131-9AE5-E1B7-0D107F9D7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07D9B-2DA2-4F20-9E47-A1D646718C2B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135047-23BD-53AE-9EAE-69201AA73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148DBA-1C0E-BD9D-6F83-A81F37555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DB32-D9F4-46B3-BA81-4EF27355B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090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4AD58-2D25-2C34-26BD-5D3AB0BF7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F14020-0030-4D16-8E09-150EEFB46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07D9B-2DA2-4F20-9E47-A1D646718C2B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C0C725-5F57-4416-5040-6C670D3AB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BD3F5A-C4E4-6003-985A-29146120E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DB32-D9F4-46B3-BA81-4EF27355B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103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7FEE97-02A1-9BEE-F845-4401429BF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07D9B-2DA2-4F20-9E47-A1D646718C2B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663BB7-1521-2B82-916B-B07542500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67CC5-0638-7537-93FC-B7A94A26F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DB32-D9F4-46B3-BA81-4EF27355B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831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2C6B-275E-F0CE-1A88-A3938D95A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828C0-09B4-40D4-9221-9C53CB3F9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66CC20-D8B6-57EB-42BD-F28A583DC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054D3-8930-C553-F1AB-A9ACE1605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07D9B-2DA2-4F20-9E47-A1D646718C2B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E6573-B7B2-B507-BFD4-6F0CED0AE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0D065-ACD0-A542-7648-8FC4B22B7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DB32-D9F4-46B3-BA81-4EF27355B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795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3637A-DE52-339A-FF61-FA655BAA5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DC7890-C213-4852-31F3-28BC1751D7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2D682-8DEE-6F97-CEE1-9EC67FAF3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89B039-1DA0-F573-485C-C469C787D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07D9B-2DA2-4F20-9E47-A1D646718C2B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BD869-51D5-8236-2573-5A8617AE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C720C-6B0C-22D4-5C6C-D5EF4714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DB32-D9F4-46B3-BA81-4EF27355B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434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E3AE89-2B55-E0B5-43F7-0B7E58589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11E95-F5F1-E4AC-E597-2CEBCFE24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507DC-F41B-B9C3-00E3-9031D9254E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07D9B-2DA2-4F20-9E47-A1D646718C2B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AB7DB-EEA4-C029-4AAB-B8975E1022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93DEF-F3B7-2654-8D5A-D6143EEC59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0DB32-D9F4-46B3-BA81-4EF27355B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27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5CC37-11E2-A5CF-EA2A-66E432550C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bwewqdqhwefhq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611A9-5B6C-1EEA-62A4-6C3D9239B2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BFJHFLY</a:t>
            </a:r>
          </a:p>
        </p:txBody>
      </p:sp>
    </p:spTree>
    <p:extLst>
      <p:ext uri="{BB962C8B-B14F-4D97-AF65-F5344CB8AC3E}">
        <p14:creationId xmlns:p14="http://schemas.microsoft.com/office/powerpoint/2010/main" val="700852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bwewqdqhwefhq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bdqhwefhq</dc:title>
  <dc:creator>Garima Sethi</dc:creator>
  <cp:lastModifiedBy>Garima Sethi</cp:lastModifiedBy>
  <cp:revision>3</cp:revision>
  <dcterms:created xsi:type="dcterms:W3CDTF">2023-06-14T11:09:29Z</dcterms:created>
  <dcterms:modified xsi:type="dcterms:W3CDTF">2023-06-16T11:53:37Z</dcterms:modified>
</cp:coreProperties>
</file>