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5" r:id="rId7"/>
    <p:sldId id="264" r:id="rId8"/>
    <p:sldId id="262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0000F2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69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7716063" cy="777160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384CD-E8B5-4B24-9EFC-57D4EACF53E5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A6445-EC6E-4E14-AB69-2EC737056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A6445-EC6E-4E14-AB69-2EC73705641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C92-F246-4828-8094-C835EE3FFB23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F171-D267-403A-ABB2-8E23371BE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C92-F246-4828-8094-C835EE3FFB23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F171-D267-403A-ABB2-8E23371BE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C92-F246-4828-8094-C835EE3FFB23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F171-D267-403A-ABB2-8E23371BE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C92-F246-4828-8094-C835EE3FFB23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F171-D267-403A-ABB2-8E23371BE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C92-F246-4828-8094-C835EE3FFB23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F171-D267-403A-ABB2-8E23371BE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C92-F246-4828-8094-C835EE3FFB23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F171-D267-403A-ABB2-8E23371BE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C92-F246-4828-8094-C835EE3FFB23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F171-D267-403A-ABB2-8E23371BE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C92-F246-4828-8094-C835EE3FFB23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F171-D267-403A-ABB2-8E23371BE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C92-F246-4828-8094-C835EE3FFB23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F171-D267-403A-ABB2-8E23371BE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C92-F246-4828-8094-C835EE3FFB23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F171-D267-403A-ABB2-8E23371BE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C92-F246-4828-8094-C835EE3FFB23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F171-D267-403A-ABB2-8E23371BE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FC92-F246-4828-8094-C835EE3FFB23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DF171-D267-403A-ABB2-8E23371BE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676400" y="4191000"/>
            <a:ext cx="53340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76400" y="2362200"/>
            <a:ext cx="5334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76400" y="762000"/>
            <a:ext cx="533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19800" y="557426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Time (</a:t>
            </a:r>
            <a:r>
              <a:rPr lang="de-DE" sz="1600" i="1" dirty="0" smtClean="0"/>
              <a:t>s</a:t>
            </a:r>
            <a:r>
              <a:rPr lang="de-DE" sz="1600" dirty="0" smtClean="0"/>
              <a:t>) 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984767" y="4898024"/>
            <a:ext cx="175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Acceleration(</a:t>
            </a:r>
            <a:r>
              <a:rPr lang="de-DE" sz="1600" i="1" dirty="0" smtClean="0"/>
              <a:t>m·s</a:t>
            </a:r>
            <a:r>
              <a:rPr lang="de-DE" sz="1600" i="1" baseline="30000" dirty="0" smtClean="0"/>
              <a:t>-2</a:t>
            </a:r>
            <a:r>
              <a:rPr lang="de-DE" sz="1600" dirty="0" smtClean="0"/>
              <a:t>) 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057400" y="4385846"/>
            <a:ext cx="384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a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057400" y="5181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-a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057400" y="4800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0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019800" y="1905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Time (</a:t>
            </a:r>
            <a:r>
              <a:rPr lang="de-DE" sz="1600" i="1" dirty="0" smtClean="0"/>
              <a:t>s</a:t>
            </a:r>
            <a:r>
              <a:rPr lang="de-DE" sz="1600" dirty="0" smtClean="0"/>
              <a:t>) 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1600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 smtClean="0"/>
              <a:t>s</a:t>
            </a:r>
            <a:r>
              <a:rPr lang="de-DE" sz="1600" i="1" baseline="-25000" dirty="0" smtClean="0"/>
              <a:t>1</a:t>
            </a:r>
            <a:endParaRPr lang="en-US" sz="1600" i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914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 smtClean="0"/>
              <a:t>s</a:t>
            </a:r>
            <a:r>
              <a:rPr lang="de-DE" sz="1600" i="1" baseline="-25000" dirty="0" smtClean="0"/>
              <a:t>2</a:t>
            </a:r>
            <a:endParaRPr lang="en-US" sz="1600" i="1" baseline="-250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1277094" y="1313705"/>
            <a:ext cx="113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Position(</a:t>
            </a:r>
            <a:r>
              <a:rPr lang="de-DE" sz="1600" i="1" dirty="0" smtClean="0"/>
              <a:t>m</a:t>
            </a:r>
            <a:r>
              <a:rPr lang="de-DE" sz="1600" dirty="0" smtClean="0"/>
              <a:t>) 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019800" y="35052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Time (</a:t>
            </a:r>
            <a:r>
              <a:rPr lang="de-DE" sz="1600" i="1" dirty="0" smtClean="0"/>
              <a:t>s</a:t>
            </a:r>
            <a:r>
              <a:rPr lang="de-DE" sz="1600" dirty="0" smtClean="0"/>
              <a:t>) 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054352" y="2819400"/>
            <a:ext cx="384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 smtClean="0"/>
              <a:t>v</a:t>
            </a:r>
            <a:endParaRPr lang="en-US" sz="16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057400" y="324284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0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1140082" y="2990106"/>
            <a:ext cx="144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Velocity (</a:t>
            </a:r>
            <a:r>
              <a:rPr lang="de-DE" sz="1600" i="1" dirty="0" smtClean="0"/>
              <a:t>m·s</a:t>
            </a:r>
            <a:r>
              <a:rPr lang="de-DE" sz="1600" i="1" baseline="30000" dirty="0" smtClean="0"/>
              <a:t>-1</a:t>
            </a:r>
            <a:r>
              <a:rPr lang="de-DE" sz="1600" dirty="0" smtClean="0"/>
              <a:t>) </a:t>
            </a:r>
            <a:endParaRPr lang="en-US" sz="1600" dirty="0"/>
          </a:p>
        </p:txBody>
      </p:sp>
      <p:pic>
        <p:nvPicPr>
          <p:cNvPr id="1030" name="Picture 6" descr="C:\Users\mas\Dropbox\work\Thesis\images\acceler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267200"/>
            <a:ext cx="3657600" cy="1472838"/>
          </a:xfrm>
          <a:prstGeom prst="rect">
            <a:avLst/>
          </a:prstGeom>
          <a:noFill/>
        </p:spPr>
      </p:pic>
      <p:pic>
        <p:nvPicPr>
          <p:cNvPr id="1031" name="Picture 7" descr="C:\Users\mas\Dropbox\work\Thesis\images\posi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838200"/>
            <a:ext cx="3657600" cy="1267097"/>
          </a:xfrm>
          <a:prstGeom prst="rect">
            <a:avLst/>
          </a:prstGeom>
          <a:noFill/>
        </p:spPr>
      </p:pic>
      <p:pic>
        <p:nvPicPr>
          <p:cNvPr id="1032" name="Picture 8" descr="C:\Users\mas\Dropbox\work\Thesis\images\velocit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2590800"/>
            <a:ext cx="3657600" cy="11593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mas\Dropbox\work\Thesis\images\EvaluationComparisonVisual_ra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0" y="831850"/>
            <a:ext cx="6602413" cy="51943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219700" y="1293515"/>
            <a:ext cx="2641600" cy="568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867400" y="1168400"/>
            <a:ext cx="622300" cy="1588"/>
          </a:xfrm>
          <a:prstGeom prst="line">
            <a:avLst/>
          </a:prstGeom>
          <a:ln>
            <a:solidFill>
              <a:srgbClr val="000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905500" y="1676400"/>
            <a:ext cx="622300" cy="1588"/>
          </a:xfrm>
          <a:prstGeom prst="line">
            <a:avLst/>
          </a:prstGeom>
          <a:ln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31000" y="920750"/>
            <a:ext cx="11303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Model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756400" y="1492250"/>
            <a:ext cx="11303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Actual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85800" y="990600"/>
            <a:ext cx="7543800" cy="419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mas\Dropbox\work\Thesis\images\motion_profi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143000"/>
            <a:ext cx="5486400" cy="331143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781800" y="423344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Time (</a:t>
            </a:r>
            <a:r>
              <a:rPr lang="de-DE" i="1" dirty="0" smtClean="0"/>
              <a:t>s</a:t>
            </a:r>
            <a:r>
              <a:rPr lang="de-DE" dirty="0" smtClean="0"/>
              <a:t>)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4908966"/>
            <a:ext cx="640080" cy="1588"/>
          </a:xfrm>
          <a:prstGeom prst="line">
            <a:avLst/>
          </a:prstGeom>
          <a:ln w="571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7800" y="4724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Position(</a:t>
            </a:r>
            <a:r>
              <a:rPr lang="de-DE" i="1" dirty="0" smtClean="0"/>
              <a:t>m</a:t>
            </a:r>
            <a:r>
              <a:rPr lang="de-DE" sz="1600" dirty="0" smtClean="0"/>
              <a:t>) </a:t>
            </a:r>
            <a:endParaRPr lang="en-US" sz="1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971800" y="4910554"/>
            <a:ext cx="609600" cy="1588"/>
          </a:xfrm>
          <a:prstGeom prst="line">
            <a:avLst/>
          </a:prstGeom>
          <a:ln w="57150">
            <a:solidFill>
              <a:srgbClr val="000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86400" y="4908966"/>
            <a:ext cx="609600" cy="1588"/>
          </a:xfrm>
          <a:prstGeom prst="line">
            <a:avLst/>
          </a:prstGeom>
          <a:ln w="57150"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87233" y="4724400"/>
            <a:ext cx="159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Velocity (</a:t>
            </a:r>
            <a:r>
              <a:rPr lang="de-DE" i="1" dirty="0" smtClean="0"/>
              <a:t>m·s</a:t>
            </a:r>
            <a:r>
              <a:rPr lang="de-DE" i="1" baseline="30000" dirty="0" smtClean="0"/>
              <a:t>-1</a:t>
            </a:r>
            <a:r>
              <a:rPr lang="de-DE" dirty="0" smtClean="0"/>
              <a:t>)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1" y="4724400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Acceleration(</a:t>
            </a:r>
            <a:r>
              <a:rPr lang="de-DE" i="1" dirty="0" smtClean="0"/>
              <a:t>m·s</a:t>
            </a:r>
            <a:r>
              <a:rPr lang="de-DE" i="1" baseline="30000" dirty="0" smtClean="0"/>
              <a:t>-2</a:t>
            </a:r>
            <a:r>
              <a:rPr lang="de-DE" dirty="0" smtClean="0"/>
              <a:t>)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331904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4400" y="2362200"/>
            <a:ext cx="38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 smtClean="0"/>
              <a:t>v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914400" y="2819400"/>
            <a:ext cx="38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37454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-a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" y="138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 smtClean="0"/>
              <a:t>s</a:t>
            </a:r>
            <a:endParaRPr lang="en-US" i="1" baseline="-2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4644179" y="5512437"/>
            <a:ext cx="1143000" cy="548640"/>
          </a:xfrm>
          <a:prstGeom prst="parallelogram">
            <a:avLst>
              <a:gd name="adj" fmla="val 5928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smtClean="0">
                <a:solidFill>
                  <a:schemeClr val="tx1"/>
                </a:solidFill>
              </a:rPr>
              <a:t>v</a:t>
            </a:r>
            <a:r>
              <a:rPr lang="de-DE" i="1" baseline="-25000" dirty="0" smtClean="0">
                <a:solidFill>
                  <a:schemeClr val="tx1"/>
                </a:solidFill>
              </a:rPr>
              <a:t>actual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6" name="Flowchart: Manual Input 5"/>
          <p:cNvSpPr/>
          <p:nvPr/>
        </p:nvSpPr>
        <p:spPr>
          <a:xfrm>
            <a:off x="129868" y="3154680"/>
            <a:ext cx="1143000" cy="548640"/>
          </a:xfrm>
          <a:prstGeom prst="flowChartManualInp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smtClean="0">
                <a:solidFill>
                  <a:schemeClr val="tx1"/>
                </a:solidFill>
              </a:rPr>
              <a:t>v</a:t>
            </a:r>
            <a:r>
              <a:rPr lang="de-DE" i="1" baseline="-25000" dirty="0" smtClean="0">
                <a:solidFill>
                  <a:schemeClr val="tx1"/>
                </a:solidFill>
              </a:rPr>
              <a:t>set</a:t>
            </a:r>
            <a:endParaRPr lang="en-US" dirty="0"/>
          </a:p>
        </p:txBody>
      </p:sp>
      <p:sp>
        <p:nvSpPr>
          <p:cNvPr id="7" name="Flowchart: Summing Junction 6"/>
          <p:cNvSpPr/>
          <p:nvPr/>
        </p:nvSpPr>
        <p:spPr>
          <a:xfrm>
            <a:off x="1739375" y="3314700"/>
            <a:ext cx="228600" cy="22860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6" idx="3"/>
            <a:endCxn id="7" idx="2"/>
          </p:cNvCxnSpPr>
          <p:nvPr/>
        </p:nvCxnSpPr>
        <p:spPr>
          <a:xfrm>
            <a:off x="1272868" y="3429000"/>
            <a:ext cx="466507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69800" y="3154680"/>
            <a:ext cx="114300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Limiter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422000" y="3156268"/>
            <a:ext cx="1143000" cy="548640"/>
            <a:chOff x="2422000" y="3211830"/>
            <a:chExt cx="1143000" cy="548640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2683620" y="3345180"/>
            <a:ext cx="635000" cy="292100"/>
          </p:xfrm>
          <a:graphic>
            <a:graphicData uri="http://schemas.openxmlformats.org/presentationml/2006/ole">
              <p:oleObj spid="_x0000_s1026" name="Equation" r:id="rId3" imgW="634680" imgH="291960" progId="Equation.3">
                <p:embed/>
              </p:oleObj>
            </a:graphicData>
          </a:graphic>
        </p:graphicFrame>
        <p:sp>
          <p:nvSpPr>
            <p:cNvPr id="27" name="Rectangle 26"/>
            <p:cNvSpPr/>
            <p:nvPr/>
          </p:nvSpPr>
          <p:spPr>
            <a:xfrm>
              <a:off x="2422000" y="3211830"/>
              <a:ext cx="1143000" cy="5486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01450" y="4268153"/>
            <a:ext cx="1143000" cy="548640"/>
            <a:chOff x="3388360" y="4056380"/>
            <a:chExt cx="1143000" cy="548640"/>
          </a:xfrm>
        </p:grpSpPr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3683000" y="4088130"/>
            <a:ext cx="584200" cy="469900"/>
          </p:xfrm>
          <a:graphic>
            <a:graphicData uri="http://schemas.openxmlformats.org/presentationml/2006/ole">
              <p:oleObj spid="_x0000_s1027" name="Equation" r:id="rId4" imgW="583920" imgH="469800" progId="Equation.3">
                <p:embed/>
              </p:oleObj>
            </a:graphicData>
          </a:graphic>
        </p:graphicFrame>
        <p:sp>
          <p:nvSpPr>
            <p:cNvPr id="28" name="Rectangle 27"/>
            <p:cNvSpPr/>
            <p:nvPr/>
          </p:nvSpPr>
          <p:spPr>
            <a:xfrm>
              <a:off x="3388360" y="4056380"/>
              <a:ext cx="1143000" cy="5486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5466190" y="3159437"/>
            <a:ext cx="45720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smtClean="0">
                <a:solidFill>
                  <a:schemeClr val="tx1"/>
                </a:solidFill>
              </a:rPr>
              <a:t>K</a:t>
            </a:r>
            <a:r>
              <a:rPr lang="de-DE" i="1" baseline="-25000" dirty="0" smtClean="0">
                <a:solidFill>
                  <a:schemeClr val="tx1"/>
                </a:solidFill>
              </a:rPr>
              <a:t>i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58570" y="4268153"/>
            <a:ext cx="45720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smtClean="0">
                <a:solidFill>
                  <a:schemeClr val="tx1"/>
                </a:solidFill>
              </a:rPr>
              <a:t>K</a:t>
            </a:r>
            <a:r>
              <a:rPr lang="de-DE" i="1" baseline="-25000" dirty="0" smtClean="0">
                <a:solidFill>
                  <a:schemeClr val="tx1"/>
                </a:solidFill>
              </a:rPr>
              <a:t>d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86935" y="2113598"/>
            <a:ext cx="45720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smtClean="0">
                <a:solidFill>
                  <a:schemeClr val="tx1"/>
                </a:solidFill>
              </a:rPr>
              <a:t>K</a:t>
            </a:r>
            <a:r>
              <a:rPr lang="de-DE" i="1" baseline="-25000" dirty="0" smtClean="0">
                <a:solidFill>
                  <a:schemeClr val="tx1"/>
                </a:solidFill>
              </a:rPr>
              <a:t>p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38" name="Flowchart: Summing Junction 37"/>
          <p:cNvSpPr/>
          <p:nvPr/>
        </p:nvSpPr>
        <p:spPr>
          <a:xfrm>
            <a:off x="6191165" y="3321050"/>
            <a:ext cx="228600" cy="22860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18466" y="3162618"/>
            <a:ext cx="114300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Limiter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4" idx="0"/>
            <a:endCxn id="7" idx="4"/>
          </p:cNvCxnSpPr>
          <p:nvPr/>
        </p:nvCxnSpPr>
        <p:spPr>
          <a:xfrm rot="16200000" flipV="1">
            <a:off x="2550109" y="2846867"/>
            <a:ext cx="1969137" cy="3362004"/>
          </a:xfrm>
          <a:prstGeom prst="bentConnector3">
            <a:avLst>
              <a:gd name="adj1" fmla="val 16831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" idx="0"/>
            <a:endCxn id="24" idx="2"/>
          </p:cNvCxnSpPr>
          <p:nvPr/>
        </p:nvCxnSpPr>
        <p:spPr>
          <a:xfrm rot="16200000" flipV="1">
            <a:off x="3923932" y="4220689"/>
            <a:ext cx="1809117" cy="774379"/>
          </a:xfrm>
          <a:prstGeom prst="bentConnector3">
            <a:avLst>
              <a:gd name="adj1" fmla="val 78226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" idx="0"/>
            <a:endCxn id="35" idx="2"/>
          </p:cNvCxnSpPr>
          <p:nvPr/>
        </p:nvCxnSpPr>
        <p:spPr>
          <a:xfrm rot="5400000" flipH="1" flipV="1">
            <a:off x="4553054" y="4370702"/>
            <a:ext cx="1804360" cy="479111"/>
          </a:xfrm>
          <a:prstGeom prst="bentConnector3">
            <a:avLst>
              <a:gd name="adj1" fmla="val 78300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" idx="6"/>
            <a:endCxn id="27" idx="1"/>
          </p:cNvCxnSpPr>
          <p:nvPr/>
        </p:nvCxnSpPr>
        <p:spPr>
          <a:xfrm>
            <a:off x="1967975" y="3429000"/>
            <a:ext cx="454025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3"/>
            <a:endCxn id="24" idx="1"/>
          </p:cNvCxnSpPr>
          <p:nvPr/>
        </p:nvCxnSpPr>
        <p:spPr>
          <a:xfrm flipV="1">
            <a:off x="3565000" y="3429000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3"/>
            <a:endCxn id="35" idx="1"/>
          </p:cNvCxnSpPr>
          <p:nvPr/>
        </p:nvCxnSpPr>
        <p:spPr>
          <a:xfrm>
            <a:off x="5012800" y="3429000"/>
            <a:ext cx="453390" cy="47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" idx="6"/>
          </p:cNvCxnSpPr>
          <p:nvPr/>
        </p:nvCxnSpPr>
        <p:spPr>
          <a:xfrm flipV="1">
            <a:off x="1967975" y="2395856"/>
            <a:ext cx="3018960" cy="1033144"/>
          </a:xfrm>
          <a:prstGeom prst="bentConnector3">
            <a:avLst>
              <a:gd name="adj1" fmla="val 6731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7" idx="6"/>
            <a:endCxn id="28" idx="1"/>
          </p:cNvCxnSpPr>
          <p:nvPr/>
        </p:nvCxnSpPr>
        <p:spPr>
          <a:xfrm>
            <a:off x="1967975" y="3429000"/>
            <a:ext cx="1133475" cy="1113473"/>
          </a:xfrm>
          <a:prstGeom prst="bentConnector3">
            <a:avLst>
              <a:gd name="adj1" fmla="val 1806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4" idx="0"/>
            <a:endCxn id="37" idx="2"/>
          </p:cNvCxnSpPr>
          <p:nvPr/>
        </p:nvCxnSpPr>
        <p:spPr>
          <a:xfrm rot="16200000" flipV="1">
            <a:off x="3790508" y="4087266"/>
            <a:ext cx="2850199" cy="144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4" idx="0"/>
            <a:endCxn id="36" idx="2"/>
          </p:cNvCxnSpPr>
          <p:nvPr/>
        </p:nvCxnSpPr>
        <p:spPr>
          <a:xfrm rot="5400000" flipH="1" flipV="1">
            <a:off x="5103602" y="4928870"/>
            <a:ext cx="695644" cy="471491"/>
          </a:xfrm>
          <a:prstGeom prst="bentConnector3">
            <a:avLst>
              <a:gd name="adj1" fmla="val 48630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8" idx="3"/>
            <a:endCxn id="36" idx="1"/>
          </p:cNvCxnSpPr>
          <p:nvPr/>
        </p:nvCxnSpPr>
        <p:spPr>
          <a:xfrm>
            <a:off x="4244450" y="4542473"/>
            <a:ext cx="121412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35" idx="3"/>
            <a:endCxn id="38" idx="2"/>
          </p:cNvCxnSpPr>
          <p:nvPr/>
        </p:nvCxnSpPr>
        <p:spPr>
          <a:xfrm>
            <a:off x="5923390" y="3433757"/>
            <a:ext cx="267775" cy="15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8" idx="6"/>
            <a:endCxn id="39" idx="1"/>
          </p:cNvCxnSpPr>
          <p:nvPr/>
        </p:nvCxnSpPr>
        <p:spPr>
          <a:xfrm>
            <a:off x="6419765" y="3435350"/>
            <a:ext cx="298701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hape 125"/>
          <p:cNvCxnSpPr>
            <a:stCxn id="37" idx="3"/>
            <a:endCxn id="38" idx="0"/>
          </p:cNvCxnSpPr>
          <p:nvPr/>
        </p:nvCxnSpPr>
        <p:spPr>
          <a:xfrm>
            <a:off x="5444135" y="2387918"/>
            <a:ext cx="861330" cy="9331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36" idx="3"/>
            <a:endCxn id="38" idx="4"/>
          </p:cNvCxnSpPr>
          <p:nvPr/>
        </p:nvCxnSpPr>
        <p:spPr>
          <a:xfrm flipV="1">
            <a:off x="5915770" y="3549650"/>
            <a:ext cx="389695" cy="99282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567542" y="1769423"/>
            <a:ext cx="6448301" cy="359822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1567542" y="1779891"/>
            <a:ext cx="138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Velocity PID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3" name="Flowchart: Manual Input 152"/>
          <p:cNvSpPr/>
          <p:nvPr/>
        </p:nvSpPr>
        <p:spPr>
          <a:xfrm>
            <a:off x="8309986" y="3166554"/>
            <a:ext cx="1143000" cy="548640"/>
          </a:xfrm>
          <a:prstGeom prst="flowChartManualInp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smtClean="0">
                <a:solidFill>
                  <a:schemeClr val="tx1"/>
                </a:solidFill>
              </a:rPr>
              <a:t>i</a:t>
            </a:r>
            <a:r>
              <a:rPr lang="de-DE" i="1" baseline="-25000" dirty="0" smtClean="0">
                <a:solidFill>
                  <a:schemeClr val="tx1"/>
                </a:solidFill>
              </a:rPr>
              <a:t>set</a:t>
            </a:r>
            <a:endParaRPr lang="en-US" dirty="0"/>
          </a:p>
        </p:txBody>
      </p:sp>
      <p:cxnSp>
        <p:nvCxnSpPr>
          <p:cNvPr id="154" name="Straight Arrow Connector 153"/>
          <p:cNvCxnSpPr>
            <a:stCxn id="39" idx="3"/>
            <a:endCxn id="153" idx="1"/>
          </p:cNvCxnSpPr>
          <p:nvPr/>
        </p:nvCxnSpPr>
        <p:spPr>
          <a:xfrm>
            <a:off x="7861466" y="3436938"/>
            <a:ext cx="448520" cy="39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/>
          <p:cNvSpPr/>
          <p:nvPr/>
        </p:nvSpPr>
        <p:spPr>
          <a:xfrm>
            <a:off x="4091743" y="79763"/>
            <a:ext cx="146304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06653" y="2006918"/>
          <a:ext cx="635000" cy="292100"/>
        </p:xfrm>
        <a:graphic>
          <a:graphicData uri="http://schemas.openxmlformats.org/presentationml/2006/ole">
            <p:oleObj spid="_x0000_s2050" name="Equation" r:id="rId3" imgW="634680" imgH="29196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4450774" y="1873568"/>
            <a:ext cx="73152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US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3434190" y="2347278"/>
          <a:ext cx="584200" cy="469900"/>
        </p:xfrm>
        <a:graphic>
          <a:graphicData uri="http://schemas.openxmlformats.org/presentationml/2006/ole">
            <p:oleObj spid="_x0000_s2051" name="Equation" r:id="rId4" imgW="583920" imgH="469800" progId="Equation.3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3345291" y="2316798"/>
            <a:ext cx="73152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47360" y="3125787"/>
            <a:ext cx="45720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smtClean="0">
                <a:solidFill>
                  <a:schemeClr val="tx1"/>
                </a:solidFill>
              </a:rPr>
              <a:t>K</a:t>
            </a:r>
            <a:r>
              <a:rPr lang="de-DE" i="1" baseline="-25000" dirty="0" smtClean="0">
                <a:solidFill>
                  <a:schemeClr val="tx1"/>
                </a:solidFill>
              </a:rPr>
              <a:t>p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87934" y="3700780"/>
            <a:ext cx="45720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smtClean="0">
                <a:solidFill>
                  <a:schemeClr val="tx1"/>
                </a:solidFill>
              </a:rPr>
              <a:t>K</a:t>
            </a:r>
            <a:r>
              <a:rPr lang="de-DE" i="1" baseline="-25000" dirty="0" smtClean="0">
                <a:solidFill>
                  <a:schemeClr val="tx1"/>
                </a:solidFill>
              </a:rPr>
              <a:t>i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4991" y="3700780"/>
            <a:ext cx="45720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smtClean="0">
                <a:solidFill>
                  <a:schemeClr val="tx1"/>
                </a:solidFill>
              </a:rPr>
              <a:t>K</a:t>
            </a:r>
            <a:r>
              <a:rPr lang="de-DE" i="1" baseline="-25000" dirty="0" smtClean="0">
                <a:solidFill>
                  <a:schemeClr val="tx1"/>
                </a:solidFill>
              </a:rPr>
              <a:t>d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14" name="Flowchart: Summing Junction 13"/>
          <p:cNvSpPr/>
          <p:nvPr/>
        </p:nvSpPr>
        <p:spPr>
          <a:xfrm>
            <a:off x="4699693" y="1281183"/>
            <a:ext cx="228600" cy="22860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 rot="5400000">
            <a:off x="4492238" y="950158"/>
            <a:ext cx="652780" cy="927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4"/>
            <a:endCxn id="7" idx="0"/>
          </p:cNvCxnSpPr>
          <p:nvPr/>
        </p:nvCxnSpPr>
        <p:spPr>
          <a:xfrm rot="16200000" flipH="1">
            <a:off x="4633371" y="1690404"/>
            <a:ext cx="363785" cy="25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359335" y="2672397"/>
            <a:ext cx="91440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Limiter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14" idx="4"/>
            <a:endCxn id="10" idx="0"/>
          </p:cNvCxnSpPr>
          <p:nvPr/>
        </p:nvCxnSpPr>
        <p:spPr>
          <a:xfrm rot="5400000">
            <a:off x="3859015" y="1361819"/>
            <a:ext cx="807015" cy="1102942"/>
          </a:xfrm>
          <a:prstGeom prst="bentConnector3">
            <a:avLst>
              <a:gd name="adj1" fmla="val 18526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4"/>
            <a:endCxn id="11" idx="0"/>
          </p:cNvCxnSpPr>
          <p:nvPr/>
        </p:nvCxnSpPr>
        <p:spPr>
          <a:xfrm rot="16200000" flipH="1">
            <a:off x="4486974" y="1836801"/>
            <a:ext cx="1616004" cy="961967"/>
          </a:xfrm>
          <a:prstGeom prst="bentConnector3">
            <a:avLst>
              <a:gd name="adj1" fmla="val 9134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21" idx="0"/>
          </p:cNvCxnSpPr>
          <p:nvPr/>
        </p:nvCxnSpPr>
        <p:spPr>
          <a:xfrm rot="16200000" flipH="1">
            <a:off x="4691440" y="2547301"/>
            <a:ext cx="25018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4574120" y="3460908"/>
            <a:ext cx="479743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  <a:endCxn id="13" idx="0"/>
          </p:cNvCxnSpPr>
          <p:nvPr/>
        </p:nvCxnSpPr>
        <p:spPr>
          <a:xfrm rot="16200000" flipH="1">
            <a:off x="3294650" y="3281839"/>
            <a:ext cx="835342" cy="25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rallelogram 45"/>
          <p:cNvSpPr/>
          <p:nvPr/>
        </p:nvSpPr>
        <p:spPr>
          <a:xfrm>
            <a:off x="1092200" y="3125152"/>
            <a:ext cx="1463040" cy="548640"/>
          </a:xfrm>
          <a:prstGeom prst="parallelogram">
            <a:avLst>
              <a:gd name="adj" fmla="val 5928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i="1" baseline="-25000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46" idx="2"/>
            <a:endCxn id="14" idx="2"/>
          </p:cNvCxnSpPr>
          <p:nvPr/>
        </p:nvCxnSpPr>
        <p:spPr>
          <a:xfrm flipV="1">
            <a:off x="2392609" y="1395483"/>
            <a:ext cx="2307084" cy="2003989"/>
          </a:xfrm>
          <a:prstGeom prst="bentConnector3">
            <a:avLst>
              <a:gd name="adj1" fmla="val 36789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359335" y="5051425"/>
            <a:ext cx="91440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Limiter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Flowchart: Summing Junction 60"/>
          <p:cNvSpPr/>
          <p:nvPr/>
        </p:nvSpPr>
        <p:spPr>
          <a:xfrm>
            <a:off x="4699692" y="4546600"/>
            <a:ext cx="228600" cy="22860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46" idx="2"/>
            <a:endCxn id="11" idx="1"/>
          </p:cNvCxnSpPr>
          <p:nvPr/>
        </p:nvCxnSpPr>
        <p:spPr>
          <a:xfrm>
            <a:off x="2392609" y="3399472"/>
            <a:ext cx="3154751" cy="63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6" idx="2"/>
            <a:endCxn id="13" idx="1"/>
          </p:cNvCxnSpPr>
          <p:nvPr/>
        </p:nvCxnSpPr>
        <p:spPr>
          <a:xfrm>
            <a:off x="2392609" y="3399472"/>
            <a:ext cx="1092382" cy="575628"/>
          </a:xfrm>
          <a:prstGeom prst="bentConnector3">
            <a:avLst>
              <a:gd name="adj1" fmla="val 77902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46" idx="2"/>
            <a:endCxn id="12" idx="1"/>
          </p:cNvCxnSpPr>
          <p:nvPr/>
        </p:nvCxnSpPr>
        <p:spPr>
          <a:xfrm>
            <a:off x="2392609" y="3399472"/>
            <a:ext cx="2195325" cy="575628"/>
          </a:xfrm>
          <a:prstGeom prst="bentConnector3">
            <a:avLst>
              <a:gd name="adj1" fmla="val 80661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" idx="2"/>
            <a:endCxn id="61" idx="0"/>
          </p:cNvCxnSpPr>
          <p:nvPr/>
        </p:nvCxnSpPr>
        <p:spPr>
          <a:xfrm rot="5400000">
            <a:off x="4666673" y="4396739"/>
            <a:ext cx="297180" cy="25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1" idx="4"/>
            <a:endCxn id="60" idx="0"/>
          </p:cNvCxnSpPr>
          <p:nvPr/>
        </p:nvCxnSpPr>
        <p:spPr>
          <a:xfrm rot="16200000" flipH="1">
            <a:off x="4677151" y="4912040"/>
            <a:ext cx="276225" cy="25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3" idx="2"/>
            <a:endCxn id="61" idx="2"/>
          </p:cNvCxnSpPr>
          <p:nvPr/>
        </p:nvCxnSpPr>
        <p:spPr>
          <a:xfrm rot="16200000" flipH="1">
            <a:off x="4000901" y="3962109"/>
            <a:ext cx="411480" cy="986101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1" idx="2"/>
            <a:endCxn id="61" idx="6"/>
          </p:cNvCxnSpPr>
          <p:nvPr/>
        </p:nvCxnSpPr>
        <p:spPr>
          <a:xfrm rot="5400000">
            <a:off x="4858890" y="3743829"/>
            <a:ext cx="986473" cy="847668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959914" y="911851"/>
            <a:ext cx="3263086" cy="4987637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2956955" y="911851"/>
            <a:ext cx="138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Velocity PID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4091743" y="6223000"/>
            <a:ext cx="1463040" cy="548640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 dirty="0" smtClean="0">
                <a:solidFill>
                  <a:schemeClr val="tx1"/>
                </a:solidFill>
              </a:rPr>
              <a:t>i</a:t>
            </a:r>
            <a:r>
              <a:rPr lang="de-DE" sz="2400" i="1" baseline="-25000" dirty="0" smtClean="0">
                <a:solidFill>
                  <a:schemeClr val="tx1"/>
                </a:solidFill>
              </a:rPr>
              <a:t>set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60" idx="2"/>
          </p:cNvCxnSpPr>
          <p:nvPr/>
        </p:nvCxnSpPr>
        <p:spPr>
          <a:xfrm rot="16200000" flipH="1">
            <a:off x="4508432" y="5908168"/>
            <a:ext cx="622935" cy="67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974590" y="1404303"/>
          <a:ext cx="139700" cy="177800"/>
        </p:xfrm>
        <a:graphic>
          <a:graphicData uri="http://schemas.openxmlformats.org/presentationml/2006/ole">
            <p:oleObj spid="_x0000_s2052" name="Equation" r:id="rId5" imgW="139680" imgH="177480" progId="Equation.3">
              <p:embed/>
            </p:oleObj>
          </a:graphicData>
        </a:graphic>
      </p:graphicFrame>
      <p:cxnSp>
        <p:nvCxnSpPr>
          <p:cNvPr id="130" name="Elbow Connector 129"/>
          <p:cNvCxnSpPr>
            <a:endCxn id="21" idx="1"/>
          </p:cNvCxnSpPr>
          <p:nvPr/>
        </p:nvCxnSpPr>
        <p:spPr>
          <a:xfrm flipV="1">
            <a:off x="2392609" y="2946717"/>
            <a:ext cx="1966726" cy="452755"/>
          </a:xfrm>
          <a:prstGeom prst="bentConnector3">
            <a:avLst>
              <a:gd name="adj1" fmla="val 90036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474788" y="3203892"/>
          <a:ext cx="660400" cy="368300"/>
        </p:xfrm>
        <a:graphic>
          <a:graphicData uri="http://schemas.openxmlformats.org/presentationml/2006/ole">
            <p:oleObj spid="_x0000_s2053" name="Equation" r:id="rId6" imgW="660240" imgH="368280" progId="Equation.3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4623493" y="196603"/>
          <a:ext cx="381000" cy="330200"/>
        </p:xfrm>
        <a:graphic>
          <a:graphicData uri="http://schemas.openxmlformats.org/presentationml/2006/ole">
            <p:oleObj spid="_x0000_s2054" name="Equation" r:id="rId7" imgW="380880" imgH="33012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1659174" y="2489092"/>
            <a:ext cx="1463040" cy="548640"/>
          </a:xfrm>
          <a:prstGeom prst="parallelogram">
            <a:avLst>
              <a:gd name="adj" fmla="val 5928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 dirty="0" smtClean="0">
                <a:solidFill>
                  <a:schemeClr val="tx1"/>
                </a:solidFill>
              </a:rPr>
              <a:t>v</a:t>
            </a:r>
            <a:r>
              <a:rPr lang="de-DE" sz="2400" i="1" baseline="-25000" dirty="0" smtClean="0">
                <a:solidFill>
                  <a:schemeClr val="tx1"/>
                </a:solidFill>
              </a:rPr>
              <a:t>actual</a:t>
            </a:r>
            <a:endParaRPr lang="en-US" sz="2400" i="1" baseline="-25000" dirty="0" smtClean="0">
              <a:solidFill>
                <a:schemeClr val="tx1"/>
              </a:solidFill>
            </a:endParaRPr>
          </a:p>
          <a:p>
            <a:pPr algn="ctr"/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1821805" y="1187586"/>
            <a:ext cx="1463040" cy="548640"/>
          </a:xfrm>
          <a:prstGeom prst="parallelogram">
            <a:avLst>
              <a:gd name="adj" fmla="val 5928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1674343" y="3807035"/>
            <a:ext cx="1463040" cy="548640"/>
          </a:xfrm>
          <a:prstGeom prst="parallelogram">
            <a:avLst>
              <a:gd name="adj" fmla="val 5928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 dirty="0" smtClean="0">
                <a:solidFill>
                  <a:schemeClr val="tx1"/>
                </a:solidFill>
              </a:rPr>
              <a:t>i</a:t>
            </a:r>
            <a:r>
              <a:rPr lang="de-DE" sz="2400" i="1" baseline="-25000" dirty="0" smtClean="0">
                <a:solidFill>
                  <a:schemeClr val="tx1"/>
                </a:solidFill>
              </a:rPr>
              <a:t>actual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03865" y="1185998"/>
            <a:ext cx="138043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Position PID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03865" y="2489092"/>
            <a:ext cx="138043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Velocity PID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03865" y="3805447"/>
            <a:ext cx="138043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Current PID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Manual Input 9"/>
          <p:cNvSpPr/>
          <p:nvPr/>
        </p:nvSpPr>
        <p:spPr>
          <a:xfrm>
            <a:off x="6400037" y="1841392"/>
            <a:ext cx="1143000" cy="548640"/>
          </a:xfrm>
          <a:prstGeom prst="flowChartManualInp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 dirty="0" smtClean="0">
                <a:solidFill>
                  <a:schemeClr val="tx1"/>
                </a:solidFill>
              </a:rPr>
              <a:t>v</a:t>
            </a:r>
            <a:r>
              <a:rPr lang="de-DE" sz="2400" i="1" baseline="-25000" dirty="0" smtClean="0">
                <a:solidFill>
                  <a:schemeClr val="tx1"/>
                </a:solidFill>
              </a:rPr>
              <a:t>input</a:t>
            </a:r>
            <a:endParaRPr lang="en-US" sz="2400" dirty="0"/>
          </a:p>
        </p:txBody>
      </p:sp>
      <p:sp>
        <p:nvSpPr>
          <p:cNvPr id="11" name="Flowchart: Manual Input 10"/>
          <p:cNvSpPr/>
          <p:nvPr/>
        </p:nvSpPr>
        <p:spPr>
          <a:xfrm>
            <a:off x="6400037" y="723231"/>
            <a:ext cx="1143000" cy="548640"/>
          </a:xfrm>
          <a:prstGeom prst="flowChartManualInp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Flowchart: Manual Input 11"/>
          <p:cNvSpPr/>
          <p:nvPr/>
        </p:nvSpPr>
        <p:spPr>
          <a:xfrm>
            <a:off x="6400037" y="3113932"/>
            <a:ext cx="1143000" cy="548640"/>
          </a:xfrm>
          <a:prstGeom prst="flowChartManualInp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 dirty="0" smtClean="0">
                <a:solidFill>
                  <a:schemeClr val="tx1"/>
                </a:solidFill>
              </a:rPr>
              <a:t>i</a:t>
            </a:r>
            <a:r>
              <a:rPr lang="de-DE" sz="2400" i="1" baseline="-25000" dirty="0" smtClean="0">
                <a:solidFill>
                  <a:schemeClr val="tx1"/>
                </a:solidFill>
              </a:rPr>
              <a:t>input</a:t>
            </a:r>
            <a:endParaRPr lang="en-US" sz="2400" dirty="0"/>
          </a:p>
        </p:txBody>
      </p:sp>
      <p:cxnSp>
        <p:nvCxnSpPr>
          <p:cNvPr id="14" name="Elbow Connector 13"/>
          <p:cNvCxnSpPr>
            <a:stCxn id="4" idx="2"/>
            <a:endCxn id="8" idx="1"/>
          </p:cNvCxnSpPr>
          <p:nvPr/>
        </p:nvCxnSpPr>
        <p:spPr>
          <a:xfrm>
            <a:off x="2959583" y="2763412"/>
            <a:ext cx="1244282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7" idx="1"/>
          </p:cNvCxnSpPr>
          <p:nvPr/>
        </p:nvCxnSpPr>
        <p:spPr>
          <a:xfrm flipV="1">
            <a:off x="3122214" y="1460318"/>
            <a:ext cx="1081651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9" idx="1"/>
          </p:cNvCxnSpPr>
          <p:nvPr/>
        </p:nvCxnSpPr>
        <p:spPr>
          <a:xfrm flipV="1">
            <a:off x="2974752" y="4079767"/>
            <a:ext cx="1229113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r 21"/>
          <p:cNvSpPr/>
          <p:nvPr/>
        </p:nvSpPr>
        <p:spPr>
          <a:xfrm>
            <a:off x="4779644" y="2000149"/>
            <a:ext cx="228600" cy="2286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Or 22"/>
          <p:cNvSpPr/>
          <p:nvPr/>
        </p:nvSpPr>
        <p:spPr>
          <a:xfrm>
            <a:off x="4779644" y="3273332"/>
            <a:ext cx="228600" cy="2286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4" idx="2"/>
          </p:cNvCxnSpPr>
          <p:nvPr/>
        </p:nvCxnSpPr>
        <p:spPr>
          <a:xfrm flipV="1">
            <a:off x="2959583" y="1641376"/>
            <a:ext cx="1244143" cy="1122036"/>
          </a:xfrm>
          <a:prstGeom prst="bentConnector3">
            <a:avLst>
              <a:gd name="adj1" fmla="val 6633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11" idx="1"/>
            <a:endCxn id="7" idx="0"/>
          </p:cNvCxnSpPr>
          <p:nvPr/>
        </p:nvCxnSpPr>
        <p:spPr>
          <a:xfrm rot="10800000" flipV="1">
            <a:off x="4894083" y="997550"/>
            <a:ext cx="1505954" cy="18844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1"/>
            <a:endCxn id="22" idx="6"/>
          </p:cNvCxnSpPr>
          <p:nvPr/>
        </p:nvCxnSpPr>
        <p:spPr>
          <a:xfrm rot="10800000">
            <a:off x="5008245" y="2114450"/>
            <a:ext cx="1391793" cy="12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1"/>
            <a:endCxn id="23" idx="6"/>
          </p:cNvCxnSpPr>
          <p:nvPr/>
        </p:nvCxnSpPr>
        <p:spPr>
          <a:xfrm rot="10800000">
            <a:off x="5008245" y="3387632"/>
            <a:ext cx="1391793" cy="6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2"/>
            <a:endCxn id="22" idx="0"/>
          </p:cNvCxnSpPr>
          <p:nvPr/>
        </p:nvCxnSpPr>
        <p:spPr>
          <a:xfrm rot="5400000">
            <a:off x="4761259" y="1867324"/>
            <a:ext cx="265511" cy="1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4"/>
            <a:endCxn id="8" idx="0"/>
          </p:cNvCxnSpPr>
          <p:nvPr/>
        </p:nvCxnSpPr>
        <p:spPr>
          <a:xfrm rot="16200000" flipH="1">
            <a:off x="4763842" y="2358850"/>
            <a:ext cx="260343" cy="1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2"/>
            <a:endCxn id="23" idx="0"/>
          </p:cNvCxnSpPr>
          <p:nvPr/>
        </p:nvCxnSpPr>
        <p:spPr>
          <a:xfrm rot="5400000">
            <a:off x="4776214" y="3155463"/>
            <a:ext cx="235600" cy="1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4"/>
            <a:endCxn id="9" idx="0"/>
          </p:cNvCxnSpPr>
          <p:nvPr/>
        </p:nvCxnSpPr>
        <p:spPr>
          <a:xfrm rot="16200000" flipH="1">
            <a:off x="4742256" y="3653619"/>
            <a:ext cx="303515" cy="1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203866" y="4770122"/>
            <a:ext cx="138043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SVPWM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03726" y="5957052"/>
            <a:ext cx="1380435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Motor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9" idx="2"/>
            <a:endCxn id="60" idx="0"/>
          </p:cNvCxnSpPr>
          <p:nvPr/>
        </p:nvCxnSpPr>
        <p:spPr>
          <a:xfrm rot="16200000" flipH="1">
            <a:off x="4686066" y="4562103"/>
            <a:ext cx="41603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2"/>
            <a:endCxn id="61" idx="0"/>
          </p:cNvCxnSpPr>
          <p:nvPr/>
        </p:nvCxnSpPr>
        <p:spPr>
          <a:xfrm rot="5400000">
            <a:off x="4574869" y="5637837"/>
            <a:ext cx="638290" cy="1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538847" y="292101"/>
            <a:ext cx="2600696" cy="5229926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560976" y="29210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Controller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318166" y="3359914"/>
            <a:ext cx="557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i="1" dirty="0" smtClean="0"/>
              <a:t>i</a:t>
            </a:r>
            <a:r>
              <a:rPr lang="de-DE" sz="2400" i="1" baseline="-25000" dirty="0" smtClean="0"/>
              <a:t>set</a:t>
            </a:r>
            <a:endParaRPr lang="en-US" sz="2400" dirty="0"/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/>
        </p:nvGraphicFramePr>
        <p:xfrm>
          <a:off x="6692900" y="914400"/>
          <a:ext cx="558800" cy="342900"/>
        </p:xfrm>
        <a:graphic>
          <a:graphicData uri="http://schemas.openxmlformats.org/presentationml/2006/ole">
            <p:oleObj spid="_x0000_s4098" name="Equation" r:id="rId3" imgW="558720" imgH="342720" progId="Equation.3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4406900" y="857250"/>
          <a:ext cx="381000" cy="279400"/>
        </p:xfrm>
        <a:graphic>
          <a:graphicData uri="http://schemas.openxmlformats.org/presentationml/2006/ole">
            <p:oleObj spid="_x0000_s4101" name="Equation" r:id="rId4" imgW="380880" imgH="279360" progId="Equation.3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2224088" y="1270000"/>
          <a:ext cx="660400" cy="317500"/>
        </p:xfrm>
        <a:graphic>
          <a:graphicData uri="http://schemas.openxmlformats.org/presentationml/2006/ole">
            <p:oleObj spid="_x0000_s4102" name="Equation" r:id="rId5" imgW="660240" imgH="317160" progId="Equation.3">
              <p:embed/>
            </p:oleObj>
          </a:graphicData>
        </a:graphic>
      </p:graphicFrame>
      <p:sp>
        <p:nvSpPr>
          <p:cNvPr id="37" name="Rectangle 36"/>
          <p:cNvSpPr/>
          <p:nvPr/>
        </p:nvSpPr>
        <p:spPr>
          <a:xfrm>
            <a:off x="4230169" y="2027427"/>
            <a:ext cx="663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i="1" dirty="0" smtClean="0"/>
              <a:t>v</a:t>
            </a:r>
            <a:r>
              <a:rPr lang="de-DE" sz="2400" i="1" baseline="-25000" dirty="0" smtClean="0"/>
              <a:t>set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3218076" y="5496218"/>
            <a:ext cx="1280160" cy="365760"/>
          </a:xfrm>
          <a:prstGeom prst="parallelogram">
            <a:avLst>
              <a:gd name="adj" fmla="val 5928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9144" rIns="18288" bIns="9144" rtlCol="0" anchor="b" anchorCtr="0"/>
          <a:lstStyle/>
          <a:p>
            <a:pPr algn="ctr"/>
            <a:r>
              <a:rPr lang="de-DE" sz="2400" i="1" dirty="0" smtClean="0">
                <a:solidFill>
                  <a:schemeClr val="tx1"/>
                </a:solidFill>
              </a:rPr>
              <a:t>v</a:t>
            </a:r>
            <a:r>
              <a:rPr lang="de-DE" sz="2400" i="1" baseline="-25000" dirty="0" smtClean="0">
                <a:solidFill>
                  <a:schemeClr val="tx1"/>
                </a:solidFill>
              </a:rPr>
              <a:t>actual</a:t>
            </a:r>
            <a:endParaRPr lang="en-US" sz="2400" i="1" baseline="-25000" dirty="0" smtClean="0">
              <a:solidFill>
                <a:schemeClr val="tx1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1494868" y="5508918"/>
            <a:ext cx="1280160" cy="365760"/>
          </a:xfrm>
          <a:prstGeom prst="parallelogram">
            <a:avLst>
              <a:gd name="adj" fmla="val 5928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9144" rIns="18288" bIns="9144" rtlCol="0" anchor="ctr" anchorCtr="0"/>
          <a:lstStyle/>
          <a:p>
            <a:pPr algn="ctr"/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5006118" y="5511659"/>
            <a:ext cx="1210145" cy="365760"/>
          </a:xfrm>
          <a:prstGeom prst="parallelogram">
            <a:avLst>
              <a:gd name="adj" fmla="val 5928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9144" rIns="18288" bIns="9144" rtlCol="0" anchor="b" anchorCtr="0"/>
          <a:lstStyle/>
          <a:p>
            <a:pPr algn="ctr"/>
            <a:r>
              <a:rPr lang="de-DE" sz="2400" i="1" dirty="0" smtClean="0">
                <a:solidFill>
                  <a:schemeClr val="tx1"/>
                </a:solidFill>
              </a:rPr>
              <a:t>i</a:t>
            </a:r>
            <a:r>
              <a:rPr lang="de-DE" sz="2400" i="1" baseline="-25000" dirty="0" smtClean="0">
                <a:solidFill>
                  <a:schemeClr val="tx1"/>
                </a:solidFill>
              </a:rPr>
              <a:t>actual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1001" y="4490720"/>
            <a:ext cx="95915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9144" rIns="18288" bIns="9144" rtlCol="0" anchor="ctr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Position PID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0733" y="4495800"/>
            <a:ext cx="88018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9144" rIns="18288" bIns="9144" rtlCol="0" anchor="ctr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Velocity PID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39081" y="4495800"/>
            <a:ext cx="944219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9144" rIns="18288" bIns="9144" rtlCol="0" anchor="ctr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Current PID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Manual Input 9"/>
          <p:cNvSpPr/>
          <p:nvPr/>
        </p:nvSpPr>
        <p:spPr>
          <a:xfrm>
            <a:off x="2483150" y="3595312"/>
            <a:ext cx="795528" cy="548640"/>
          </a:xfrm>
          <a:prstGeom prst="flowChartManualInp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9144" rIns="18288" bIns="91440" rtlCol="0" anchor="b" anchorCtr="0"/>
          <a:lstStyle/>
          <a:p>
            <a:pPr algn="ctr"/>
            <a:r>
              <a:rPr lang="de-DE" sz="2400" i="1" dirty="0" smtClean="0">
                <a:solidFill>
                  <a:schemeClr val="tx1"/>
                </a:solidFill>
              </a:rPr>
              <a:t>v</a:t>
            </a:r>
            <a:r>
              <a:rPr lang="de-DE" sz="2400" i="1" baseline="-25000" dirty="0" smtClean="0">
                <a:solidFill>
                  <a:schemeClr val="tx1"/>
                </a:solidFill>
              </a:rPr>
              <a:t>input</a:t>
            </a:r>
            <a:endParaRPr lang="en-US" sz="2400" dirty="0"/>
          </a:p>
        </p:txBody>
      </p:sp>
      <p:sp>
        <p:nvSpPr>
          <p:cNvPr id="11" name="Flowchart: Manual Input 10"/>
          <p:cNvSpPr/>
          <p:nvPr/>
        </p:nvSpPr>
        <p:spPr>
          <a:xfrm>
            <a:off x="839788" y="3608012"/>
            <a:ext cx="795528" cy="548640"/>
          </a:xfrm>
          <a:prstGeom prst="flowChartManualInp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9144" rIns="18288" bIns="9144" rtlCol="0" anchor="ctr" anchorCtr="0"/>
          <a:lstStyle/>
          <a:p>
            <a:pPr algn="ctr"/>
            <a:endParaRPr lang="en-US" sz="2400" dirty="0"/>
          </a:p>
        </p:txBody>
      </p:sp>
      <p:sp>
        <p:nvSpPr>
          <p:cNvPr id="12" name="Flowchart: Manual Input 11"/>
          <p:cNvSpPr/>
          <p:nvPr/>
        </p:nvSpPr>
        <p:spPr>
          <a:xfrm>
            <a:off x="4216400" y="3595312"/>
            <a:ext cx="796400" cy="548640"/>
          </a:xfrm>
          <a:prstGeom prst="flowChartManualInp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9144" rIns="18288" bIns="45720" rtlCol="0" anchor="t" anchorCtr="0"/>
          <a:lstStyle/>
          <a:p>
            <a:pPr algn="ctr"/>
            <a:r>
              <a:rPr lang="de-DE" sz="2400" i="1" dirty="0" smtClean="0">
                <a:solidFill>
                  <a:schemeClr val="tx1"/>
                </a:solidFill>
              </a:rPr>
              <a:t>i</a:t>
            </a:r>
            <a:r>
              <a:rPr lang="de-DE" sz="2400" i="1" baseline="-25000" dirty="0" smtClean="0">
                <a:solidFill>
                  <a:schemeClr val="tx1"/>
                </a:solidFill>
              </a:rPr>
              <a:t>input</a:t>
            </a:r>
            <a:endParaRPr lang="en-US" sz="2400" dirty="0"/>
          </a:p>
        </p:txBody>
      </p:sp>
      <p:cxnSp>
        <p:nvCxnSpPr>
          <p:cNvPr id="14" name="Elbow Connector 13"/>
          <p:cNvCxnSpPr>
            <a:stCxn id="4" idx="0"/>
            <a:endCxn id="8" idx="2"/>
          </p:cNvCxnSpPr>
          <p:nvPr/>
        </p:nvCxnSpPr>
        <p:spPr>
          <a:xfrm rot="5400000" flipH="1" flipV="1">
            <a:off x="3633602" y="5268994"/>
            <a:ext cx="451778" cy="26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0"/>
            <a:endCxn id="7" idx="2"/>
          </p:cNvCxnSpPr>
          <p:nvPr/>
        </p:nvCxnSpPr>
        <p:spPr>
          <a:xfrm rot="16200000" flipV="1">
            <a:off x="1897983" y="5271953"/>
            <a:ext cx="469558" cy="43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0"/>
            <a:endCxn id="9" idx="2"/>
          </p:cNvCxnSpPr>
          <p:nvPr/>
        </p:nvCxnSpPr>
        <p:spPr>
          <a:xfrm rot="5400000" flipH="1" flipV="1">
            <a:off x="5377582" y="5278050"/>
            <a:ext cx="467219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r 21"/>
          <p:cNvSpPr/>
          <p:nvPr/>
        </p:nvSpPr>
        <p:spPr>
          <a:xfrm rot="16200000">
            <a:off x="2766614" y="4650740"/>
            <a:ext cx="228600" cy="2286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9144" rIns="18288" bIns="9144" rtlCol="0" anchor="ctr" anchorCtr="0"/>
          <a:lstStyle/>
          <a:p>
            <a:pPr algn="ctr"/>
            <a:endParaRPr lang="en-US"/>
          </a:p>
        </p:txBody>
      </p:sp>
      <p:sp>
        <p:nvSpPr>
          <p:cNvPr id="23" name="Flowchart: Or 22"/>
          <p:cNvSpPr/>
          <p:nvPr/>
        </p:nvSpPr>
        <p:spPr>
          <a:xfrm rot="16200000">
            <a:off x="4500245" y="4655820"/>
            <a:ext cx="228600" cy="2286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9144" rIns="18288" bIns="9144" rtlCol="0" anchor="ctr" anchorCtr="0"/>
          <a:lstStyle/>
          <a:p>
            <a:pPr algn="ctr"/>
            <a:endParaRPr lang="en-US"/>
          </a:p>
        </p:txBody>
      </p:sp>
      <p:cxnSp>
        <p:nvCxnSpPr>
          <p:cNvPr id="40" name="Shape 39"/>
          <p:cNvCxnSpPr>
            <a:stCxn id="11" idx="2"/>
            <a:endCxn id="7" idx="1"/>
          </p:cNvCxnSpPr>
          <p:nvPr/>
        </p:nvCxnSpPr>
        <p:spPr>
          <a:xfrm rot="16200000" flipH="1">
            <a:off x="1140082" y="4254121"/>
            <a:ext cx="608388" cy="41344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2"/>
            <a:endCxn id="22" idx="6"/>
          </p:cNvCxnSpPr>
          <p:nvPr/>
        </p:nvCxnSpPr>
        <p:spPr>
          <a:xfrm rot="5400000">
            <a:off x="2627520" y="4397346"/>
            <a:ext cx="506788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23" idx="6"/>
          </p:cNvCxnSpPr>
          <p:nvPr/>
        </p:nvCxnSpPr>
        <p:spPr>
          <a:xfrm rot="5400000">
            <a:off x="4358639" y="4399859"/>
            <a:ext cx="511868" cy="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3"/>
            <a:endCxn id="22" idx="0"/>
          </p:cNvCxnSpPr>
          <p:nvPr/>
        </p:nvCxnSpPr>
        <p:spPr>
          <a:xfrm>
            <a:off x="2610151" y="4765040"/>
            <a:ext cx="156463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4"/>
            <a:endCxn id="8" idx="1"/>
          </p:cNvCxnSpPr>
          <p:nvPr/>
        </p:nvCxnSpPr>
        <p:spPr>
          <a:xfrm>
            <a:off x="2995214" y="4765040"/>
            <a:ext cx="425519" cy="5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3"/>
            <a:endCxn id="23" idx="0"/>
          </p:cNvCxnSpPr>
          <p:nvPr/>
        </p:nvCxnSpPr>
        <p:spPr>
          <a:xfrm>
            <a:off x="4300918" y="4770120"/>
            <a:ext cx="199327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4"/>
            <a:endCxn id="9" idx="1"/>
          </p:cNvCxnSpPr>
          <p:nvPr/>
        </p:nvCxnSpPr>
        <p:spPr>
          <a:xfrm>
            <a:off x="4728845" y="4770120"/>
            <a:ext cx="410236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520235" y="4610418"/>
            <a:ext cx="995922" cy="322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9144" rIns="18288" bIns="9144" rtlCol="0" anchor="ctr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SVPWM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78064" y="5658677"/>
            <a:ext cx="1080263" cy="432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9144" rIns="18288" bIns="9144" rtlCol="0" anchor="ctr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Motor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9" idx="3"/>
            <a:endCxn id="60" idx="1"/>
          </p:cNvCxnSpPr>
          <p:nvPr/>
        </p:nvCxnSpPr>
        <p:spPr>
          <a:xfrm>
            <a:off x="6083300" y="4770120"/>
            <a:ext cx="436935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2"/>
            <a:endCxn id="61" idx="0"/>
          </p:cNvCxnSpPr>
          <p:nvPr/>
        </p:nvCxnSpPr>
        <p:spPr>
          <a:xfrm rot="5400000">
            <a:off x="6655356" y="5295837"/>
            <a:ext cx="72568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04981" y="4270951"/>
            <a:ext cx="6967419" cy="1075749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9144" rIns="18288" bIns="9144" rtlCol="0" anchor="ctr" anchorCtr="0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629400" y="4258252"/>
            <a:ext cx="1143000" cy="295466"/>
          </a:xfrm>
          <a:prstGeom prst="rect">
            <a:avLst/>
          </a:prstGeom>
          <a:noFill/>
        </p:spPr>
        <p:txBody>
          <a:bodyPr wrap="square" lIns="18288" tIns="9144" rIns="18288" bIns="9144" rtlCol="0" anchor="ctr" anchorCtr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Controller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741545" y="4344222"/>
            <a:ext cx="557731" cy="387798"/>
          </a:xfrm>
          <a:prstGeom prst="rect">
            <a:avLst/>
          </a:prstGeom>
        </p:spPr>
        <p:txBody>
          <a:bodyPr wrap="square" lIns="18288" tIns="9144" rIns="18288" bIns="9144" anchor="ctr" anchorCtr="0">
            <a:spAutoFit/>
          </a:bodyPr>
          <a:lstStyle/>
          <a:p>
            <a:r>
              <a:rPr lang="de-DE" sz="2400" i="1" dirty="0" smtClean="0"/>
              <a:t>i</a:t>
            </a:r>
            <a:r>
              <a:rPr lang="de-DE" sz="2400" i="1" baseline="-25000" dirty="0" smtClean="0"/>
              <a:t>set</a:t>
            </a:r>
            <a:endParaRPr lang="en-US" sz="2400" dirty="0"/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/>
        </p:nvGraphicFramePr>
        <p:xfrm>
          <a:off x="958151" y="3813751"/>
          <a:ext cx="558800" cy="342900"/>
        </p:xfrm>
        <a:graphic>
          <a:graphicData uri="http://schemas.openxmlformats.org/presentationml/2006/ole">
            <p:oleObj spid="_x0000_s20482" name="Equation" r:id="rId3" imgW="558720" imgH="342720" progId="Equation.3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1270001" y="4448717"/>
          <a:ext cx="381000" cy="279400"/>
        </p:xfrm>
        <a:graphic>
          <a:graphicData uri="http://schemas.openxmlformats.org/presentationml/2006/ole">
            <p:oleObj spid="_x0000_s20483" name="Equation" r:id="rId4" imgW="380880" imgH="279360" progId="Equation.3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830388" y="5534318"/>
          <a:ext cx="660400" cy="317500"/>
        </p:xfrm>
        <a:graphic>
          <a:graphicData uri="http://schemas.openxmlformats.org/presentationml/2006/ole">
            <p:oleObj spid="_x0000_s20484" name="Equation" r:id="rId5" imgW="660240" imgH="317160" progId="Equation.3">
              <p:embed/>
            </p:oleObj>
          </a:graphicData>
        </a:graphic>
      </p:graphicFrame>
      <p:sp>
        <p:nvSpPr>
          <p:cNvPr id="37" name="Rectangle 36"/>
          <p:cNvSpPr/>
          <p:nvPr/>
        </p:nvSpPr>
        <p:spPr>
          <a:xfrm>
            <a:off x="2975018" y="4340319"/>
            <a:ext cx="663915" cy="387798"/>
          </a:xfrm>
          <a:prstGeom prst="rect">
            <a:avLst/>
          </a:prstGeom>
        </p:spPr>
        <p:txBody>
          <a:bodyPr wrap="square" lIns="18288" tIns="9144" rIns="18288" bIns="9144" anchor="ctr" anchorCtr="0">
            <a:spAutoFit/>
          </a:bodyPr>
          <a:lstStyle/>
          <a:p>
            <a:r>
              <a:rPr lang="de-DE" sz="2400" i="1" dirty="0" smtClean="0"/>
              <a:t>v</a:t>
            </a:r>
            <a:r>
              <a:rPr lang="de-DE" sz="2400" i="1" baseline="-25000" dirty="0" smtClean="0"/>
              <a:t>set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00" y="3797300"/>
            <a:ext cx="812915" cy="3139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18288" rIns="45720" bIns="18288" rtlCol="0" anchor="ctr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Sensors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8900" y="3797300"/>
            <a:ext cx="1119665" cy="3139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18288" rIns="45720" bIns="18288" rtlCol="0" anchor="ctr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Controllers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4600" y="3797300"/>
            <a:ext cx="773802" cy="3139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18288" rIns="45720" bIns="18288" rtlCol="0" anchor="ctr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Motors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40802" y="3797300"/>
            <a:ext cx="556691" cy="3139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18288" rIns="45720" bIns="18288" rtlCol="0" anchor="ctr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Links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7702" y="3797300"/>
            <a:ext cx="810478" cy="3139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18288" rIns="45720" bIns="18288" rtlCol="0" anchor="ctr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Gripper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5300" y="3038868"/>
            <a:ext cx="2793102" cy="313932"/>
          </a:xfrm>
          <a:prstGeom prst="rect">
            <a:avLst/>
          </a:prstGeom>
          <a:noFill/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Actuators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51629" y="3034302"/>
            <a:ext cx="1396551" cy="313932"/>
          </a:xfrm>
          <a:prstGeom prst="rect">
            <a:avLst/>
          </a:prstGeom>
          <a:noFill/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Rigid body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" y="2286000"/>
            <a:ext cx="4352880" cy="313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Manipulator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6200000">
            <a:off x="712213" y="3389943"/>
            <a:ext cx="262249" cy="365760"/>
          </a:xfrm>
          <a:prstGeom prst="rightArrow">
            <a:avLst/>
          </a:prstGeom>
          <a:solidFill>
            <a:srgbClr val="00B0F0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6200000">
            <a:off x="1753613" y="3389943"/>
            <a:ext cx="262249" cy="365760"/>
          </a:xfrm>
          <a:prstGeom prst="rightArrow">
            <a:avLst/>
          </a:prstGeom>
          <a:solidFill>
            <a:srgbClr val="00B0F0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2769556" y="3389944"/>
            <a:ext cx="262249" cy="365760"/>
          </a:xfrm>
          <a:prstGeom prst="rightArrow">
            <a:avLst/>
          </a:prstGeom>
          <a:solidFill>
            <a:srgbClr val="00B0F0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6200000">
            <a:off x="3565241" y="3388479"/>
            <a:ext cx="265176" cy="365760"/>
          </a:xfrm>
          <a:prstGeom prst="rightArrow">
            <a:avLst/>
          </a:prstGeom>
          <a:solidFill>
            <a:srgbClr val="00B0F0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6200000">
            <a:off x="4273901" y="3388478"/>
            <a:ext cx="265176" cy="365760"/>
          </a:xfrm>
          <a:prstGeom prst="rightArrow">
            <a:avLst/>
          </a:prstGeom>
          <a:solidFill>
            <a:srgbClr val="00B0F0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1756153" y="2532937"/>
            <a:ext cx="262249" cy="548640"/>
          </a:xfrm>
          <a:prstGeom prst="rightArrow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6200000">
            <a:off x="4092485" y="2532937"/>
            <a:ext cx="262249" cy="548640"/>
          </a:xfrm>
          <a:prstGeom prst="rightArrow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200" y="1257300"/>
            <a:ext cx="8561882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330459" y="4530209"/>
            <a:ext cx="673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i="1" dirty="0" smtClean="0"/>
              <a:t>v</a:t>
            </a:r>
            <a:r>
              <a:rPr lang="de-DE" i="1" baseline="-25000" dirty="0" smtClean="0"/>
              <a:t>actual</a:t>
            </a:r>
            <a:endParaRPr lang="en-US" i="1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473231" y="2171700"/>
            <a:ext cx="46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i="1" dirty="0" smtClean="0"/>
              <a:t>v</a:t>
            </a:r>
            <a:r>
              <a:rPr lang="de-DE" i="1" baseline="-25000" dirty="0" smtClean="0"/>
              <a:t>set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52102" y="1110734"/>
            <a:ext cx="3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i="1" dirty="0" smtClean="0"/>
              <a:t>K</a:t>
            </a:r>
            <a:r>
              <a:rPr lang="de-DE" i="1" baseline="-25000" dirty="0" smtClean="0"/>
              <a:t>p</a:t>
            </a:r>
            <a:endParaRPr lang="en-US" i="1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6592158" y="2109400"/>
            <a:ext cx="319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i="1" baseline="-25000" dirty="0" smtClean="0"/>
              <a:t>N</a:t>
            </a:r>
            <a:r>
              <a:rPr lang="de-DE" baseline="-25000" dirty="0" smtClean="0"/>
              <a:t> </a:t>
            </a:r>
            <a:endParaRPr lang="en-US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4595836" y="2190750"/>
            <a:ext cx="340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i="1" dirty="0" smtClean="0"/>
              <a:t>K</a:t>
            </a:r>
            <a:r>
              <a:rPr lang="de-DE" i="1" baseline="-25000" dirty="0" smtClean="0"/>
              <a:t>i</a:t>
            </a:r>
            <a:endParaRPr lang="en-US" i="1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4622525" y="3453884"/>
            <a:ext cx="378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i="1" dirty="0" smtClean="0"/>
              <a:t>K</a:t>
            </a:r>
            <a:r>
              <a:rPr lang="de-DE" i="1" baseline="-25000" dirty="0" smtClean="0"/>
              <a:t>d</a:t>
            </a:r>
            <a:endParaRPr lang="en-US" i="1" baseline="-2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4847</TotalTime>
  <Words>112</Words>
  <Application>Microsoft Office PowerPoint</Application>
  <PresentationFormat>On-screen Show (4:3)</PresentationFormat>
  <Paragraphs>79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mas</dc:creator>
  <cp:lastModifiedBy>mas</cp:lastModifiedBy>
  <cp:revision>154</cp:revision>
  <dcterms:created xsi:type="dcterms:W3CDTF">2013-10-30T12:58:35Z</dcterms:created>
  <dcterms:modified xsi:type="dcterms:W3CDTF">2013-12-04T09:20:05Z</dcterms:modified>
</cp:coreProperties>
</file>