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32BD68-A5B4-488B-A768-94B6B4DAB49C}" v="295" dt="2024-12-12T20:07:15.311"/>
    <p1510:client id="{1BAA718B-153F-4018-82F3-FD8B6C72EC90}" v="2" dt="2024-12-12T19:36:11.471"/>
    <p1510:client id="{3ED15C0E-7E02-4346-BEB6-A4F5DABB2174}" v="356" dt="2024-12-13T09:15:50.114"/>
    <p1510:client id="{65DA8DF2-5912-4293-AC1E-D011361B7B33}" v="160" dt="2024-12-12T19:10:54.482"/>
    <p1510:client id="{FE97CE42-666A-4025-BAD2-A4650CBEC5B7}" v="1034" dt="2024-12-13T12:49:32.8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Экран (4:3)</PresentationFormat>
  <Slides>10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Mint</vt:lpstr>
      <vt:lpstr>сервис цифрового распространения компьютерных игр</vt:lpstr>
      <vt:lpstr>введение в тему</vt:lpstr>
      <vt:lpstr>постановка задачи</vt:lpstr>
      <vt:lpstr>архитектура приложения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376</cp:revision>
  <dcterms:created xsi:type="dcterms:W3CDTF">2024-12-12T18:56:11Z</dcterms:created>
  <dcterms:modified xsi:type="dcterms:W3CDTF">2024-12-13T12:49:52Z</dcterms:modified>
</cp:coreProperties>
</file>