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64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9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4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4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94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77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7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0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9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53A0C-664C-C64F-BC1F-5B7B850F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10"/>
            <a:ext cx="4810125" cy="1355750"/>
          </a:xfrm>
        </p:spPr>
        <p:txBody>
          <a:bodyPr>
            <a:normAutofit/>
          </a:bodyPr>
          <a:lstStyle/>
          <a:p>
            <a:pPr algn="l"/>
            <a:r>
              <a:rPr lang="it-IT" sz="4700" dirty="0" err="1"/>
              <a:t>ShareMyHouse</a:t>
            </a:r>
            <a:endParaRPr lang="it-IT" sz="4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9CBCFC-9D50-8D47-BC8E-80BFD7CD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516"/>
            <a:ext cx="4448175" cy="911117"/>
          </a:xfrm>
        </p:spPr>
        <p:txBody>
          <a:bodyPr>
            <a:normAutofit/>
          </a:bodyPr>
          <a:lstStyle/>
          <a:p>
            <a:pPr algn="l"/>
            <a:r>
              <a:rPr lang="it-IT" sz="1700" dirty="0"/>
              <a:t>Interazione Uomo Macchina e Usabilità del Software - AA 2018/2019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2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4BDDD02-BD49-9D4C-B0D3-75A12947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211297"/>
            <a:ext cx="2084098" cy="23083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06E9092-D2C7-A841-9EEF-FA82BC51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87459"/>
            <a:ext cx="3030538" cy="5682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3BC0E4-36EE-9B42-A003-8BBD0DAC2741}"/>
              </a:ext>
            </a:extLst>
          </p:cNvPr>
          <p:cNvSpPr txBox="1"/>
          <p:nvPr/>
        </p:nvSpPr>
        <p:spPr>
          <a:xfrm>
            <a:off x="6635262" y="3270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6A187AB-2E38-EF48-9C7D-9A9359444D0F}"/>
              </a:ext>
            </a:extLst>
          </p:cNvPr>
          <p:cNvSpPr txBox="1"/>
          <p:nvPr/>
        </p:nvSpPr>
        <p:spPr>
          <a:xfrm>
            <a:off x="304800" y="5447493"/>
            <a:ext cx="252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Francesca Festa</a:t>
            </a:r>
          </a:p>
          <a:p>
            <a:r>
              <a:rPr lang="it-IT" dirty="0">
                <a:solidFill>
                  <a:schemeClr val="bg1"/>
                </a:solidFill>
              </a:rPr>
              <a:t>Emanuele Gargiulo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5ED882-97DA-6E42-88D3-E60ABF404082}"/>
              </a:ext>
            </a:extLst>
          </p:cNvPr>
          <p:cNvSpPr txBox="1"/>
          <p:nvPr/>
        </p:nvSpPr>
        <p:spPr>
          <a:xfrm>
            <a:off x="304799" y="6318866"/>
            <a:ext cx="25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Prof. G. Vitiello</a:t>
            </a:r>
          </a:p>
        </p:txBody>
      </p:sp>
    </p:spTree>
    <p:extLst>
      <p:ext uri="{BB962C8B-B14F-4D97-AF65-F5344CB8AC3E}">
        <p14:creationId xmlns:p14="http://schemas.microsoft.com/office/powerpoint/2010/main" val="3276763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{78A5EECD-FDCC-6144-958E-AA2F85359773}tf10001057</Template>
  <TotalTime>4</TotalTime>
  <Words>20</Words>
  <Application>Microsoft Macintosh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ShareMyHouse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ShareMyHouse</dc:title>
  <dc:creator>Emanuele Gargiulo</dc:creator>
  <cp:lastModifiedBy>Emanuele Gargiulo</cp:lastModifiedBy>
  <cp:revision>2</cp:revision>
  <dcterms:created xsi:type="dcterms:W3CDTF">2019-05-14T10:32:14Z</dcterms:created>
  <dcterms:modified xsi:type="dcterms:W3CDTF">2019-05-14T10:36:44Z</dcterms:modified>
</cp:coreProperties>
</file>