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4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98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3313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46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56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67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47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3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9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26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71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5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6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10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Concentration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A Prototype Software Project</a:t>
            </a:r>
          </a:p>
          <a:p>
            <a:r>
              <a:rPr dirty="0"/>
              <a:t>Presented by: </a:t>
            </a:r>
            <a:r>
              <a:rPr lang="en-US" dirty="0"/>
              <a:t>MAHFUZ IBRAHIM</a:t>
            </a:r>
            <a:endParaRPr dirty="0"/>
          </a:p>
          <a:p>
            <a:r>
              <a:rPr dirty="0"/>
              <a:t>Course: </a:t>
            </a:r>
            <a:r>
              <a:rPr lang="en-US" dirty="0"/>
              <a:t>Software engineering</a:t>
            </a:r>
            <a:endParaRPr dirty="0"/>
          </a:p>
          <a:p>
            <a:r>
              <a:rPr dirty="0"/>
              <a:t>Date: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</a:t>
            </a:r>
            <a:r>
              <a:rPr dirty="0"/>
              <a:t> Student Concentration Tracker helps teachers monitor engagement.</a:t>
            </a:r>
          </a:p>
          <a:p>
            <a:r>
              <a:rPr dirty="0"/>
              <a:t>• Provides ratings, recommendations, and visual trends.</a:t>
            </a:r>
          </a:p>
          <a:p>
            <a:r>
              <a:rPr dirty="0"/>
              <a:t>• Prototype demonstrates potential for full classroom management system.</a:t>
            </a:r>
          </a:p>
          <a:p>
            <a:r>
              <a:rPr dirty="0"/>
              <a:t>• Supports improved teaching and learning outcomes.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EE617-AD2E-4D49-9926-C0AA3F0C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DCEED-B9F0-400D-BC54-175B0428B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94" y="431275"/>
            <a:ext cx="6792012" cy="5611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41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64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Students often lose concentration in class.</a:t>
            </a:r>
          </a:p>
          <a:p>
            <a:r>
              <a:rPr dirty="0"/>
              <a:t>• Teachers struggle to measure and track participation.</a:t>
            </a:r>
          </a:p>
          <a:p>
            <a:r>
              <a:rPr dirty="0"/>
              <a:t>• Leads to poor engagement and reduced learning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Record daily student participation.</a:t>
            </a:r>
          </a:p>
          <a:p>
            <a:r>
              <a:t>2. Evaluate engagement levels.</a:t>
            </a:r>
          </a:p>
          <a:p>
            <a:r>
              <a:t>3. Rate students (Engaged, Moderate, Needs Attention).</a:t>
            </a:r>
          </a:p>
          <a:p>
            <a:r>
              <a:t>4. Provide recommendations for improvement.</a:t>
            </a:r>
          </a:p>
          <a:p>
            <a:r>
              <a:t>5. Visualize concentration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simple software where:</a:t>
            </a:r>
          </a:p>
          <a:p>
            <a:r>
              <a:t>- Teacher inputs student name and participation mark (0–10).</a:t>
            </a:r>
          </a:p>
          <a:p>
            <a:r>
              <a:t>- System calculates averages and engagement ratings.</a:t>
            </a:r>
          </a:p>
          <a:p>
            <a:r>
              <a:t>- Provides class-level reports and recommendations.</a:t>
            </a:r>
          </a:p>
          <a:p>
            <a:r>
              <a:t>- Displays charts of concentration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(MVP)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student participation records</a:t>
            </a:r>
          </a:p>
          <a:p>
            <a:r>
              <a:t>• View reports with ratings</a:t>
            </a:r>
          </a:p>
          <a:p>
            <a:r>
              <a:t>• Calculate class averages</a:t>
            </a:r>
          </a:p>
          <a:p>
            <a:r>
              <a:t>• Show engagement trend charts</a:t>
            </a:r>
          </a:p>
          <a:p>
            <a:r>
              <a:t>Optional (Future): Leaderboard, PDF Export, Login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/ Mockup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Interface of the software prototype:</a:t>
            </a:r>
          </a:p>
        </p:txBody>
      </p:sp>
      <p:pic>
        <p:nvPicPr>
          <p:cNvPr id="4" name="Picture 3" descr="Screenshot 2025-10-04 2225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92" y="2620652"/>
            <a:ext cx="5395274" cy="40464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Teacher enters student name + participation mark.</a:t>
            </a:r>
          </a:p>
          <a:p>
            <a:r>
              <a:t>2. Data stored in database.</a:t>
            </a:r>
          </a:p>
          <a:p>
            <a:r>
              <a:t>3. System calculates averages.</a:t>
            </a:r>
          </a:p>
          <a:p>
            <a:r>
              <a:t>4. Generates student report &amp; class recommendations.</a:t>
            </a:r>
          </a:p>
          <a:p>
            <a:r>
              <a:t>5. Displays trend chart.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Example Data:</a:t>
            </a:r>
          </a:p>
          <a:p>
            <a:r>
              <a:rPr dirty="0"/>
              <a:t>- Aisha: 9 </a:t>
            </a:r>
            <a:r>
              <a:rPr lang="en-US" dirty="0"/>
              <a:t>=</a:t>
            </a:r>
            <a:r>
              <a:rPr dirty="0"/>
              <a:t> Highly Engaged 🎯</a:t>
            </a:r>
          </a:p>
          <a:p>
            <a:r>
              <a:rPr dirty="0"/>
              <a:t>- Musa: 6 </a:t>
            </a:r>
            <a:r>
              <a:rPr lang="en-US" dirty="0"/>
              <a:t>=</a:t>
            </a:r>
            <a:r>
              <a:rPr dirty="0"/>
              <a:t> Moderate 🙂</a:t>
            </a:r>
          </a:p>
          <a:p>
            <a:r>
              <a:rPr dirty="0"/>
              <a:t>- Joy: 4 </a:t>
            </a:r>
            <a:r>
              <a:rPr lang="en-US" dirty="0"/>
              <a:t>=</a:t>
            </a:r>
            <a:r>
              <a:rPr dirty="0"/>
              <a:t> Needs Attention ⚠️</a:t>
            </a:r>
          </a:p>
          <a:p>
            <a:endParaRPr dirty="0"/>
          </a:p>
          <a:p>
            <a:r>
              <a:rPr dirty="0"/>
              <a:t>Class Average: 6.3</a:t>
            </a:r>
          </a:p>
          <a:p>
            <a:r>
              <a:rPr dirty="0"/>
              <a:t>Recommendation: Add interactive activities to boost focus.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leaderboard for most engaged students.</a:t>
            </a:r>
          </a:p>
          <a:p>
            <a:r>
              <a:t>• Export reports to PDF.</a:t>
            </a:r>
          </a:p>
          <a:p>
            <a:r>
              <a:t>• Add teacher login system.</a:t>
            </a:r>
          </a:p>
          <a:p>
            <a:r>
              <a:t>• Mobile and web app versions.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</TotalTime>
  <Words>323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Student Concentration Tracker</vt:lpstr>
      <vt:lpstr>Problem Statement</vt:lpstr>
      <vt:lpstr>Objectives</vt:lpstr>
      <vt:lpstr>Proposed Solution</vt:lpstr>
      <vt:lpstr>Features (MVP)</vt:lpstr>
      <vt:lpstr>Prototype / Mockup</vt:lpstr>
      <vt:lpstr>How It Works</vt:lpstr>
      <vt:lpstr>Demo Example</vt:lpstr>
      <vt:lpstr>Future Enhancements</vt:lpstr>
      <vt:lpstr>Conclusion</vt:lpstr>
      <vt:lpstr>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Concentration Tracker</dc:title>
  <dc:subject/>
  <dc:creator/>
  <cp:keywords/>
  <dc:description>generated using python-pptx</dc:description>
  <cp:lastModifiedBy>Mahfuz   Ibrahim</cp:lastModifiedBy>
  <cp:revision>2</cp:revision>
  <dcterms:created xsi:type="dcterms:W3CDTF">2013-01-27T09:14:16Z</dcterms:created>
  <dcterms:modified xsi:type="dcterms:W3CDTF">2025-10-05T05:59:32Z</dcterms:modified>
  <cp:category/>
</cp:coreProperties>
</file>