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60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FEF3CCF-889D-4486-B239-80C7680B13E7}" type="datetimeFigureOut">
              <a:rPr lang="fr-FR" smtClean="0"/>
              <a:t>09/06/2021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6850F24-4CD3-4729-B5DF-6E24F9C98530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24596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3CCF-889D-4486-B239-80C7680B13E7}" type="datetimeFigureOut">
              <a:rPr lang="fr-FR" smtClean="0"/>
              <a:t>09/06/2021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50F24-4CD3-4729-B5DF-6E24F9C985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1567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3CCF-889D-4486-B239-80C7680B13E7}" type="datetimeFigureOut">
              <a:rPr lang="fr-FR" smtClean="0"/>
              <a:t>09/06/2021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50F24-4CD3-4729-B5DF-6E24F9C985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8967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3CCF-889D-4486-B239-80C7680B13E7}" type="datetimeFigureOut">
              <a:rPr lang="fr-FR" smtClean="0"/>
              <a:t>09/06/2021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50F24-4CD3-4729-B5DF-6E24F9C985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0362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3CCF-889D-4486-B239-80C7680B13E7}" type="datetimeFigureOut">
              <a:rPr lang="fr-FR" smtClean="0"/>
              <a:t>09/06/2021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50F24-4CD3-4729-B5DF-6E24F9C98530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98281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3CCF-889D-4486-B239-80C7680B13E7}" type="datetimeFigureOut">
              <a:rPr lang="fr-FR" smtClean="0"/>
              <a:t>09/06/2021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50F24-4CD3-4729-B5DF-6E24F9C985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5715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3CCF-889D-4486-B239-80C7680B13E7}" type="datetimeFigureOut">
              <a:rPr lang="fr-FR" smtClean="0"/>
              <a:t>09/06/2021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50F24-4CD3-4729-B5DF-6E24F9C985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8441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3CCF-889D-4486-B239-80C7680B13E7}" type="datetimeFigureOut">
              <a:rPr lang="fr-FR" smtClean="0"/>
              <a:t>09/06/2021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50F24-4CD3-4729-B5DF-6E24F9C985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4854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3CCF-889D-4486-B239-80C7680B13E7}" type="datetimeFigureOut">
              <a:rPr lang="fr-FR" smtClean="0"/>
              <a:t>09/06/2021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50F24-4CD3-4729-B5DF-6E24F9C985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7324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3CCF-889D-4486-B239-80C7680B13E7}" type="datetimeFigureOut">
              <a:rPr lang="fr-FR" smtClean="0"/>
              <a:t>09/06/2021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50F24-4CD3-4729-B5DF-6E24F9C985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2303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3CCF-889D-4486-B239-80C7680B13E7}" type="datetimeFigureOut">
              <a:rPr lang="fr-FR" smtClean="0"/>
              <a:t>09/06/2021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50F24-4CD3-4729-B5DF-6E24F9C985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2906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FEF3CCF-889D-4486-B239-80C7680B13E7}" type="datetimeFigureOut">
              <a:rPr lang="fr-FR" smtClean="0"/>
              <a:t>09/06/2021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6850F24-4CD3-4729-B5DF-6E24F9C985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679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2785AB-804D-44B0-A541-1A537B90D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29509"/>
            <a:ext cx="10058400" cy="2330762"/>
          </a:xfrm>
        </p:spPr>
        <p:txBody>
          <a:bodyPr/>
          <a:lstStyle/>
          <a:p>
            <a:pPr algn="ctr"/>
            <a:r>
              <a:rPr lang="fr-FR" b="1" dirty="0"/>
              <a:t>Compression de données par codage de </a:t>
            </a:r>
            <a:r>
              <a:rPr lang="fr-FR" b="1" dirty="0" err="1"/>
              <a:t>Huffman</a:t>
            </a:r>
            <a:r>
              <a:rPr lang="fr-FR" b="1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ED4004-2348-4242-83E6-23D488B19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833" y="4412766"/>
            <a:ext cx="10058400" cy="1367249"/>
          </a:xfrm>
        </p:spPr>
        <p:txBody>
          <a:bodyPr>
            <a:normAutofit/>
          </a:bodyPr>
          <a:lstStyle/>
          <a:p>
            <a:r>
              <a:rPr lang="fr-FR" dirty="0"/>
              <a:t>Langage : Java</a:t>
            </a:r>
          </a:p>
          <a:p>
            <a:r>
              <a:rPr lang="fr-FR" dirty="0"/>
              <a:t>IDE : Eclipse</a:t>
            </a:r>
          </a:p>
          <a:p>
            <a:r>
              <a:rPr lang="fr-FR" dirty="0"/>
              <a:t>Lien </a:t>
            </a:r>
            <a:r>
              <a:rPr lang="fr-FR" dirty="0" err="1"/>
              <a:t>github</a:t>
            </a:r>
            <a:r>
              <a:rPr lang="fr-FR" dirty="0"/>
              <a:t> :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67E9283-972C-4DF0-9980-B73C6C300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2" y="62538"/>
            <a:ext cx="2443418" cy="203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78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8E2C13-64DA-4D68-9A08-E65D8A411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475" y="407705"/>
            <a:ext cx="9692640" cy="1325562"/>
          </a:xfrm>
        </p:spPr>
        <p:txBody>
          <a:bodyPr/>
          <a:lstStyle/>
          <a:p>
            <a:pPr algn="ctr"/>
            <a:r>
              <a:rPr lang="fr-FR" dirty="0"/>
              <a:t>Décomposition Fonctionnelle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C12ECC-3A39-4178-829F-84DA5C0DE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sz="1200" dirty="0"/>
          </a:p>
          <a:p>
            <a:endParaRPr lang="fr-FR" sz="1200" dirty="0"/>
          </a:p>
          <a:p>
            <a:r>
              <a:rPr lang="fr-FR" sz="1400" dirty="0"/>
              <a:t>Traitement en plusieurs étapes : 1) Ouverture du document  </a:t>
            </a:r>
            <a:r>
              <a:rPr lang="fr-FR" sz="1400" dirty="0">
                <a:sym typeface="Wingdings" panose="05000000000000000000" pitchFamily="2" charset="2"/>
              </a:rPr>
              <a:t> 2) Calcules des fréquences dans le texte</a:t>
            </a:r>
          </a:p>
          <a:p>
            <a:r>
              <a:rPr lang="fr-FR" sz="1400" dirty="0">
                <a:sym typeface="Wingdings" panose="05000000000000000000" pitchFamily="2" charset="2"/>
              </a:rPr>
              <a:t> 3)Tri de ma liste de Tuple(Couple)  4) Création de la liste des nœuds fils (dis </a:t>
            </a:r>
            <a:r>
              <a:rPr lang="fr-FR" sz="1400" dirty="0" err="1">
                <a:sym typeface="Wingdings" panose="05000000000000000000" pitchFamily="2" charset="2"/>
              </a:rPr>
              <a:t>intermediaire</a:t>
            </a:r>
            <a:r>
              <a:rPr lang="fr-FR" sz="1400" dirty="0">
                <a:sym typeface="Wingdings" panose="05000000000000000000" pitchFamily="2" charset="2"/>
              </a:rPr>
              <a:t>)</a:t>
            </a:r>
          </a:p>
          <a:p>
            <a:r>
              <a:rPr lang="fr-FR" sz="1400" dirty="0">
                <a:sym typeface="Wingdings" panose="05000000000000000000" pitchFamily="2" charset="2"/>
              </a:rPr>
              <a:t> 5) Tri des nœuds crées en ordre croissant et création de l’arbre </a:t>
            </a:r>
          </a:p>
          <a:p>
            <a:r>
              <a:rPr lang="fr-FR" sz="1400" dirty="0">
                <a:sym typeface="Wingdings" panose="05000000000000000000" pitchFamily="2" charset="2"/>
              </a:rPr>
              <a:t> 6) Parcours de l’arbre et attribution des valeurs binaires</a:t>
            </a:r>
          </a:p>
          <a:p>
            <a:r>
              <a:rPr lang="fr-FR" sz="1400" dirty="0">
                <a:sym typeface="Wingdings" panose="05000000000000000000" pitchFamily="2" charset="2"/>
              </a:rPr>
              <a:t> 7) Création et remplissage des fichiers .txt et .bin </a:t>
            </a:r>
          </a:p>
          <a:p>
            <a:r>
              <a:rPr lang="fr-FR" sz="1400" dirty="0">
                <a:sym typeface="Wingdings" panose="05000000000000000000" pitchFamily="2" charset="2"/>
              </a:rPr>
              <a:t> 8) Calcule du taux de compression et du nombre de bits moyen</a:t>
            </a:r>
            <a:endParaRPr lang="fr-FR" sz="1400" dirty="0"/>
          </a:p>
          <a:p>
            <a:endParaRPr lang="fr-FR" sz="12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31F8458-1FF2-4734-B77F-C9092C891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76462" cy="122718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C512254-270C-4C81-9AFB-613E601D7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9927" y="4162228"/>
            <a:ext cx="4188001" cy="269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864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40CBEC-8F9A-4BF6-91F4-71E2789EC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613594"/>
            <a:ext cx="9692640" cy="1325562"/>
          </a:xfrm>
        </p:spPr>
        <p:txBody>
          <a:bodyPr/>
          <a:lstStyle/>
          <a:p>
            <a:r>
              <a:rPr lang="fr-FR" dirty="0"/>
              <a:t>Découverte &amp; Apprentissage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0D77A2-C04C-4104-AE4F-DCF7BCBC3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348917"/>
            <a:ext cx="8595360" cy="4351337"/>
          </a:xfrm>
        </p:spPr>
        <p:txBody>
          <a:bodyPr>
            <a:normAutofit/>
          </a:bodyPr>
          <a:lstStyle/>
          <a:p>
            <a:r>
              <a:rPr lang="fr-FR" dirty="0"/>
              <a:t>Découverte de </a:t>
            </a:r>
            <a:r>
              <a:rPr lang="fr-FR" dirty="0" err="1"/>
              <a:t>FileWritter</a:t>
            </a:r>
            <a:r>
              <a:rPr lang="fr-FR" dirty="0"/>
              <a:t> </a:t>
            </a:r>
            <a:r>
              <a:rPr lang="fr-FR" dirty="0">
                <a:sym typeface="Wingdings" panose="05000000000000000000" pitchFamily="2" charset="2"/>
              </a:rPr>
              <a:t> Édition de fichier simplifié</a:t>
            </a:r>
            <a:endParaRPr lang="fr-FR" dirty="0"/>
          </a:p>
          <a:p>
            <a:r>
              <a:rPr lang="fr-FR" dirty="0"/>
              <a:t>Découverte de </a:t>
            </a:r>
            <a:r>
              <a:rPr lang="fr-FR" dirty="0" err="1"/>
              <a:t>HashMap</a:t>
            </a:r>
            <a:r>
              <a:rPr lang="fr-FR" dirty="0"/>
              <a:t> </a:t>
            </a:r>
            <a:r>
              <a:rPr lang="fr-FR" dirty="0">
                <a:sym typeface="Wingdings" panose="05000000000000000000" pitchFamily="2" charset="2"/>
              </a:rPr>
              <a:t> Récupération de données simplifiées</a:t>
            </a:r>
          </a:p>
          <a:p>
            <a:r>
              <a:rPr lang="fr-FR" dirty="0">
                <a:sym typeface="Wingdings" panose="05000000000000000000" pitchFamily="2" charset="2"/>
              </a:rPr>
              <a:t>Difficulté : Compréhension du codage </a:t>
            </a:r>
            <a:r>
              <a:rPr lang="fr-FR" dirty="0" err="1">
                <a:sym typeface="Wingdings" panose="05000000000000000000" pitchFamily="2" charset="2"/>
              </a:rPr>
              <a:t>Huffman</a:t>
            </a:r>
            <a:r>
              <a:rPr lang="fr-FR" dirty="0">
                <a:sym typeface="Wingdings" panose="05000000000000000000" pitchFamily="2" charset="2"/>
              </a:rPr>
              <a:t>.</a:t>
            </a:r>
          </a:p>
          <a:p>
            <a:r>
              <a:rPr lang="fr-FR" dirty="0"/>
              <a:t>Facilité : décomposition facile du protocole d’</a:t>
            </a:r>
            <a:r>
              <a:rPr lang="fr-FR" dirty="0" err="1"/>
              <a:t>Huffman</a:t>
            </a:r>
            <a:r>
              <a:rPr lang="fr-FR" dirty="0"/>
              <a:t>.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Pour aller + loin : Implémentation d’une interface graphique (</a:t>
            </a:r>
            <a:r>
              <a:rPr lang="fr-FR" dirty="0" err="1"/>
              <a:t>Jframe</a:t>
            </a:r>
            <a:r>
              <a:rPr lang="fr-FR" dirty="0"/>
              <a:t> par ex)</a:t>
            </a:r>
          </a:p>
          <a:p>
            <a:r>
              <a:rPr lang="fr-FR" dirty="0"/>
              <a:t>Pour aller + loin : Implémentation d’un programme de décodage  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A087A5C-1556-451F-AF11-51C18DCA8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76462" cy="122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664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E830D5-0946-4E17-A200-45A8A5FAB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145" y="407705"/>
            <a:ext cx="9692640" cy="1325562"/>
          </a:xfrm>
        </p:spPr>
        <p:txBody>
          <a:bodyPr/>
          <a:lstStyle/>
          <a:p>
            <a:pPr algn="ctr"/>
            <a:r>
              <a:rPr lang="fr-FR" dirty="0"/>
              <a:t>Mode d’emploi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78B6B5-7652-411A-B291-EFDC86ACF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l’utilisateur : Lancer le Main.java avec un ide compatible.</a:t>
            </a:r>
          </a:p>
          <a:p>
            <a:r>
              <a:rPr lang="fr-FR" dirty="0"/>
              <a:t>Entrée le nom du fichier ainsi que son extension (montexte.txt)</a:t>
            </a:r>
          </a:p>
          <a:p>
            <a:r>
              <a:rPr lang="fr-FR" dirty="0"/>
              <a:t>Dans la console, observer le taux de compression et le nombre moyen de Bits</a:t>
            </a:r>
          </a:p>
          <a:p>
            <a:r>
              <a:rPr lang="fr-FR" dirty="0"/>
              <a:t>Puis aller dans les fichiers du programme, on retrouve 2 fichiers crées.</a:t>
            </a:r>
          </a:p>
          <a:p>
            <a:r>
              <a:rPr lang="fr-FR" dirty="0" err="1"/>
              <a:t>Montexte.bin</a:t>
            </a:r>
            <a:r>
              <a:rPr lang="fr-FR" dirty="0"/>
              <a:t> et montextestats.txt contenant le code binaire ainsi que le fichiers permettant le </a:t>
            </a:r>
            <a:r>
              <a:rPr lang="fr-FR" dirty="0" err="1"/>
              <a:t>decodage</a:t>
            </a:r>
            <a:r>
              <a:rPr lang="fr-FR" dirty="0"/>
              <a:t> du texte.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Difficulté : Je n’ai pas réussi a faire en sorte que le programme puisse prendre et crée des fichiers dans un dossier précis. (Manque de temps)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6EA2B5C-EE6A-44DA-8DF0-82303CC4E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76462" cy="122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067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8C837B-4D79-4CE3-8E88-992FE6D4F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475" y="365760"/>
            <a:ext cx="9692640" cy="1325562"/>
          </a:xfrm>
        </p:spPr>
        <p:txBody>
          <a:bodyPr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8BB631-D31F-4F23-8C5F-F8D40539C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r>
              <a:rPr lang="fr-FR" dirty="0"/>
              <a:t>Projet très intéressant, apprentissage en java.</a:t>
            </a:r>
          </a:p>
          <a:p>
            <a:endParaRPr lang="fr-FR" dirty="0"/>
          </a:p>
          <a:p>
            <a:r>
              <a:rPr lang="fr-FR" dirty="0"/>
              <a:t>Codage </a:t>
            </a:r>
            <a:r>
              <a:rPr lang="fr-FR" dirty="0" err="1"/>
              <a:t>Huffman</a:t>
            </a:r>
            <a:r>
              <a:rPr lang="fr-FR" dirty="0"/>
              <a:t> complexe mais à notre portée</a:t>
            </a:r>
          </a:p>
          <a:p>
            <a:endParaRPr lang="fr-FR" dirty="0"/>
          </a:p>
          <a:p>
            <a:r>
              <a:rPr lang="fr-FR" dirty="0"/>
              <a:t>Manque de temps sur le perfectionnement du programme ( aspect, </a:t>
            </a:r>
            <a:r>
              <a:rPr lang="fr-FR" dirty="0" err="1"/>
              <a:t>ect</a:t>
            </a:r>
            <a:r>
              <a:rPr lang="fr-FR" dirty="0"/>
              <a:t>…)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6A6136F-C28F-4A91-8DFC-847CD1E67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76462" cy="122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542074"/>
      </p:ext>
    </p:extLst>
  </p:cSld>
  <p:clrMapOvr>
    <a:masterClrMapping/>
  </p:clrMapOvr>
</p:sld>
</file>

<file path=ppt/theme/theme1.xml><?xml version="1.0" encoding="utf-8"?>
<a:theme xmlns:a="http://schemas.openxmlformats.org/drawingml/2006/main" name="Vue">
  <a:themeElements>
    <a:clrScheme name="Vue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ue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ue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Vue</Template>
  <TotalTime>205</TotalTime>
  <Words>310</Words>
  <Application>Microsoft Office PowerPoint</Application>
  <PresentationFormat>Grand écran</PresentationFormat>
  <Paragraphs>39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Century Schoolbook</vt:lpstr>
      <vt:lpstr>Wingdings 2</vt:lpstr>
      <vt:lpstr>Vue</vt:lpstr>
      <vt:lpstr>Compression de données par codage de Huffman </vt:lpstr>
      <vt:lpstr>Décomposition Fonctionnelle</vt:lpstr>
      <vt:lpstr>Découverte &amp; Apprentissage</vt:lpstr>
      <vt:lpstr>Mode d’emploi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Compression de données par codage de Huffman</dc:title>
  <dc:creator>Alexandre Torregrossa</dc:creator>
  <cp:lastModifiedBy>Alexandre Torregrossa</cp:lastModifiedBy>
  <cp:revision>11</cp:revision>
  <dcterms:created xsi:type="dcterms:W3CDTF">2021-06-09T01:31:32Z</dcterms:created>
  <dcterms:modified xsi:type="dcterms:W3CDTF">2021-06-09T08:42:39Z</dcterms:modified>
</cp:coreProperties>
</file>