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Order Status 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ORD001 - submitted (3 items)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ORD002 - items-packaged (3 items)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ORD003 - items-shipped (2 items)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