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Mexico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</a:p>
          <a:p>
            <a:pPr algn="l">
              <a:spcAft>
                <a:spcPts val="600"/>
              </a:spcAft>
              <a:defRPr sz="2400"/>
            </a:pPr>
            <a:r>
              <a:t>Located in the Southwestern region of the United States</a:t>
            </a:r>
          </a:p>
          <a:p>
            <a:pPr algn="l">
              <a:spcAft>
                <a:spcPts val="600"/>
              </a:spcAft>
              <a:defRPr sz="2400"/>
            </a:pPr>
            <a:r>
              <a:t>Known for its diverse culture and landscapes</a:t>
            </a:r>
          </a:p>
          <a:p>
            <a:pPr algn="l">
              <a:spcAft>
                <a:spcPts val="600"/>
              </a:spcAft>
              <a:defRPr sz="2400"/>
            </a:pPr>
            <a:r>
              <a:t>Capital city is Santa Fe</a:t>
            </a:r>
          </a:p>
          <a:p>
            <a:pPr algn="l">
              <a:spcAft>
                <a:spcPts val="600"/>
              </a:spcAft>
              <a:defRPr sz="2400"/>
            </a:pPr>
            <a:r>
              <a:t>Famous for its cuisine, art, and historic sites</a:t>
            </a:r>
          </a:p>
          <a:p>
            <a:pPr algn="l">
              <a:spcAft>
                <a:spcPts val="600"/>
              </a:spcAft>
              <a:defRPr sz="2400"/>
            </a:pPr>
            <a:r>
              <a:t>Additional content paragraph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