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3"/>
  </p:normalViewPr>
  <p:slideViewPr>
    <p:cSldViewPr snapToGrid="0">
      <p:cViewPr varScale="1"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964A-552E-4A8F-D373-ACAECF2AD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88CDE-3562-5B1C-FC9F-6F572AEA9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4FEC-15CF-F2C2-824E-12EDA3C3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808E-0142-5665-9793-0D7A2F9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EDDA-DDF5-544A-F1F9-B1247680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290E-7C52-B8E6-1BFF-EE84F95C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F57C8-3E5B-C4B0-B2E8-5C2A88FB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0F25-7CED-E39A-7EB9-75B39592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3BC3-A800-491A-404E-D696914E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A593-0DB2-843D-B5E9-FD88BB70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3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824D4-468D-243A-01BB-F47DF3DEA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BB2E-58CD-E190-2CB7-8ACC7DA8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4019-527A-D3B2-5592-D99215B1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A698-DEE9-AC9B-1323-8CCC9EFC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23E1-5885-B862-2EF0-AF9B9FBF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A1F2-14D0-A072-1752-D38087B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E597-E531-8CA3-0785-2705CBE2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1B91-236A-26B0-1E05-FA70F9BA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14C42-9335-76D7-4B5F-78B279D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21BC-F134-847D-4AF5-E68006BE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7678-24E7-CA68-0E40-B535B212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16429-E979-33B0-FC0D-CEC11BB1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04EC-BB29-9C2E-DB3A-45C4870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4FFD-5F55-CBED-BBA7-32C136C6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4AD4-3E2B-3A0B-FF76-86464E8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9091-9A8F-65DD-FEFD-F3E789A0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0963-C569-D49E-4D52-AE8EA401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71F1-EB55-5A63-73CF-099B1CA2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082E-BB18-98A7-FD83-AF0A4F4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A6BE5-C17A-3103-73DD-9BA46038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62EF5-8AFF-DDCC-BF40-34E4930E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CAE4-C633-D82F-673A-36F77911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C141-0C35-2367-A787-37AF2ACC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CC4E-FAE7-11E9-C69B-1048AD07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7C9AA-99B1-69DE-7F4D-A64A49B2F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9CC93-C930-0CD2-00B5-767302F0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8B61D-AB7F-8C38-897F-D398E5EE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C126B-F090-F7AE-65F0-D0850EF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411FB-7286-590D-94F3-10C5B927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422A-E4DB-061F-7D2A-3EC59307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F30CE-16BA-6FC8-1EAC-8D761B3B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B33B0-0BC3-8908-039F-D2E765F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8F801-209B-8274-6293-F84B5817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7308D-7A57-A6D2-5253-B005E5D8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A210B-87AC-DAFA-7805-5A263D0F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83CC9-2A77-1B43-F015-03C5D01F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1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B723-6562-1648-983F-F64D6296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446F-7E7F-12BB-E7DD-FB1B27D3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D3D92-39E5-9718-135E-DD17358A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7160-4965-AEB8-FD21-34F16720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0B7A-01EE-948A-A367-1C99F47D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E1F9-92FD-0E0C-C4CA-7626F111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3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78EE-D39B-E930-3904-5B355621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733F2-1B1C-CA9E-A91B-357AB80E1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C3DA2-9DEF-66A2-CE5A-321ACA0DE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28AC-D808-9C3C-B0C5-5D246EB4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4B7B-2C92-612E-5B76-1DE9B355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5E47-302A-3C8C-42C0-C32515F1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6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7527D-27D8-139D-8528-94C71578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9D91E-2327-1AC8-43E5-972EEA0C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C555-FF48-9019-0791-20CFD3719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B45F-832C-C94F-A9DE-1DDF9D2D0699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C090-8837-DED7-B4AB-C447D32B8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0712E-A9F6-15B6-DF66-7FE285B5D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CDEF-51C3-4F46-A23D-8B42F45C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ky, outdoor, grass&#10;&#10;Description automatically generated">
            <a:extLst>
              <a:ext uri="{FF2B5EF4-FFF2-40B4-BE49-F238E27FC236}">
                <a16:creationId xmlns:a16="http://schemas.microsoft.com/office/drawing/2014/main" id="{6EED9526-6C08-3FF4-6C65-8E8D481E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054" y="2371212"/>
            <a:ext cx="2163223" cy="1586364"/>
          </a:xfrm>
          <a:prstGeom prst="rect">
            <a:avLst/>
          </a:prstGeom>
        </p:spPr>
      </p:pic>
      <p:pic>
        <p:nvPicPr>
          <p:cNvPr id="7" name="Picture 6" descr="A picture containing text, sky, outdoor, ground&#10;&#10;Description automatically generated">
            <a:extLst>
              <a:ext uri="{FF2B5EF4-FFF2-40B4-BE49-F238E27FC236}">
                <a16:creationId xmlns:a16="http://schemas.microsoft.com/office/drawing/2014/main" id="{674C4D6C-0B91-BBA7-11B2-75AEF89557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7" r="4710" b="5184"/>
          <a:stretch/>
        </p:blipFill>
        <p:spPr>
          <a:xfrm>
            <a:off x="8818704" y="599607"/>
            <a:ext cx="2071925" cy="1562298"/>
          </a:xfrm>
          <a:prstGeom prst="rect">
            <a:avLst/>
          </a:prstGeom>
        </p:spPr>
      </p:pic>
      <p:pic>
        <p:nvPicPr>
          <p:cNvPr id="9" name="Picture 8" descr="A picture containing text, grass, sky, outdoor&#10;&#10;Description automatically generated">
            <a:extLst>
              <a:ext uri="{FF2B5EF4-FFF2-40B4-BE49-F238E27FC236}">
                <a16:creationId xmlns:a16="http://schemas.microsoft.com/office/drawing/2014/main" id="{CA4C007A-0B39-02B1-6509-4C35294632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" t="3433" r="5757" b="3754"/>
          <a:stretch/>
        </p:blipFill>
        <p:spPr>
          <a:xfrm>
            <a:off x="8818704" y="4166883"/>
            <a:ext cx="2043708" cy="1562298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54D28D4-6D3D-68EF-DDDF-1593742D6D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375" r="21597" b="12500"/>
          <a:stretch/>
        </p:blipFill>
        <p:spPr>
          <a:xfrm>
            <a:off x="1255723" y="341436"/>
            <a:ext cx="6620817" cy="6175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9BB2A3-E298-4423-7101-F7BBCB6D30DC}"/>
              </a:ext>
            </a:extLst>
          </p:cNvPr>
          <p:cNvSpPr txBox="1"/>
          <p:nvPr/>
        </p:nvSpPr>
        <p:spPr>
          <a:xfrm>
            <a:off x="8958263" y="599607"/>
            <a:ext cx="1756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Tilled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BC75F993-8FC7-932D-C1EF-B1B108893295}"/>
              </a:ext>
            </a:extLst>
          </p:cNvPr>
          <p:cNvSpPr/>
          <p:nvPr/>
        </p:nvSpPr>
        <p:spPr>
          <a:xfrm>
            <a:off x="8082325" y="1176092"/>
            <a:ext cx="449842" cy="409327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FF20E-659F-8184-113A-6898A8F21134}"/>
              </a:ext>
            </a:extLst>
          </p:cNvPr>
          <p:cNvSpPr txBox="1"/>
          <p:nvPr/>
        </p:nvSpPr>
        <p:spPr>
          <a:xfrm>
            <a:off x="8976185" y="2327499"/>
            <a:ext cx="1756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Undisturbed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D2AC5-2FC5-A521-5B9A-308F88BAD43F}"/>
              </a:ext>
            </a:extLst>
          </p:cNvPr>
          <p:cNvSpPr txBox="1"/>
          <p:nvPr/>
        </p:nvSpPr>
        <p:spPr>
          <a:xfrm>
            <a:off x="8958262" y="4166884"/>
            <a:ext cx="17569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Maintenance-Mowed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E8FDF0-B402-F244-1B0F-07F0F9F8BD19}"/>
              </a:ext>
            </a:extLst>
          </p:cNvPr>
          <p:cNvSpPr/>
          <p:nvPr/>
        </p:nvSpPr>
        <p:spPr>
          <a:xfrm flipH="1">
            <a:off x="8129159" y="4538705"/>
            <a:ext cx="449842" cy="409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D89977-0BBC-015A-BFCB-DCA7610E5DAA}"/>
              </a:ext>
            </a:extLst>
          </p:cNvPr>
          <p:cNvSpPr/>
          <p:nvPr/>
        </p:nvSpPr>
        <p:spPr>
          <a:xfrm>
            <a:off x="8070593" y="2789329"/>
            <a:ext cx="508408" cy="51042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Garland  Xie</dc:creator>
  <cp:lastModifiedBy>Garland  Xie</cp:lastModifiedBy>
  <cp:revision>2</cp:revision>
  <dcterms:created xsi:type="dcterms:W3CDTF">2022-12-07T16:28:34Z</dcterms:created>
  <dcterms:modified xsi:type="dcterms:W3CDTF">2022-12-07T16:44:32Z</dcterms:modified>
</cp:coreProperties>
</file>