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16362-D50C-1A91-DABA-A66948D6DA9A}" v="726" dt="2023-11-28T14:20:12.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0" d="100"/>
          <a:sy n="70" d="100"/>
        </p:scale>
        <p:origin x="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kuri, Venkata Adithya" userId="S::chvadithya029@vt.edu::3610e36b-832e-4db6-8502-48e1fd373e3f" providerId="AD" clId="Web-{63316362-D50C-1A91-DABA-A66948D6DA9A}"/>
    <pc:docChg chg="addSld delSld modSld sldOrd">
      <pc:chgData name="Chekuri, Venkata Adithya" userId="S::chvadithya029@vt.edu::3610e36b-832e-4db6-8502-48e1fd373e3f" providerId="AD" clId="Web-{63316362-D50C-1A91-DABA-A66948D6DA9A}" dt="2023-11-28T14:20:12.539" v="712" actId="14100"/>
      <pc:docMkLst>
        <pc:docMk/>
      </pc:docMkLst>
      <pc:sldChg chg="addSp delSp modSp mod addAnim delAnim setClrOvrMap">
        <pc:chgData name="Chekuri, Venkata Adithya" userId="S::chvadithya029@vt.edu::3610e36b-832e-4db6-8502-48e1fd373e3f" providerId="AD" clId="Web-{63316362-D50C-1A91-DABA-A66948D6DA9A}" dt="2023-11-28T14:20:12.539" v="712" actId="14100"/>
        <pc:sldMkLst>
          <pc:docMk/>
          <pc:sldMk cId="193143965" sldId="298"/>
        </pc:sldMkLst>
        <pc:spChg chg="mod">
          <ac:chgData name="Chekuri, Venkata Adithya" userId="S::chvadithya029@vt.edu::3610e36b-832e-4db6-8502-48e1fd373e3f" providerId="AD" clId="Web-{63316362-D50C-1A91-DABA-A66948D6DA9A}" dt="2023-11-28T13:54:10.147" v="31" actId="20577"/>
          <ac:spMkLst>
            <pc:docMk/>
            <pc:sldMk cId="193143965" sldId="298"/>
            <ac:spMk id="2" creationId="{9AB2EA78-AEB3-469B-9025-3B17201A457B}"/>
          </ac:spMkLst>
        </pc:spChg>
        <pc:spChg chg="mod">
          <ac:chgData name="Chekuri, Venkata Adithya" userId="S::chvadithya029@vt.edu::3610e36b-832e-4db6-8502-48e1fd373e3f" providerId="AD" clId="Web-{63316362-D50C-1A91-DABA-A66948D6DA9A}" dt="2023-11-28T14:20:12.539" v="712" actId="14100"/>
          <ac:spMkLst>
            <pc:docMk/>
            <pc:sldMk cId="193143965" sldId="298"/>
            <ac:spMk id="3" creationId="{255E1F2F-E259-4EA8-9FFD-3A10AF541859}"/>
          </ac:spMkLst>
        </pc:spChg>
        <pc:spChg chg="add del">
          <ac:chgData name="Chekuri, Venkata Adithya" userId="S::chvadithya029@vt.edu::3610e36b-832e-4db6-8502-48e1fd373e3f" providerId="AD" clId="Web-{63316362-D50C-1A91-DABA-A66948D6DA9A}" dt="2023-11-28T13:53:44.287" v="24"/>
          <ac:spMkLst>
            <pc:docMk/>
            <pc:sldMk cId="193143965" sldId="298"/>
            <ac:spMk id="33" creationId="{2FDF0794-1B86-42B2-B8C7-F60123E638ED}"/>
          </ac:spMkLst>
        </pc:spChg>
        <pc:spChg chg="add del">
          <ac:chgData name="Chekuri, Venkata Adithya" userId="S::chvadithya029@vt.edu::3610e36b-832e-4db6-8502-48e1fd373e3f" providerId="AD" clId="Web-{63316362-D50C-1A91-DABA-A66948D6DA9A}" dt="2023-11-28T13:53:44.287" v="24"/>
          <ac:spMkLst>
            <pc:docMk/>
            <pc:sldMk cId="193143965" sldId="298"/>
            <ac:spMk id="35" creationId="{C5373426-E26E-431D-959C-5DB96C0B6208}"/>
          </ac:spMkLst>
        </pc:spChg>
        <pc:spChg chg="add del">
          <ac:chgData name="Chekuri, Venkata Adithya" userId="S::chvadithya029@vt.edu::3610e36b-832e-4db6-8502-48e1fd373e3f" providerId="AD" clId="Web-{63316362-D50C-1A91-DABA-A66948D6DA9A}" dt="2023-11-28T13:53:44.287" v="24"/>
          <ac:spMkLst>
            <pc:docMk/>
            <pc:sldMk cId="193143965" sldId="298"/>
            <ac:spMk id="39" creationId="{EDC90921-9082-491B-940E-827D679F3478}"/>
          </ac:spMkLst>
        </pc:spChg>
        <pc:spChg chg="add del">
          <ac:chgData name="Chekuri, Venkata Adithya" userId="S::chvadithya029@vt.edu::3610e36b-832e-4db6-8502-48e1fd373e3f" providerId="AD" clId="Web-{63316362-D50C-1A91-DABA-A66948D6DA9A}" dt="2023-11-28T13:53:44.271" v="23"/>
          <ac:spMkLst>
            <pc:docMk/>
            <pc:sldMk cId="193143965" sldId="298"/>
            <ac:spMk id="44" creationId="{7319A1DD-F557-4EC6-8A8C-F7617B4CD678}"/>
          </ac:spMkLst>
        </pc:spChg>
        <pc:spChg chg="add del">
          <ac:chgData name="Chekuri, Venkata Adithya" userId="S::chvadithya029@vt.edu::3610e36b-832e-4db6-8502-48e1fd373e3f" providerId="AD" clId="Web-{63316362-D50C-1A91-DABA-A66948D6DA9A}" dt="2023-11-28T13:53:44.271" v="23"/>
          <ac:spMkLst>
            <pc:docMk/>
            <pc:sldMk cId="193143965" sldId="298"/>
            <ac:spMk id="48" creationId="{C390A367-0330-4E03-9D5F-40308A7975C8}"/>
          </ac:spMkLst>
        </pc:spChg>
        <pc:spChg chg="add">
          <ac:chgData name="Chekuri, Venkata Adithya" userId="S::chvadithya029@vt.edu::3610e36b-832e-4db6-8502-48e1fd373e3f" providerId="AD" clId="Web-{63316362-D50C-1A91-DABA-A66948D6DA9A}" dt="2023-11-28T13:53:44.287" v="24"/>
          <ac:spMkLst>
            <pc:docMk/>
            <pc:sldMk cId="193143965" sldId="298"/>
            <ac:spMk id="50" creationId="{D5B012D8-7F27-4758-9AC6-C889B154BD73}"/>
          </ac:spMkLst>
        </pc:spChg>
        <pc:spChg chg="add">
          <ac:chgData name="Chekuri, Venkata Adithya" userId="S::chvadithya029@vt.edu::3610e36b-832e-4db6-8502-48e1fd373e3f" providerId="AD" clId="Web-{63316362-D50C-1A91-DABA-A66948D6DA9A}" dt="2023-11-28T13:53:44.287" v="24"/>
          <ac:spMkLst>
            <pc:docMk/>
            <pc:sldMk cId="193143965" sldId="298"/>
            <ac:spMk id="51" creationId="{4063B759-00FC-46D1-9898-8E8625268FAF}"/>
          </ac:spMkLst>
        </pc:spChg>
        <pc:picChg chg="mod">
          <ac:chgData name="Chekuri, Venkata Adithya" userId="S::chvadithya029@vt.edu::3610e36b-832e-4db6-8502-48e1fd373e3f" providerId="AD" clId="Web-{63316362-D50C-1A91-DABA-A66948D6DA9A}" dt="2023-11-28T13:54:31.616" v="38" actId="1076"/>
          <ac:picMkLst>
            <pc:docMk/>
            <pc:sldMk cId="193143965" sldId="298"/>
            <ac:picMk id="4" creationId="{65810330-F0B5-43C9-BC34-094FFB5C0529}"/>
          </ac:picMkLst>
        </pc:picChg>
        <pc:cxnChg chg="add del">
          <ac:chgData name="Chekuri, Venkata Adithya" userId="S::chvadithya029@vt.edu::3610e36b-832e-4db6-8502-48e1fd373e3f" providerId="AD" clId="Web-{63316362-D50C-1A91-DABA-A66948D6DA9A}" dt="2023-11-28T13:53:44.287" v="24"/>
          <ac:cxnSpMkLst>
            <pc:docMk/>
            <pc:sldMk cId="193143965" sldId="298"/>
            <ac:cxnSpMk id="37" creationId="{96D07482-83A3-4451-943C-B46961082957}"/>
          </ac:cxnSpMkLst>
        </pc:cxnChg>
        <pc:cxnChg chg="add del">
          <ac:chgData name="Chekuri, Venkata Adithya" userId="S::chvadithya029@vt.edu::3610e36b-832e-4db6-8502-48e1fd373e3f" providerId="AD" clId="Web-{63316362-D50C-1A91-DABA-A66948D6DA9A}" dt="2023-11-28T13:53:44.271" v="23"/>
          <ac:cxnSpMkLst>
            <pc:docMk/>
            <pc:sldMk cId="193143965" sldId="298"/>
            <ac:cxnSpMk id="46" creationId="{D28A9C89-B313-458F-9C85-515930A51A93}"/>
          </ac:cxnSpMkLst>
        </pc:cxnChg>
      </pc:sldChg>
      <pc:sldChg chg="addSp delSp modSp">
        <pc:chgData name="Chekuri, Venkata Adithya" userId="S::chvadithya029@vt.edu::3610e36b-832e-4db6-8502-48e1fd373e3f" providerId="AD" clId="Web-{63316362-D50C-1A91-DABA-A66948D6DA9A}" dt="2023-11-28T14:01:53.552" v="170" actId="20577"/>
        <pc:sldMkLst>
          <pc:docMk/>
          <pc:sldMk cId="2933514334" sldId="300"/>
        </pc:sldMkLst>
        <pc:spChg chg="mod">
          <ac:chgData name="Chekuri, Venkata Adithya" userId="S::chvadithya029@vt.edu::3610e36b-832e-4db6-8502-48e1fd373e3f" providerId="AD" clId="Web-{63316362-D50C-1A91-DABA-A66948D6DA9A}" dt="2023-11-28T13:54:53.367" v="43" actId="20577"/>
          <ac:spMkLst>
            <pc:docMk/>
            <pc:sldMk cId="2933514334" sldId="300"/>
            <ac:spMk id="2" creationId="{75AC86D3-8FD1-4F47-A319-7D0542E48B2F}"/>
          </ac:spMkLst>
        </pc:spChg>
        <pc:spChg chg="add mod">
          <ac:chgData name="Chekuri, Venkata Adithya" userId="S::chvadithya029@vt.edu::3610e36b-832e-4db6-8502-48e1fd373e3f" providerId="AD" clId="Web-{63316362-D50C-1A91-DABA-A66948D6DA9A}" dt="2023-11-28T14:01:53.552" v="170" actId="20577"/>
          <ac:spMkLst>
            <pc:docMk/>
            <pc:sldMk cId="2933514334" sldId="300"/>
            <ac:spMk id="5" creationId="{AF04F0BD-1E11-C072-AD00-C824526AE325}"/>
          </ac:spMkLst>
        </pc:spChg>
        <pc:graphicFrameChg chg="del mod modGraphic">
          <ac:chgData name="Chekuri, Venkata Adithya" userId="S::chvadithya029@vt.edu::3610e36b-832e-4db6-8502-48e1fd373e3f" providerId="AD" clId="Web-{63316362-D50C-1A91-DABA-A66948D6DA9A}" dt="2023-11-28T13:54:57.883" v="46"/>
          <ac:graphicFrameMkLst>
            <pc:docMk/>
            <pc:sldMk cId="2933514334" sldId="300"/>
            <ac:graphicFrameMk id="4" creationId="{C266CDD0-3E96-40BD-8324-62D1DD86152D}"/>
          </ac:graphicFrameMkLst>
        </pc:graphicFrameChg>
      </pc:sldChg>
      <pc:sldChg chg="modSp new">
        <pc:chgData name="Chekuri, Venkata Adithya" userId="S::chvadithya029@vt.edu::3610e36b-832e-4db6-8502-48e1fd373e3f" providerId="AD" clId="Web-{63316362-D50C-1A91-DABA-A66948D6DA9A}" dt="2023-11-28T14:09:59.942" v="398" actId="20577"/>
        <pc:sldMkLst>
          <pc:docMk/>
          <pc:sldMk cId="1448205571" sldId="301"/>
        </pc:sldMkLst>
        <pc:spChg chg="mod">
          <ac:chgData name="Chekuri, Venkata Adithya" userId="S::chvadithya029@vt.edu::3610e36b-832e-4db6-8502-48e1fd373e3f" providerId="AD" clId="Web-{63316362-D50C-1A91-DABA-A66948D6DA9A}" dt="2023-11-28T14:03:09.523" v="205" actId="20577"/>
          <ac:spMkLst>
            <pc:docMk/>
            <pc:sldMk cId="1448205571" sldId="301"/>
            <ac:spMk id="2" creationId="{3B30F261-189E-4CDD-6CD9-9E17A319A827}"/>
          </ac:spMkLst>
        </pc:spChg>
        <pc:spChg chg="mod">
          <ac:chgData name="Chekuri, Venkata Adithya" userId="S::chvadithya029@vt.edu::3610e36b-832e-4db6-8502-48e1fd373e3f" providerId="AD" clId="Web-{63316362-D50C-1A91-DABA-A66948D6DA9A}" dt="2023-11-28T14:09:59.942" v="398" actId="20577"/>
          <ac:spMkLst>
            <pc:docMk/>
            <pc:sldMk cId="1448205571" sldId="301"/>
            <ac:spMk id="3" creationId="{D9B71D76-A6ED-80CC-53C3-D4870E59B3E5}"/>
          </ac:spMkLst>
        </pc:spChg>
      </pc:sldChg>
      <pc:sldChg chg="modSp new">
        <pc:chgData name="Chekuri, Venkata Adithya" userId="S::chvadithya029@vt.edu::3610e36b-832e-4db6-8502-48e1fd373e3f" providerId="AD" clId="Web-{63316362-D50C-1A91-DABA-A66948D6DA9A}" dt="2023-11-28T14:11:11.288" v="420" actId="20577"/>
        <pc:sldMkLst>
          <pc:docMk/>
          <pc:sldMk cId="4271765858" sldId="302"/>
        </pc:sldMkLst>
        <pc:spChg chg="mod">
          <ac:chgData name="Chekuri, Venkata Adithya" userId="S::chvadithya029@vt.edu::3610e36b-832e-4db6-8502-48e1fd373e3f" providerId="AD" clId="Web-{63316362-D50C-1A91-DABA-A66948D6DA9A}" dt="2023-11-28T14:10:11.646" v="406" actId="20577"/>
          <ac:spMkLst>
            <pc:docMk/>
            <pc:sldMk cId="4271765858" sldId="302"/>
            <ac:spMk id="2" creationId="{BEEFD0B2-CF83-1B31-57BF-5C8286EF52F7}"/>
          </ac:spMkLst>
        </pc:spChg>
        <pc:spChg chg="mod">
          <ac:chgData name="Chekuri, Venkata Adithya" userId="S::chvadithya029@vt.edu::3610e36b-832e-4db6-8502-48e1fd373e3f" providerId="AD" clId="Web-{63316362-D50C-1A91-DABA-A66948D6DA9A}" dt="2023-11-28T14:11:11.288" v="420" actId="20577"/>
          <ac:spMkLst>
            <pc:docMk/>
            <pc:sldMk cId="4271765858" sldId="302"/>
            <ac:spMk id="3" creationId="{4A975A61-054A-86D7-6DDB-8E667B031CE5}"/>
          </ac:spMkLst>
        </pc:spChg>
      </pc:sldChg>
      <pc:sldChg chg="modSp new">
        <pc:chgData name="Chekuri, Venkata Adithya" userId="S::chvadithya029@vt.edu::3610e36b-832e-4db6-8502-48e1fd373e3f" providerId="AD" clId="Web-{63316362-D50C-1A91-DABA-A66948D6DA9A}" dt="2023-11-28T14:15:33.374" v="637" actId="20577"/>
        <pc:sldMkLst>
          <pc:docMk/>
          <pc:sldMk cId="2327936418" sldId="303"/>
        </pc:sldMkLst>
        <pc:spChg chg="mod">
          <ac:chgData name="Chekuri, Venkata Adithya" userId="S::chvadithya029@vt.edu::3610e36b-832e-4db6-8502-48e1fd373e3f" providerId="AD" clId="Web-{63316362-D50C-1A91-DABA-A66948D6DA9A}" dt="2023-11-28T14:11:24.101" v="429" actId="20577"/>
          <ac:spMkLst>
            <pc:docMk/>
            <pc:sldMk cId="2327936418" sldId="303"/>
            <ac:spMk id="2" creationId="{7CF7448C-9137-DA53-71E2-5A1CDE32B58C}"/>
          </ac:spMkLst>
        </pc:spChg>
        <pc:spChg chg="mod">
          <ac:chgData name="Chekuri, Venkata Adithya" userId="S::chvadithya029@vt.edu::3610e36b-832e-4db6-8502-48e1fd373e3f" providerId="AD" clId="Web-{63316362-D50C-1A91-DABA-A66948D6DA9A}" dt="2023-11-28T14:15:33.374" v="637" actId="20577"/>
          <ac:spMkLst>
            <pc:docMk/>
            <pc:sldMk cId="2327936418" sldId="303"/>
            <ac:spMk id="3" creationId="{9FC3F459-8C24-7559-0C0C-6618AEF58750}"/>
          </ac:spMkLst>
        </pc:spChg>
      </pc:sldChg>
      <pc:sldChg chg="addSp delSp modSp new">
        <pc:chgData name="Chekuri, Venkata Adithya" userId="S::chvadithya029@vt.edu::3610e36b-832e-4db6-8502-48e1fd373e3f" providerId="AD" clId="Web-{63316362-D50C-1A91-DABA-A66948D6DA9A}" dt="2023-11-28T14:16:05.219" v="646"/>
        <pc:sldMkLst>
          <pc:docMk/>
          <pc:sldMk cId="2333544891" sldId="304"/>
        </pc:sldMkLst>
        <pc:spChg chg="mod">
          <ac:chgData name="Chekuri, Venkata Adithya" userId="S::chvadithya029@vt.edu::3610e36b-832e-4db6-8502-48e1fd373e3f" providerId="AD" clId="Web-{63316362-D50C-1A91-DABA-A66948D6DA9A}" dt="2023-11-28T14:15:43.156" v="645" actId="20577"/>
          <ac:spMkLst>
            <pc:docMk/>
            <pc:sldMk cId="2333544891" sldId="304"/>
            <ac:spMk id="2" creationId="{903EEAA7-D2A0-62F8-E2B3-3DFEF54292EA}"/>
          </ac:spMkLst>
        </pc:spChg>
        <pc:spChg chg="del">
          <ac:chgData name="Chekuri, Venkata Adithya" userId="S::chvadithya029@vt.edu::3610e36b-832e-4db6-8502-48e1fd373e3f" providerId="AD" clId="Web-{63316362-D50C-1A91-DABA-A66948D6DA9A}" dt="2023-11-28T14:16:05.219" v="646"/>
          <ac:spMkLst>
            <pc:docMk/>
            <pc:sldMk cId="2333544891" sldId="304"/>
            <ac:spMk id="3" creationId="{3B58FD08-F8B2-D8D5-E5BF-B796D79C03FB}"/>
          </ac:spMkLst>
        </pc:spChg>
        <pc:picChg chg="add mod ord">
          <ac:chgData name="Chekuri, Venkata Adithya" userId="S::chvadithya029@vt.edu::3610e36b-832e-4db6-8502-48e1fd373e3f" providerId="AD" clId="Web-{63316362-D50C-1A91-DABA-A66948D6DA9A}" dt="2023-11-28T14:16:05.219" v="646"/>
          <ac:picMkLst>
            <pc:docMk/>
            <pc:sldMk cId="2333544891" sldId="304"/>
            <ac:picMk id="4" creationId="{D1FE18C3-5C7A-E9DA-2951-42BE6E906E05}"/>
          </ac:picMkLst>
        </pc:picChg>
      </pc:sldChg>
      <pc:sldChg chg="modSp new ord">
        <pc:chgData name="Chekuri, Venkata Adithya" userId="S::chvadithya029@vt.edu::3610e36b-832e-4db6-8502-48e1fd373e3f" providerId="AD" clId="Web-{63316362-D50C-1A91-DABA-A66948D6DA9A}" dt="2023-11-28T14:19:50.726" v="709" actId="20577"/>
        <pc:sldMkLst>
          <pc:docMk/>
          <pc:sldMk cId="3063369384" sldId="305"/>
        </pc:sldMkLst>
        <pc:spChg chg="mod">
          <ac:chgData name="Chekuri, Venkata Adithya" userId="S::chvadithya029@vt.edu::3610e36b-832e-4db6-8502-48e1fd373e3f" providerId="AD" clId="Web-{63316362-D50C-1A91-DABA-A66948D6DA9A}" dt="2023-11-28T14:16:42.236" v="653" actId="20577"/>
          <ac:spMkLst>
            <pc:docMk/>
            <pc:sldMk cId="3063369384" sldId="305"/>
            <ac:spMk id="2" creationId="{B4B22998-4ABB-E56F-EC36-51ADF1B01672}"/>
          </ac:spMkLst>
        </pc:spChg>
        <pc:spChg chg="mod">
          <ac:chgData name="Chekuri, Venkata Adithya" userId="S::chvadithya029@vt.edu::3610e36b-832e-4db6-8502-48e1fd373e3f" providerId="AD" clId="Web-{63316362-D50C-1A91-DABA-A66948D6DA9A}" dt="2023-11-28T14:19:50.726" v="709" actId="20577"/>
          <ac:spMkLst>
            <pc:docMk/>
            <pc:sldMk cId="3063369384" sldId="305"/>
            <ac:spMk id="3" creationId="{62EAE470-BE65-36C4-03D9-3FB372EC6666}"/>
          </ac:spMkLst>
        </pc:spChg>
      </pc:sldChg>
      <pc:sldChg chg="new del">
        <pc:chgData name="Chekuri, Venkata Adithya" userId="S::chvadithya029@vt.edu::3610e36b-832e-4db6-8502-48e1fd373e3f" providerId="AD" clId="Web-{63316362-D50C-1A91-DABA-A66948D6DA9A}" dt="2023-11-28T14:17:04.112" v="655"/>
        <pc:sldMkLst>
          <pc:docMk/>
          <pc:sldMk cId="3171890673" sldId="306"/>
        </pc:sldMkLst>
      </pc:sldChg>
      <pc:sldChg chg="addSp modSp new mod ord setBg">
        <pc:chgData name="Chekuri, Venkata Adithya" userId="S::chvadithya029@vt.edu::3610e36b-832e-4db6-8502-48e1fd373e3f" providerId="AD" clId="Web-{63316362-D50C-1A91-DABA-A66948D6DA9A}" dt="2023-11-28T14:19:56.117" v="710"/>
        <pc:sldMkLst>
          <pc:docMk/>
          <pc:sldMk cId="3558187725" sldId="306"/>
        </pc:sldMkLst>
        <pc:spChg chg="mod">
          <ac:chgData name="Chekuri, Venkata Adithya" userId="S::chvadithya029@vt.edu::3610e36b-832e-4db6-8502-48e1fd373e3f" providerId="AD" clId="Web-{63316362-D50C-1A91-DABA-A66948D6DA9A}" dt="2023-11-28T14:17:31.425" v="662"/>
          <ac:spMkLst>
            <pc:docMk/>
            <pc:sldMk cId="3558187725" sldId="306"/>
            <ac:spMk id="2" creationId="{466FC9DC-AAC3-BFCB-0B7C-0DE8FE70C1A2}"/>
          </ac:spMkLst>
        </pc:spChg>
        <pc:spChg chg="add">
          <ac:chgData name="Chekuri, Venkata Adithya" userId="S::chvadithya029@vt.edu::3610e36b-832e-4db6-8502-48e1fd373e3f" providerId="AD" clId="Web-{63316362-D50C-1A91-DABA-A66948D6DA9A}" dt="2023-11-28T14:17:31.425" v="662"/>
          <ac:spMkLst>
            <pc:docMk/>
            <pc:sldMk cId="3558187725" sldId="306"/>
            <ac:spMk id="7" creationId="{39E3965E-AC41-4711-9D10-E25ABB132D86}"/>
          </ac:spMkLst>
        </pc:spChg>
        <pc:spChg chg="add">
          <ac:chgData name="Chekuri, Venkata Adithya" userId="S::chvadithya029@vt.edu::3610e36b-832e-4db6-8502-48e1fd373e3f" providerId="AD" clId="Web-{63316362-D50C-1A91-DABA-A66948D6DA9A}" dt="2023-11-28T14:17:31.425" v="662"/>
          <ac:spMkLst>
            <pc:docMk/>
            <pc:sldMk cId="3558187725" sldId="306"/>
            <ac:spMk id="11" creationId="{B601567C-4815-45C4-A8C8-DEF236232A30}"/>
          </ac:spMkLst>
        </pc:spChg>
        <pc:spChg chg="add">
          <ac:chgData name="Chekuri, Venkata Adithya" userId="S::chvadithya029@vt.edu::3610e36b-832e-4db6-8502-48e1fd373e3f" providerId="AD" clId="Web-{63316362-D50C-1A91-DABA-A66948D6DA9A}" dt="2023-11-28T14:17:31.425" v="662"/>
          <ac:spMkLst>
            <pc:docMk/>
            <pc:sldMk cId="3558187725" sldId="306"/>
            <ac:spMk id="15" creationId="{277711D3-2534-4918-8661-020829D71301}"/>
          </ac:spMkLst>
        </pc:spChg>
        <pc:cxnChg chg="add">
          <ac:chgData name="Chekuri, Venkata Adithya" userId="S::chvadithya029@vt.edu::3610e36b-832e-4db6-8502-48e1fd373e3f" providerId="AD" clId="Web-{63316362-D50C-1A91-DABA-A66948D6DA9A}" dt="2023-11-28T14:17:31.425" v="662"/>
          <ac:cxnSpMkLst>
            <pc:docMk/>
            <pc:sldMk cId="3558187725" sldId="306"/>
            <ac:cxnSpMk id="9" creationId="{1F5DC8C3-BA5F-4EED-BB9A-A14272BD82A1}"/>
          </ac:cxnSpMkLst>
        </pc:cxnChg>
        <pc:cxnChg chg="add">
          <ac:chgData name="Chekuri, Venkata Adithya" userId="S::chvadithya029@vt.edu::3610e36b-832e-4db6-8502-48e1fd373e3f" providerId="AD" clId="Web-{63316362-D50C-1A91-DABA-A66948D6DA9A}" dt="2023-11-28T14:17:31.425" v="662"/>
          <ac:cxnSpMkLst>
            <pc:docMk/>
            <pc:sldMk cId="3558187725" sldId="306"/>
            <ac:cxnSpMk id="13" creationId="{9D2BBCA2-F039-47DF-B36F-39D7E7CC009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50" name="Rectangle 49">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68680" y="515613"/>
            <a:ext cx="10689335" cy="3569242"/>
          </a:xfrm>
        </p:spPr>
        <p:txBody>
          <a:bodyPr anchor="t">
            <a:normAutofit/>
          </a:bodyPr>
          <a:lstStyle/>
          <a:p>
            <a:r>
              <a:rPr lang="en-US" sz="6000" dirty="0">
                <a:solidFill>
                  <a:schemeClr val="tx1">
                    <a:lumMod val="95000"/>
                    <a:lumOff val="5000"/>
                  </a:schemeClr>
                </a:solidFill>
              </a:rPr>
              <a:t>PARAPHRASE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137336" y="2081091"/>
            <a:ext cx="5883720" cy="3569242"/>
          </a:xfrm>
        </p:spPr>
        <p:txBody>
          <a:bodyPr anchor="b">
            <a:normAutofit/>
          </a:bodyPr>
          <a:lstStyle/>
          <a:p>
            <a:r>
              <a:rPr lang="en-US" b="1" dirty="0">
                <a:solidFill>
                  <a:schemeClr val="tx1">
                    <a:lumMod val="95000"/>
                    <a:lumOff val="5000"/>
                  </a:schemeClr>
                </a:solidFill>
              </a:rPr>
              <a:t>Team Members:</a:t>
            </a:r>
          </a:p>
          <a:p>
            <a:pPr marL="342900" indent="-342900">
              <a:buFont typeface="Arial" panose="020B0604020202020204" pitchFamily="34" charset="0"/>
              <a:buChar char="•"/>
            </a:pPr>
            <a:r>
              <a:rPr lang="en-US" b="1" dirty="0">
                <a:solidFill>
                  <a:schemeClr val="tx1">
                    <a:lumMod val="95000"/>
                    <a:lumOff val="5000"/>
                  </a:schemeClr>
                </a:solidFill>
              </a:rPr>
              <a:t>Mahesh </a:t>
            </a:r>
            <a:r>
              <a:rPr lang="en-US" b="1" dirty="0" err="1">
                <a:solidFill>
                  <a:schemeClr val="tx1">
                    <a:lumMod val="95000"/>
                    <a:lumOff val="5000"/>
                  </a:schemeClr>
                </a:solidFill>
              </a:rPr>
              <a:t>gundagoni</a:t>
            </a:r>
            <a:endParaRPr lang="en-US" b="1" dirty="0">
              <a:solidFill>
                <a:schemeClr val="tx1">
                  <a:lumMod val="95000"/>
                  <a:lumOff val="5000"/>
                </a:schemeClr>
              </a:solidFill>
            </a:endParaRPr>
          </a:p>
          <a:p>
            <a:pPr marL="342900" indent="-342900">
              <a:buFont typeface="Arial" panose="020B0604020202020204" pitchFamily="34" charset="0"/>
              <a:buChar char="•"/>
            </a:pPr>
            <a:r>
              <a:rPr lang="en-US" b="1" dirty="0">
                <a:solidFill>
                  <a:schemeClr val="tx1">
                    <a:lumMod val="95000"/>
                    <a:lumOff val="5000"/>
                  </a:schemeClr>
                </a:solidFill>
              </a:rPr>
              <a:t>Sreeja garlapati</a:t>
            </a:r>
          </a:p>
          <a:p>
            <a:pPr marL="342900" indent="-342900">
              <a:buFont typeface="Arial" panose="020B0604020202020204" pitchFamily="34" charset="0"/>
              <a:buChar char="•"/>
            </a:pPr>
            <a:r>
              <a:rPr lang="en-US" b="1" dirty="0">
                <a:solidFill>
                  <a:schemeClr val="tx1">
                    <a:lumMod val="95000"/>
                    <a:lumOff val="5000"/>
                  </a:schemeClr>
                </a:solidFill>
              </a:rPr>
              <a:t>Bharath </a:t>
            </a:r>
            <a:r>
              <a:rPr lang="en-US" b="1" dirty="0" err="1">
                <a:solidFill>
                  <a:schemeClr val="tx1">
                    <a:lumMod val="95000"/>
                    <a:lumOff val="5000"/>
                  </a:schemeClr>
                </a:solidFill>
              </a:rPr>
              <a:t>kondreddy</a:t>
            </a:r>
            <a:endParaRPr lang="en-US" b="1" dirty="0">
              <a:solidFill>
                <a:schemeClr val="tx1">
                  <a:lumMod val="95000"/>
                  <a:lumOff val="5000"/>
                </a:schemeClr>
              </a:solidFill>
            </a:endParaRPr>
          </a:p>
        </p:txBody>
      </p:sp>
      <p:sp>
        <p:nvSpPr>
          <p:cNvPr id="51" name="Rectangle 5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 </a:t>
            </a:r>
          </a:p>
        </p:txBody>
      </p:sp>
      <p:sp>
        <p:nvSpPr>
          <p:cNvPr id="5" name="Content Placeholder 4">
            <a:extLst>
              <a:ext uri="{FF2B5EF4-FFF2-40B4-BE49-F238E27FC236}">
                <a16:creationId xmlns:a16="http://schemas.microsoft.com/office/drawing/2014/main" id="{AF04F0BD-1E11-C072-AD00-C824526AE325}"/>
              </a:ext>
            </a:extLst>
          </p:cNvPr>
          <p:cNvSpPr>
            <a:spLocks noGrp="1"/>
          </p:cNvSpPr>
          <p:nvPr>
            <p:ph idx="1"/>
          </p:nvPr>
        </p:nvSpPr>
        <p:spPr>
          <a:xfrm>
            <a:off x="1221326" y="2108201"/>
            <a:ext cx="9934354" cy="3760891"/>
          </a:xfrm>
        </p:spPr>
        <p:txBody>
          <a:bodyPr vert="horz" lIns="0" tIns="45720" rIns="0" bIns="45720" rtlCol="0" anchor="t">
            <a:normAutofit/>
          </a:bodyPr>
          <a:lstStyle/>
          <a:p>
            <a:pPr>
              <a:buFont typeface="Arial" panose="020F0502020204030204" pitchFamily="34" charset="0"/>
              <a:buChar char="•"/>
            </a:pPr>
            <a:r>
              <a:rPr lang="en-US" dirty="0">
                <a:ea typeface="+mn-lt"/>
                <a:cs typeface="+mn-lt"/>
              </a:rPr>
              <a:t>This project's goal is to develop an intelligent system that can recognize with precision if two statements are paraphrases of one another. </a:t>
            </a:r>
          </a:p>
          <a:p>
            <a:pPr>
              <a:buFont typeface="Arial" panose="020F0502020204030204" pitchFamily="34" charset="0"/>
              <a:buChar char="•"/>
            </a:pPr>
            <a:r>
              <a:rPr lang="en-US" dirty="0">
                <a:ea typeface="+mn-lt"/>
                <a:cs typeface="+mn-lt"/>
              </a:rPr>
              <a:t>Enhance applications of natural language processing by improving the comprehension of sentence similarity.</a:t>
            </a:r>
          </a:p>
          <a:p>
            <a:pPr>
              <a:buFont typeface="Arial" panose="020F0502020204030204" pitchFamily="34" charset="0"/>
              <a:buChar char="•"/>
            </a:pPr>
            <a:r>
              <a:rPr lang="en-US" dirty="0"/>
              <a:t>For this a robust dataset consisting of sentences which are paraphrased and not, which are labeled either as 0 or 1.</a:t>
            </a:r>
          </a:p>
          <a:p>
            <a:pPr>
              <a:buFont typeface="Arial" panose="020F0502020204030204" pitchFamily="34" charset="0"/>
              <a:buChar char="•"/>
            </a:pPr>
            <a:r>
              <a:rPr lang="en-US" dirty="0">
                <a:ea typeface="+mn-lt"/>
                <a:cs typeface="+mn-lt"/>
              </a:rPr>
              <a:t>A well-functioning paraphrase detection system enhances comprehension of the text by locating synonyms. Chatbots, recommendation engines, and search results with more accuracy are beneficial to users. </a:t>
            </a:r>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261-189E-4CDD-6CD9-9E17A319A827}"/>
              </a:ext>
            </a:extLst>
          </p:cNvPr>
          <p:cNvSpPr>
            <a:spLocks noGrp="1"/>
          </p:cNvSpPr>
          <p:nvPr>
            <p:ph type="title"/>
          </p:nvPr>
        </p:nvSpPr>
        <p:spPr/>
        <p:txBody>
          <a:bodyPr/>
          <a:lstStyle/>
          <a:p>
            <a:r>
              <a:rPr lang="en-US" dirty="0"/>
              <a:t>Data Acquisition &amp; Preparation</a:t>
            </a:r>
          </a:p>
        </p:txBody>
      </p:sp>
      <p:sp>
        <p:nvSpPr>
          <p:cNvPr id="3" name="Content Placeholder 2">
            <a:extLst>
              <a:ext uri="{FF2B5EF4-FFF2-40B4-BE49-F238E27FC236}">
                <a16:creationId xmlns:a16="http://schemas.microsoft.com/office/drawing/2014/main" id="{D9B71D76-A6ED-80CC-53C3-D4870E59B3E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solidFill>
                  <a:schemeClr val="tx1">
                    <a:lumMod val="95000"/>
                    <a:lumOff val="5000"/>
                  </a:schemeClr>
                </a:solidFill>
              </a:rPr>
              <a:t>The Paraphrase Detection dataset from Kaggle, which in default split into train, test and validation which was imported using a Kaggle API command, </a:t>
            </a:r>
            <a:r>
              <a:rPr lang="en-US" dirty="0">
                <a:solidFill>
                  <a:schemeClr val="tx1">
                    <a:lumMod val="95000"/>
                    <a:lumOff val="5000"/>
                  </a:schemeClr>
                </a:solidFill>
                <a:ea typeface="+mn-lt"/>
                <a:cs typeface="+mn-lt"/>
              </a:rPr>
              <a:t>This method allows for efficient data handling and batching during the training process</a:t>
            </a:r>
            <a:endParaRPr lang="en-US">
              <a:solidFill>
                <a:schemeClr val="tx1">
                  <a:lumMod val="95000"/>
                  <a:lumOff val="5000"/>
                </a:schemeClr>
              </a:solidFill>
              <a:ea typeface="+mn-lt"/>
              <a:cs typeface="+mn-lt"/>
            </a:endParaRPr>
          </a:p>
          <a:p>
            <a:pPr>
              <a:buFont typeface="Arial" panose="020F0502020204030204" pitchFamily="34" charset="0"/>
              <a:buChar char="•"/>
            </a:pPr>
            <a:r>
              <a:rPr lang="en-US" dirty="0">
                <a:solidFill>
                  <a:schemeClr val="tx1">
                    <a:lumMod val="95000"/>
                    <a:lumOff val="5000"/>
                  </a:schemeClr>
                </a:solidFill>
              </a:rPr>
              <a:t>Later the data was loaded to a data frame and the null value inspection was conducted, for a better training of model all the null rows were dropped.</a:t>
            </a:r>
          </a:p>
          <a:p>
            <a:pPr>
              <a:buFont typeface="Arial" panose="020F0502020204030204" pitchFamily="34" charset="0"/>
              <a:buChar char="•"/>
            </a:pPr>
            <a:r>
              <a:rPr lang="en-US" dirty="0">
                <a:solidFill>
                  <a:schemeClr val="tx1">
                    <a:lumMod val="95000"/>
                    <a:lumOff val="5000"/>
                  </a:schemeClr>
                </a:solidFill>
                <a:ea typeface="+mn-lt"/>
                <a:cs typeface="+mn-lt"/>
              </a:rPr>
              <a:t>The training dataset was shuffled with a buffer size of 10,000 and batched with a batch size of 64. This approach is essential for training efficiency and to ensure randomization in the training process.</a:t>
            </a:r>
          </a:p>
          <a:p>
            <a:pPr>
              <a:buFont typeface="Arial" panose="020F0502020204030204" pitchFamily="34" charset="0"/>
              <a:buChar char="•"/>
            </a:pPr>
            <a:endParaRPr lang="en-US" sz="1200" dirty="0">
              <a:solidFill>
                <a:srgbClr val="ECECF1"/>
              </a:solidFill>
            </a:endParaRPr>
          </a:p>
        </p:txBody>
      </p:sp>
    </p:spTree>
    <p:extLst>
      <p:ext uri="{BB962C8B-B14F-4D97-AF65-F5344CB8AC3E}">
        <p14:creationId xmlns:p14="http://schemas.microsoft.com/office/powerpoint/2010/main" val="14482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D0B2-CF83-1B31-57BF-5C8286EF52F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4A975A61-054A-86D7-6DDB-8E667B031CE5}"/>
              </a:ext>
            </a:extLst>
          </p:cNvPr>
          <p:cNvSpPr>
            <a:spLocks noGrp="1"/>
          </p:cNvSpPr>
          <p:nvPr>
            <p:ph idx="1"/>
          </p:nvPr>
        </p:nvSpPr>
        <p:spPr>
          <a:xfrm>
            <a:off x="1097280" y="2108201"/>
            <a:ext cx="10129283" cy="3858356"/>
          </a:xfrm>
        </p:spPr>
        <p:txBody>
          <a:bodyPr vert="horz" lIns="0" tIns="45720" rIns="0" bIns="45720" rtlCol="0" anchor="t">
            <a:normAutofit/>
          </a:bodyPr>
          <a:lstStyle/>
          <a:p>
            <a:pPr>
              <a:buFont typeface="Arial" panose="020F0502020204030204" pitchFamily="34" charset="0"/>
              <a:buChar char="•"/>
            </a:pPr>
            <a:r>
              <a:rPr lang="en-US" dirty="0">
                <a:solidFill>
                  <a:schemeClr val="tx1">
                    <a:lumMod val="95000"/>
                    <a:lumOff val="5000"/>
                  </a:schemeClr>
                </a:solidFill>
                <a:ea typeface="+mn-lt"/>
                <a:cs typeface="+mn-lt"/>
              </a:rPr>
              <a:t>The model selected for the project was BERT (Bidirectional Encoder Representations from Transformers). Specifically, a small BERT model with an uncased vocabulary (</a:t>
            </a:r>
            <a:r>
              <a:rPr lang="en-US" b="1" dirty="0" err="1">
                <a:solidFill>
                  <a:schemeClr val="tx1">
                    <a:lumMod val="95000"/>
                    <a:lumOff val="5000"/>
                  </a:schemeClr>
                </a:solidFill>
                <a:ea typeface="+mn-lt"/>
                <a:cs typeface="+mn-lt"/>
              </a:rPr>
              <a:t>small_bert</a:t>
            </a:r>
            <a:r>
              <a:rPr lang="en-US" b="1" dirty="0">
                <a:solidFill>
                  <a:schemeClr val="tx1">
                    <a:lumMod val="95000"/>
                    <a:lumOff val="5000"/>
                  </a:schemeClr>
                </a:solidFill>
                <a:ea typeface="+mn-lt"/>
                <a:cs typeface="+mn-lt"/>
              </a:rPr>
              <a:t>/bert_en_uncased_L-4_H-512_A-8</a:t>
            </a:r>
            <a:r>
              <a:rPr lang="en-US" dirty="0">
                <a:solidFill>
                  <a:schemeClr val="tx1">
                    <a:lumMod val="95000"/>
                    <a:lumOff val="5000"/>
                  </a:schemeClr>
                </a:solidFill>
                <a:ea typeface="+mn-lt"/>
                <a:cs typeface="+mn-lt"/>
              </a:rPr>
              <a:t>) was chosen from TensorFlow Hub. This model is a lighter version of the original BERT, suitable for less resource-intensive environments </a:t>
            </a:r>
          </a:p>
          <a:p>
            <a:pPr>
              <a:buFont typeface="Arial" panose="020F0502020204030204" pitchFamily="34" charset="0"/>
              <a:buChar char="•"/>
            </a:pPr>
            <a:r>
              <a:rPr lang="en-US" dirty="0">
                <a:solidFill>
                  <a:schemeClr val="tx1">
                    <a:lumMod val="95000"/>
                    <a:lumOff val="5000"/>
                  </a:schemeClr>
                </a:solidFill>
                <a:ea typeface="+mn-lt"/>
                <a:cs typeface="+mn-lt"/>
              </a:rPr>
              <a:t>A classifier model was built using TensorFlow </a:t>
            </a:r>
            <a:r>
              <a:rPr lang="en-US" dirty="0" err="1">
                <a:solidFill>
                  <a:schemeClr val="tx1">
                    <a:lumMod val="95000"/>
                    <a:lumOff val="5000"/>
                  </a:schemeClr>
                </a:solidFill>
                <a:ea typeface="+mn-lt"/>
                <a:cs typeface="+mn-lt"/>
              </a:rPr>
              <a:t>Keras</a:t>
            </a:r>
            <a:r>
              <a:rPr lang="en-US" dirty="0">
                <a:solidFill>
                  <a:schemeClr val="tx1">
                    <a:lumMod val="95000"/>
                    <a:lumOff val="5000"/>
                  </a:schemeClr>
                </a:solidFill>
                <a:ea typeface="+mn-lt"/>
                <a:cs typeface="+mn-lt"/>
              </a:rPr>
              <a:t>. The model architecture included BERT as the encoder with a preprocessing layer, a dropout layer for regularization, and a dense layer for output. The classifier model was then trained to identify if two sentences are paraphrases of each other .</a:t>
            </a:r>
          </a:p>
          <a:p>
            <a:pPr>
              <a:buFont typeface="Arial" panose="020F0502020204030204" pitchFamily="34" charset="0"/>
              <a:buChar char="•"/>
            </a:pPr>
            <a:r>
              <a:rPr lang="en-US" dirty="0">
                <a:solidFill>
                  <a:schemeClr val="tx1">
                    <a:lumMod val="95000"/>
                    <a:lumOff val="5000"/>
                  </a:schemeClr>
                </a:solidFill>
                <a:ea typeface="+mn-lt"/>
                <a:cs typeface="+mn-lt"/>
              </a:rPr>
              <a:t>The classifier model was trained for 10 epochs. Throughout the training process, metrics such as binary accuracy and F1 score were monitored for both training and validation datasets. The model showed steady improvement in both accuracy and F1 score across epoch</a:t>
            </a:r>
            <a:endParaRPr lang="en-US" dirty="0">
              <a:solidFill>
                <a:schemeClr val="tx1">
                  <a:lumMod val="95000"/>
                  <a:lumOff val="5000"/>
                </a:schemeClr>
              </a:solidFill>
            </a:endParaRPr>
          </a:p>
        </p:txBody>
      </p:sp>
    </p:spTree>
    <p:extLst>
      <p:ext uri="{BB962C8B-B14F-4D97-AF65-F5344CB8AC3E}">
        <p14:creationId xmlns:p14="http://schemas.microsoft.com/office/powerpoint/2010/main" val="427176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448C-9137-DA53-71E2-5A1CDE32B58C}"/>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9FC3F459-8C24-7559-0C0C-6618AEF58750}"/>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solidFill>
                  <a:schemeClr val="tx1">
                    <a:lumMod val="95000"/>
                    <a:lumOff val="5000"/>
                  </a:schemeClr>
                </a:solidFill>
              </a:rPr>
              <a:t>After the rigorous training, the evaluation metrics are defined over to the model to verify its efficiency and what extent of better outcome it can provide.</a:t>
            </a:r>
          </a:p>
          <a:p>
            <a:pPr>
              <a:buFont typeface="Arial" panose="020F0502020204030204" pitchFamily="34" charset="0"/>
              <a:buChar char="•"/>
            </a:pPr>
            <a:r>
              <a:rPr lang="en-US" dirty="0">
                <a:solidFill>
                  <a:schemeClr val="tx1">
                    <a:lumMod val="95000"/>
                    <a:lumOff val="5000"/>
                  </a:schemeClr>
                </a:solidFill>
                <a:ea typeface="+mn-lt"/>
                <a:cs typeface="+mn-lt"/>
              </a:rPr>
              <a:t>The final evaluation on the test dataset revealed a binary accuracy of about 75.55% and an F1 score of approximately 81.44%. This indicates the model’s effectiveness in paraphrase detection, balancing both precision and recall.</a:t>
            </a:r>
          </a:p>
          <a:p>
            <a:pPr>
              <a:buFont typeface="Arial" panose="020F0502020204030204" pitchFamily="34" charset="0"/>
              <a:buChar char="•"/>
            </a:pPr>
            <a:r>
              <a:rPr lang="en-US" dirty="0">
                <a:solidFill>
                  <a:schemeClr val="tx1">
                    <a:lumMod val="95000"/>
                    <a:lumOff val="5000"/>
                  </a:schemeClr>
                </a:solidFill>
              </a:rPr>
              <a:t>The loss and Accuracy plots are shown in the following slide.</a:t>
            </a:r>
          </a:p>
        </p:txBody>
      </p:sp>
    </p:spTree>
    <p:extLst>
      <p:ext uri="{BB962C8B-B14F-4D97-AF65-F5344CB8AC3E}">
        <p14:creationId xmlns:p14="http://schemas.microsoft.com/office/powerpoint/2010/main" val="232793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EAA7-D2A0-62F8-E2B3-3DFEF54292EA}"/>
              </a:ext>
            </a:extLst>
          </p:cNvPr>
          <p:cNvSpPr>
            <a:spLocks noGrp="1"/>
          </p:cNvSpPr>
          <p:nvPr>
            <p:ph type="title"/>
          </p:nvPr>
        </p:nvSpPr>
        <p:spPr/>
        <p:txBody>
          <a:bodyPr/>
          <a:lstStyle/>
          <a:p>
            <a:r>
              <a:rPr lang="en-US" dirty="0"/>
              <a:t>Loss and Accuracy Graphs</a:t>
            </a:r>
          </a:p>
        </p:txBody>
      </p:sp>
      <p:pic>
        <p:nvPicPr>
          <p:cNvPr id="4" name="Content Placeholder 3">
            <a:extLst>
              <a:ext uri="{FF2B5EF4-FFF2-40B4-BE49-F238E27FC236}">
                <a16:creationId xmlns:a16="http://schemas.microsoft.com/office/drawing/2014/main" id="{D1FE18C3-5C7A-E9DA-2951-42BE6E906E05}"/>
              </a:ext>
            </a:extLst>
          </p:cNvPr>
          <p:cNvPicPr>
            <a:picLocks noGrp="1" noChangeAspect="1"/>
          </p:cNvPicPr>
          <p:nvPr>
            <p:ph idx="1"/>
          </p:nvPr>
        </p:nvPicPr>
        <p:blipFill>
          <a:blip r:embed="rId2"/>
          <a:stretch>
            <a:fillRect/>
          </a:stretch>
        </p:blipFill>
        <p:spPr>
          <a:xfrm>
            <a:off x="3062460" y="2108201"/>
            <a:ext cx="6128040" cy="3760891"/>
          </a:xfrm>
        </p:spPr>
      </p:pic>
    </p:spTree>
    <p:extLst>
      <p:ext uri="{BB962C8B-B14F-4D97-AF65-F5344CB8AC3E}">
        <p14:creationId xmlns:p14="http://schemas.microsoft.com/office/powerpoint/2010/main" val="233354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2998-4ABB-E56F-EC36-51ADF1B0167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EAE470-BE65-36C4-03D9-3FB372EC666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solidFill>
                  <a:schemeClr val="tx1">
                    <a:lumMod val="95000"/>
                    <a:lumOff val="5000"/>
                  </a:schemeClr>
                </a:solidFill>
                <a:ea typeface="+mn-lt"/>
                <a:cs typeface="+mn-lt"/>
              </a:rPr>
              <a:t>The Paraphrase Detection project successfully demonstrates the application of advanced natural language processing techniques using a BERT-based model for the task of identifying paraphrases in textual data. Key takeaways from the project include: </a:t>
            </a:r>
          </a:p>
          <a:p>
            <a:pPr marL="429260" lvl="1" indent="-228600">
              <a:buAutoNum type="arabicPeriod"/>
            </a:pPr>
            <a:r>
              <a:rPr lang="en-US" sz="1900" b="1" dirty="0">
                <a:solidFill>
                  <a:schemeClr val="tx1">
                    <a:lumMod val="95000"/>
                    <a:lumOff val="5000"/>
                  </a:schemeClr>
                </a:solidFill>
                <a:ea typeface="+mn-lt"/>
                <a:cs typeface="+mn-lt"/>
              </a:rPr>
              <a:t>Effective Preprocessing</a:t>
            </a:r>
          </a:p>
          <a:p>
            <a:pPr marL="429260" lvl="1" indent="-228600">
              <a:buAutoNum type="arabicPeriod"/>
            </a:pPr>
            <a:r>
              <a:rPr lang="en-US" sz="1900" b="1" dirty="0">
                <a:solidFill>
                  <a:schemeClr val="tx1">
                    <a:lumMod val="95000"/>
                    <a:lumOff val="5000"/>
                  </a:schemeClr>
                </a:solidFill>
                <a:ea typeface="+mn-lt"/>
                <a:cs typeface="+mn-lt"/>
              </a:rPr>
              <a:t>Model Selection and Architecture</a:t>
            </a:r>
          </a:p>
          <a:p>
            <a:pPr marL="429260" lvl="1" indent="-228600">
              <a:buAutoNum type="arabicPeriod"/>
            </a:pPr>
            <a:r>
              <a:rPr lang="en-US" sz="1900" b="1" dirty="0">
                <a:solidFill>
                  <a:schemeClr val="tx1">
                    <a:lumMod val="95000"/>
                    <a:lumOff val="5000"/>
                  </a:schemeClr>
                </a:solidFill>
                <a:ea typeface="+mn-lt"/>
                <a:cs typeface="+mn-lt"/>
              </a:rPr>
              <a:t>Training and Performance</a:t>
            </a:r>
            <a:endParaRPr lang="en-US" sz="1900" b="1">
              <a:solidFill>
                <a:schemeClr val="tx1">
                  <a:lumMod val="95000"/>
                  <a:lumOff val="5000"/>
                </a:schemeClr>
              </a:solidFill>
              <a:ea typeface="+mn-lt"/>
              <a:cs typeface="+mn-lt"/>
            </a:endParaRPr>
          </a:p>
          <a:p>
            <a:pPr marL="429260" lvl="1" indent="-228600">
              <a:buAutoNum type="arabicPeriod"/>
            </a:pPr>
            <a:endParaRPr lang="en-US" sz="1900" b="1" dirty="0">
              <a:solidFill>
                <a:schemeClr val="tx1">
                  <a:lumMod val="95000"/>
                  <a:lumOff val="5000"/>
                </a:schemeClr>
              </a:solidFill>
              <a:ea typeface="+mn-lt"/>
              <a:cs typeface="+mn-lt"/>
            </a:endParaRPr>
          </a:p>
          <a:p>
            <a:pPr marL="200660" lvl="1" indent="0">
              <a:buNone/>
            </a:pPr>
            <a:r>
              <a:rPr lang="en-US" sz="1900" dirty="0">
                <a:solidFill>
                  <a:schemeClr val="tx1">
                    <a:lumMod val="95000"/>
                    <a:lumOff val="5000"/>
                  </a:schemeClr>
                </a:solidFill>
                <a:ea typeface="+mn-lt"/>
                <a:cs typeface="+mn-lt"/>
              </a:rPr>
              <a:t>Paraphrase Detection project showcases a practical application of natural language processing, providing a foundation for further exploration and development in this rapidly evolving field.</a:t>
            </a:r>
            <a:endParaRPr lang="en-US" sz="1900">
              <a:solidFill>
                <a:schemeClr val="tx1">
                  <a:lumMod val="95000"/>
                  <a:lumOff val="5000"/>
                </a:schemeClr>
              </a:solidFill>
            </a:endParaRPr>
          </a:p>
        </p:txBody>
      </p:sp>
    </p:spTree>
    <p:extLst>
      <p:ext uri="{BB962C8B-B14F-4D97-AF65-F5344CB8AC3E}">
        <p14:creationId xmlns:p14="http://schemas.microsoft.com/office/powerpoint/2010/main" val="306336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FC9DC-AAC3-BFCB-0B7C-0DE8FE70C1A2}"/>
              </a:ext>
            </a:extLst>
          </p:cNvPr>
          <p:cNvSpPr>
            <a:spLocks noGrp="1"/>
          </p:cNvSpPr>
          <p:nvPr>
            <p:ph type="title"/>
          </p:nvPr>
        </p:nvSpPr>
        <p:spPr>
          <a:xfrm>
            <a:off x="1096963" y="758826"/>
            <a:ext cx="10058400" cy="4062326"/>
          </a:xfrm>
        </p:spPr>
        <p:txBody>
          <a:bodyPr vert="horz" lIns="91440" tIns="45720" rIns="91440" bIns="45720" rtlCol="0" anchor="b">
            <a:normAutofit/>
          </a:bodyPr>
          <a:lstStyle/>
          <a:p>
            <a:r>
              <a:rPr lang="en-US" sz="9600">
                <a:solidFill>
                  <a:schemeClr val="tx1">
                    <a:lumMod val="85000"/>
                    <a:lumOff val="15000"/>
                  </a:schemeClr>
                </a:solidFill>
              </a:rPr>
              <a:t>Thank you</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581877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3.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TM22712842</Template>
  <TotalTime>183</TotalTime>
  <Words>530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PARAPHRASE DETECTION</vt:lpstr>
      <vt:lpstr>Introduction </vt:lpstr>
      <vt:lpstr>Data Acquisition &amp; Preparation</vt:lpstr>
      <vt:lpstr>Model Training</vt:lpstr>
      <vt:lpstr>Model Evaluation</vt:lpstr>
      <vt:lpstr>Loss and Accuracy Graphs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
  <cp:lastModifiedBy>Garlapati, Sreeja</cp:lastModifiedBy>
  <cp:revision>151</cp:revision>
  <dcterms:created xsi:type="dcterms:W3CDTF">2023-11-28T13:51:02Z</dcterms:created>
  <dcterms:modified xsi:type="dcterms:W3CDTF">2023-11-29T01:34:38Z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