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1" r:id="rId7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46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804F0D-9581-43E5-BB68-48F032E0331B}" type="doc">
      <dgm:prSet loTypeId="urn:microsoft.com/office/officeart/2005/8/layout/vList3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164468A-2829-44A2-BFA0-4D7210C9A67A}">
      <dgm:prSet custT="1"/>
      <dgm:spPr/>
      <dgm:t>
        <a:bodyPr/>
        <a:lstStyle/>
        <a:p>
          <a:r>
            <a:rPr lang="en-US" sz="1400" b="0" dirty="0"/>
            <a:t>Design Adversarial Search Algorithm and Reinforcement Agents to solve Tic Tac Toe game.</a:t>
          </a:r>
        </a:p>
      </dgm:t>
    </dgm:pt>
    <dgm:pt modelId="{780B1901-5DF2-4C95-8EEC-642DF7551C31}" type="parTrans" cxnId="{FDDE8BF6-82CF-4824-8FBF-C1DFF3221431}">
      <dgm:prSet/>
      <dgm:spPr/>
      <dgm:t>
        <a:bodyPr/>
        <a:lstStyle/>
        <a:p>
          <a:endParaRPr lang="en-US"/>
        </a:p>
      </dgm:t>
    </dgm:pt>
    <dgm:pt modelId="{CD122979-4813-4507-A0C8-DEC4BEBA6479}" type="sibTrans" cxnId="{FDDE8BF6-82CF-4824-8FBF-C1DFF3221431}">
      <dgm:prSet/>
      <dgm:spPr/>
      <dgm:t>
        <a:bodyPr/>
        <a:lstStyle/>
        <a:p>
          <a:endParaRPr lang="en-US"/>
        </a:p>
      </dgm:t>
    </dgm:pt>
    <dgm:pt modelId="{81077B6D-1204-4025-A8BC-3AA3397AFCB5}">
      <dgm:prSet custT="1"/>
      <dgm:spPr/>
      <dgm:t>
        <a:bodyPr/>
        <a:lstStyle/>
        <a:p>
          <a:r>
            <a:rPr lang="en-US" sz="1400" b="0"/>
            <a:t>Design of 3 Artiﬁcial Intelligence Agents: Q learning Technique , Min-Max Algorithm, Alpha-Beta Pruning</a:t>
          </a:r>
          <a:endParaRPr lang="en-US" sz="1400" b="0" dirty="0"/>
        </a:p>
      </dgm:t>
    </dgm:pt>
    <dgm:pt modelId="{32B6F021-EA4B-479B-9268-1EA039C81F95}" type="parTrans" cxnId="{216D3D6F-D8FF-4E50-9695-C9EA8594BA6A}">
      <dgm:prSet/>
      <dgm:spPr/>
      <dgm:t>
        <a:bodyPr/>
        <a:lstStyle/>
        <a:p>
          <a:endParaRPr lang="en-US"/>
        </a:p>
      </dgm:t>
    </dgm:pt>
    <dgm:pt modelId="{2DE3AFCD-2996-4106-A157-0FE7BA1FA679}" type="sibTrans" cxnId="{216D3D6F-D8FF-4E50-9695-C9EA8594BA6A}">
      <dgm:prSet/>
      <dgm:spPr/>
      <dgm:t>
        <a:bodyPr/>
        <a:lstStyle/>
        <a:p>
          <a:endParaRPr lang="en-US"/>
        </a:p>
      </dgm:t>
    </dgm:pt>
    <dgm:pt modelId="{CC4F1228-12C1-42D2-9F7C-AD6097137DB3}">
      <dgm:prSet custT="1"/>
      <dgm:spPr/>
      <dgm:t>
        <a:bodyPr/>
        <a:lstStyle/>
        <a:p>
          <a:r>
            <a:rPr lang="en-US" sz="1400" b="0" dirty="0"/>
            <a:t>Plays Tic Tac Toe game multiple times among them to ﬁnd the efﬁcient Algorithm.</a:t>
          </a:r>
        </a:p>
      </dgm:t>
    </dgm:pt>
    <dgm:pt modelId="{465353C9-ED32-403C-9EFB-F8266E09886E}" type="parTrans" cxnId="{AEC95493-EDC4-4AA6-8E41-330E7931E73A}">
      <dgm:prSet/>
      <dgm:spPr/>
      <dgm:t>
        <a:bodyPr/>
        <a:lstStyle/>
        <a:p>
          <a:endParaRPr lang="en-US"/>
        </a:p>
      </dgm:t>
    </dgm:pt>
    <dgm:pt modelId="{6B8CB923-5564-4043-AE06-EE7E4E47362C}" type="sibTrans" cxnId="{AEC95493-EDC4-4AA6-8E41-330E7931E73A}">
      <dgm:prSet/>
      <dgm:spPr/>
      <dgm:t>
        <a:bodyPr/>
        <a:lstStyle/>
        <a:p>
          <a:endParaRPr lang="en-US"/>
        </a:p>
      </dgm:t>
    </dgm:pt>
    <dgm:pt modelId="{504849D9-B875-410C-8A5F-600B0650271E}">
      <dgm:prSet custT="1"/>
      <dgm:spPr/>
      <dgm:t>
        <a:bodyPr/>
        <a:lstStyle/>
        <a:p>
          <a:r>
            <a:rPr lang="en-US" sz="1400" b="0"/>
            <a:t>The player who gets the three consecutive symbols in a row or column or diagonally gains a winning point.</a:t>
          </a:r>
          <a:endParaRPr lang="en-US" sz="1400" b="0" dirty="0"/>
        </a:p>
      </dgm:t>
    </dgm:pt>
    <dgm:pt modelId="{B0DD5F92-7D1F-486F-8694-6E3408DBD3EB}" type="parTrans" cxnId="{14329FA4-E0C0-4D39-9CED-975E9F4161E0}">
      <dgm:prSet/>
      <dgm:spPr/>
      <dgm:t>
        <a:bodyPr/>
        <a:lstStyle/>
        <a:p>
          <a:endParaRPr lang="en-US"/>
        </a:p>
      </dgm:t>
    </dgm:pt>
    <dgm:pt modelId="{ABD923DF-2263-483D-9D62-9C55EE71ED3E}" type="sibTrans" cxnId="{14329FA4-E0C0-4D39-9CED-975E9F4161E0}">
      <dgm:prSet/>
      <dgm:spPr/>
      <dgm:t>
        <a:bodyPr/>
        <a:lstStyle/>
        <a:p>
          <a:endParaRPr lang="en-US"/>
        </a:p>
      </dgm:t>
    </dgm:pt>
    <dgm:pt modelId="{80C7DFE9-14A9-4166-97EC-09D1B78BE08F}">
      <dgm:prSet custT="1"/>
      <dgm:spPr/>
      <dgm:t>
        <a:bodyPr/>
        <a:lstStyle/>
        <a:p>
          <a:r>
            <a:rPr lang="en-US" sz="1200" b="0" dirty="0"/>
            <a:t>Compare the efﬁciency of three algorithms by calculating the  corresponding performance metrics and to ﬁnd out which performs  better either adversarial search or Reinforcement Learning.</a:t>
          </a:r>
        </a:p>
      </dgm:t>
    </dgm:pt>
    <dgm:pt modelId="{80830790-458C-451D-A2A8-0BAD2DEC59DE}" type="parTrans" cxnId="{DC4D104D-BFAD-4146-9F4F-A5F800769495}">
      <dgm:prSet/>
      <dgm:spPr/>
      <dgm:t>
        <a:bodyPr/>
        <a:lstStyle/>
        <a:p>
          <a:endParaRPr lang="en-US"/>
        </a:p>
      </dgm:t>
    </dgm:pt>
    <dgm:pt modelId="{A18FE265-2214-4580-B098-CB28FA861CAC}" type="sibTrans" cxnId="{DC4D104D-BFAD-4146-9F4F-A5F800769495}">
      <dgm:prSet/>
      <dgm:spPr/>
      <dgm:t>
        <a:bodyPr/>
        <a:lstStyle/>
        <a:p>
          <a:endParaRPr lang="en-US"/>
        </a:p>
      </dgm:t>
    </dgm:pt>
    <dgm:pt modelId="{98F49351-9BDA-49A6-B894-61A460DEFDE5}" type="pres">
      <dgm:prSet presAssocID="{A2804F0D-9581-43E5-BB68-48F032E0331B}" presName="linearFlow" presStyleCnt="0">
        <dgm:presLayoutVars>
          <dgm:dir/>
          <dgm:resizeHandles val="exact"/>
        </dgm:presLayoutVars>
      </dgm:prSet>
      <dgm:spPr/>
    </dgm:pt>
    <dgm:pt modelId="{51371375-AE3C-49AD-A1CC-40C852F94B86}" type="pres">
      <dgm:prSet presAssocID="{7164468A-2829-44A2-BFA0-4D7210C9A67A}" presName="composite" presStyleCnt="0"/>
      <dgm:spPr/>
    </dgm:pt>
    <dgm:pt modelId="{45789298-FE83-43EC-B159-8310EAB3DBB0}" type="pres">
      <dgm:prSet presAssocID="{7164468A-2829-44A2-BFA0-4D7210C9A67A}" presName="imgShp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5A3E1393-679C-441A-8726-9EC5C0E7B332}" type="pres">
      <dgm:prSet presAssocID="{7164468A-2829-44A2-BFA0-4D7210C9A67A}" presName="txShp" presStyleLbl="node1" presStyleIdx="0" presStyleCnt="5">
        <dgm:presLayoutVars>
          <dgm:bulletEnabled val="1"/>
        </dgm:presLayoutVars>
      </dgm:prSet>
      <dgm:spPr/>
    </dgm:pt>
    <dgm:pt modelId="{CF8345F6-360A-4015-BF31-8D0D0E6EC36C}" type="pres">
      <dgm:prSet presAssocID="{CD122979-4813-4507-A0C8-DEC4BEBA6479}" presName="spacing" presStyleCnt="0"/>
      <dgm:spPr/>
    </dgm:pt>
    <dgm:pt modelId="{19DE6FC5-E9A6-4FDB-A145-1026B362F44C}" type="pres">
      <dgm:prSet presAssocID="{81077B6D-1204-4025-A8BC-3AA3397AFCB5}" presName="composite" presStyleCnt="0"/>
      <dgm:spPr/>
    </dgm:pt>
    <dgm:pt modelId="{D42DAECA-561C-4436-95C8-6012B6C3007A}" type="pres">
      <dgm:prSet presAssocID="{81077B6D-1204-4025-A8BC-3AA3397AFCB5}" presName="imgShp" presStyleLbl="fgImgPlace1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4E2D480-8DEF-4B1C-8E34-1609A5624480}" type="pres">
      <dgm:prSet presAssocID="{81077B6D-1204-4025-A8BC-3AA3397AFCB5}" presName="txShp" presStyleLbl="node1" presStyleIdx="1" presStyleCnt="5">
        <dgm:presLayoutVars>
          <dgm:bulletEnabled val="1"/>
        </dgm:presLayoutVars>
      </dgm:prSet>
      <dgm:spPr/>
    </dgm:pt>
    <dgm:pt modelId="{1F5B4F3F-0898-4CF1-B72C-F5B351057C8A}" type="pres">
      <dgm:prSet presAssocID="{2DE3AFCD-2996-4106-A157-0FE7BA1FA679}" presName="spacing" presStyleCnt="0"/>
      <dgm:spPr/>
    </dgm:pt>
    <dgm:pt modelId="{75F5A74D-262F-4770-944C-96CA0B90F119}" type="pres">
      <dgm:prSet presAssocID="{CC4F1228-12C1-42D2-9F7C-AD6097137DB3}" presName="composite" presStyleCnt="0"/>
      <dgm:spPr/>
    </dgm:pt>
    <dgm:pt modelId="{E864721F-A298-4AF3-9F85-A0F8DE243702}" type="pres">
      <dgm:prSet presAssocID="{CC4F1228-12C1-42D2-9F7C-AD6097137DB3}" presName="imgShp" presStyleLbl="fgImgPlac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9A1E922-F612-4250-B8B5-58B6DE50E71A}" type="pres">
      <dgm:prSet presAssocID="{CC4F1228-12C1-42D2-9F7C-AD6097137DB3}" presName="txShp" presStyleLbl="node1" presStyleIdx="2" presStyleCnt="5">
        <dgm:presLayoutVars>
          <dgm:bulletEnabled val="1"/>
        </dgm:presLayoutVars>
      </dgm:prSet>
      <dgm:spPr/>
    </dgm:pt>
    <dgm:pt modelId="{09D4F1FB-3634-44F7-BA7A-A43DE122092C}" type="pres">
      <dgm:prSet presAssocID="{6B8CB923-5564-4043-AE06-EE7E4E47362C}" presName="spacing" presStyleCnt="0"/>
      <dgm:spPr/>
    </dgm:pt>
    <dgm:pt modelId="{50A8FFAD-2BFF-404C-B58E-AFD8E6983016}" type="pres">
      <dgm:prSet presAssocID="{504849D9-B875-410C-8A5F-600B0650271E}" presName="composite" presStyleCnt="0"/>
      <dgm:spPr/>
    </dgm:pt>
    <dgm:pt modelId="{0093D2F0-670D-416A-A809-AD8537DAC2B7}" type="pres">
      <dgm:prSet presAssocID="{504849D9-B875-410C-8A5F-600B0650271E}" presName="imgShp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C55CE31-8E02-4A08-9896-E66D6D6F9052}" type="pres">
      <dgm:prSet presAssocID="{504849D9-B875-410C-8A5F-600B0650271E}" presName="txShp" presStyleLbl="node1" presStyleIdx="3" presStyleCnt="5">
        <dgm:presLayoutVars>
          <dgm:bulletEnabled val="1"/>
        </dgm:presLayoutVars>
      </dgm:prSet>
      <dgm:spPr/>
    </dgm:pt>
    <dgm:pt modelId="{E2241A82-2AF5-40D7-BB75-115258020D29}" type="pres">
      <dgm:prSet presAssocID="{ABD923DF-2263-483D-9D62-9C55EE71ED3E}" presName="spacing" presStyleCnt="0"/>
      <dgm:spPr/>
    </dgm:pt>
    <dgm:pt modelId="{50B98185-0609-4F39-84B7-CA48ED4275D9}" type="pres">
      <dgm:prSet presAssocID="{80C7DFE9-14A9-4166-97EC-09D1B78BE08F}" presName="composite" presStyleCnt="0"/>
      <dgm:spPr/>
    </dgm:pt>
    <dgm:pt modelId="{CE7961BA-9B28-4A44-81EE-CAC8E641FB3A}" type="pres">
      <dgm:prSet presAssocID="{80C7DFE9-14A9-4166-97EC-09D1B78BE08F}" presName="imgShp" presStyleLbl="fgImgPlac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9B07B73-75AD-4EB5-9A81-386537ED9B56}" type="pres">
      <dgm:prSet presAssocID="{80C7DFE9-14A9-4166-97EC-09D1B78BE08F}" presName="txShp" presStyleLbl="node1" presStyleIdx="4" presStyleCnt="5">
        <dgm:presLayoutVars>
          <dgm:bulletEnabled val="1"/>
        </dgm:presLayoutVars>
      </dgm:prSet>
      <dgm:spPr/>
    </dgm:pt>
  </dgm:ptLst>
  <dgm:cxnLst>
    <dgm:cxn modelId="{7ED2BF21-14C6-4C8E-9813-7744E80C5637}" type="presOf" srcId="{A2804F0D-9581-43E5-BB68-48F032E0331B}" destId="{98F49351-9BDA-49A6-B894-61A460DEFDE5}" srcOrd="0" destOrd="0" presId="urn:microsoft.com/office/officeart/2005/8/layout/vList3"/>
    <dgm:cxn modelId="{769E392B-2B87-40F5-90FB-764C91396096}" type="presOf" srcId="{CC4F1228-12C1-42D2-9F7C-AD6097137DB3}" destId="{B9A1E922-F612-4250-B8B5-58B6DE50E71A}" srcOrd="0" destOrd="0" presId="urn:microsoft.com/office/officeart/2005/8/layout/vList3"/>
    <dgm:cxn modelId="{DC4D104D-BFAD-4146-9F4F-A5F800769495}" srcId="{A2804F0D-9581-43E5-BB68-48F032E0331B}" destId="{80C7DFE9-14A9-4166-97EC-09D1B78BE08F}" srcOrd="4" destOrd="0" parTransId="{80830790-458C-451D-A2A8-0BAD2DEC59DE}" sibTransId="{A18FE265-2214-4580-B098-CB28FA861CAC}"/>
    <dgm:cxn modelId="{216D3D6F-D8FF-4E50-9695-C9EA8594BA6A}" srcId="{A2804F0D-9581-43E5-BB68-48F032E0331B}" destId="{81077B6D-1204-4025-A8BC-3AA3397AFCB5}" srcOrd="1" destOrd="0" parTransId="{32B6F021-EA4B-479B-9268-1EA039C81F95}" sibTransId="{2DE3AFCD-2996-4106-A157-0FE7BA1FA679}"/>
    <dgm:cxn modelId="{AEC95493-EDC4-4AA6-8E41-330E7931E73A}" srcId="{A2804F0D-9581-43E5-BB68-48F032E0331B}" destId="{CC4F1228-12C1-42D2-9F7C-AD6097137DB3}" srcOrd="2" destOrd="0" parTransId="{465353C9-ED32-403C-9EFB-F8266E09886E}" sibTransId="{6B8CB923-5564-4043-AE06-EE7E4E47362C}"/>
    <dgm:cxn modelId="{14329FA4-E0C0-4D39-9CED-975E9F4161E0}" srcId="{A2804F0D-9581-43E5-BB68-48F032E0331B}" destId="{504849D9-B875-410C-8A5F-600B0650271E}" srcOrd="3" destOrd="0" parTransId="{B0DD5F92-7D1F-486F-8694-6E3408DBD3EB}" sibTransId="{ABD923DF-2263-483D-9D62-9C55EE71ED3E}"/>
    <dgm:cxn modelId="{A5F1FBC1-261F-47C8-9DAE-A721E91AA876}" type="presOf" srcId="{80C7DFE9-14A9-4166-97EC-09D1B78BE08F}" destId="{09B07B73-75AD-4EB5-9A81-386537ED9B56}" srcOrd="0" destOrd="0" presId="urn:microsoft.com/office/officeart/2005/8/layout/vList3"/>
    <dgm:cxn modelId="{F947F8D0-A654-48B6-BED2-DFE4C6A7DD6C}" type="presOf" srcId="{504849D9-B875-410C-8A5F-600B0650271E}" destId="{2C55CE31-8E02-4A08-9896-E66D6D6F9052}" srcOrd="0" destOrd="0" presId="urn:microsoft.com/office/officeart/2005/8/layout/vList3"/>
    <dgm:cxn modelId="{978913DE-D9E9-4974-AE55-80723DA056E5}" type="presOf" srcId="{7164468A-2829-44A2-BFA0-4D7210C9A67A}" destId="{5A3E1393-679C-441A-8726-9EC5C0E7B332}" srcOrd="0" destOrd="0" presId="urn:microsoft.com/office/officeart/2005/8/layout/vList3"/>
    <dgm:cxn modelId="{21036CE3-E693-498C-B152-A00C07D78C54}" type="presOf" srcId="{81077B6D-1204-4025-A8BC-3AA3397AFCB5}" destId="{94E2D480-8DEF-4B1C-8E34-1609A5624480}" srcOrd="0" destOrd="0" presId="urn:microsoft.com/office/officeart/2005/8/layout/vList3"/>
    <dgm:cxn modelId="{FDDE8BF6-82CF-4824-8FBF-C1DFF3221431}" srcId="{A2804F0D-9581-43E5-BB68-48F032E0331B}" destId="{7164468A-2829-44A2-BFA0-4D7210C9A67A}" srcOrd="0" destOrd="0" parTransId="{780B1901-5DF2-4C95-8EEC-642DF7551C31}" sibTransId="{CD122979-4813-4507-A0C8-DEC4BEBA6479}"/>
    <dgm:cxn modelId="{B09ED742-9B32-4996-90D1-64D12F49270E}" type="presParOf" srcId="{98F49351-9BDA-49A6-B894-61A460DEFDE5}" destId="{51371375-AE3C-49AD-A1CC-40C852F94B86}" srcOrd="0" destOrd="0" presId="urn:microsoft.com/office/officeart/2005/8/layout/vList3"/>
    <dgm:cxn modelId="{0F886F18-2620-4908-960C-B572CBA195A4}" type="presParOf" srcId="{51371375-AE3C-49AD-A1CC-40C852F94B86}" destId="{45789298-FE83-43EC-B159-8310EAB3DBB0}" srcOrd="0" destOrd="0" presId="urn:microsoft.com/office/officeart/2005/8/layout/vList3"/>
    <dgm:cxn modelId="{83DB5668-B8B8-41AC-9562-2938EA0DC818}" type="presParOf" srcId="{51371375-AE3C-49AD-A1CC-40C852F94B86}" destId="{5A3E1393-679C-441A-8726-9EC5C0E7B332}" srcOrd="1" destOrd="0" presId="urn:microsoft.com/office/officeart/2005/8/layout/vList3"/>
    <dgm:cxn modelId="{F082D862-BAC4-469A-9B8B-767C83B987F5}" type="presParOf" srcId="{98F49351-9BDA-49A6-B894-61A460DEFDE5}" destId="{CF8345F6-360A-4015-BF31-8D0D0E6EC36C}" srcOrd="1" destOrd="0" presId="urn:microsoft.com/office/officeart/2005/8/layout/vList3"/>
    <dgm:cxn modelId="{4500928F-C7AE-48A3-B851-393E63FDF474}" type="presParOf" srcId="{98F49351-9BDA-49A6-B894-61A460DEFDE5}" destId="{19DE6FC5-E9A6-4FDB-A145-1026B362F44C}" srcOrd="2" destOrd="0" presId="urn:microsoft.com/office/officeart/2005/8/layout/vList3"/>
    <dgm:cxn modelId="{8F0940DE-9BA5-49E8-B4B3-DD147F47E75B}" type="presParOf" srcId="{19DE6FC5-E9A6-4FDB-A145-1026B362F44C}" destId="{D42DAECA-561C-4436-95C8-6012B6C3007A}" srcOrd="0" destOrd="0" presId="urn:microsoft.com/office/officeart/2005/8/layout/vList3"/>
    <dgm:cxn modelId="{C6B56A47-259A-459A-A138-BE2C2C486D55}" type="presParOf" srcId="{19DE6FC5-E9A6-4FDB-A145-1026B362F44C}" destId="{94E2D480-8DEF-4B1C-8E34-1609A5624480}" srcOrd="1" destOrd="0" presId="urn:microsoft.com/office/officeart/2005/8/layout/vList3"/>
    <dgm:cxn modelId="{1B63D316-4F26-4AC2-BF97-AA64B0E84FDB}" type="presParOf" srcId="{98F49351-9BDA-49A6-B894-61A460DEFDE5}" destId="{1F5B4F3F-0898-4CF1-B72C-F5B351057C8A}" srcOrd="3" destOrd="0" presId="urn:microsoft.com/office/officeart/2005/8/layout/vList3"/>
    <dgm:cxn modelId="{6AF00FEC-45D2-482E-B98F-4B5866FD5988}" type="presParOf" srcId="{98F49351-9BDA-49A6-B894-61A460DEFDE5}" destId="{75F5A74D-262F-4770-944C-96CA0B90F119}" srcOrd="4" destOrd="0" presId="urn:microsoft.com/office/officeart/2005/8/layout/vList3"/>
    <dgm:cxn modelId="{FD871FC8-FE79-4DB9-90F2-183DE5755EF4}" type="presParOf" srcId="{75F5A74D-262F-4770-944C-96CA0B90F119}" destId="{E864721F-A298-4AF3-9F85-A0F8DE243702}" srcOrd="0" destOrd="0" presId="urn:microsoft.com/office/officeart/2005/8/layout/vList3"/>
    <dgm:cxn modelId="{EB1EFFAF-B62A-44A1-BD6A-62D155259174}" type="presParOf" srcId="{75F5A74D-262F-4770-944C-96CA0B90F119}" destId="{B9A1E922-F612-4250-B8B5-58B6DE50E71A}" srcOrd="1" destOrd="0" presId="urn:microsoft.com/office/officeart/2005/8/layout/vList3"/>
    <dgm:cxn modelId="{9A55C79B-4359-49D4-9F38-183E1C335507}" type="presParOf" srcId="{98F49351-9BDA-49A6-B894-61A460DEFDE5}" destId="{09D4F1FB-3634-44F7-BA7A-A43DE122092C}" srcOrd="5" destOrd="0" presId="urn:microsoft.com/office/officeart/2005/8/layout/vList3"/>
    <dgm:cxn modelId="{3733BB50-ACA1-4957-B678-5AB339F9777C}" type="presParOf" srcId="{98F49351-9BDA-49A6-B894-61A460DEFDE5}" destId="{50A8FFAD-2BFF-404C-B58E-AFD8E6983016}" srcOrd="6" destOrd="0" presId="urn:microsoft.com/office/officeart/2005/8/layout/vList3"/>
    <dgm:cxn modelId="{9E121B5F-33AA-43EC-808B-6D7DE108A186}" type="presParOf" srcId="{50A8FFAD-2BFF-404C-B58E-AFD8E6983016}" destId="{0093D2F0-670D-416A-A809-AD8537DAC2B7}" srcOrd="0" destOrd="0" presId="urn:microsoft.com/office/officeart/2005/8/layout/vList3"/>
    <dgm:cxn modelId="{6772A4B0-0AE3-46A8-A083-F40DC35D5137}" type="presParOf" srcId="{50A8FFAD-2BFF-404C-B58E-AFD8E6983016}" destId="{2C55CE31-8E02-4A08-9896-E66D6D6F9052}" srcOrd="1" destOrd="0" presId="urn:microsoft.com/office/officeart/2005/8/layout/vList3"/>
    <dgm:cxn modelId="{F407BB84-E784-4EFA-8109-5C4D07FA78E8}" type="presParOf" srcId="{98F49351-9BDA-49A6-B894-61A460DEFDE5}" destId="{E2241A82-2AF5-40D7-BB75-115258020D29}" srcOrd="7" destOrd="0" presId="urn:microsoft.com/office/officeart/2005/8/layout/vList3"/>
    <dgm:cxn modelId="{D8CC6DEF-4D54-4DD2-B3B7-557246FEA50C}" type="presParOf" srcId="{98F49351-9BDA-49A6-B894-61A460DEFDE5}" destId="{50B98185-0609-4F39-84B7-CA48ED4275D9}" srcOrd="8" destOrd="0" presId="urn:microsoft.com/office/officeart/2005/8/layout/vList3"/>
    <dgm:cxn modelId="{429F9B33-9821-4FF9-8660-E58BE7A3A099}" type="presParOf" srcId="{50B98185-0609-4F39-84B7-CA48ED4275D9}" destId="{CE7961BA-9B28-4A44-81EE-CAC8E641FB3A}" srcOrd="0" destOrd="0" presId="urn:microsoft.com/office/officeart/2005/8/layout/vList3"/>
    <dgm:cxn modelId="{8DF1EB00-D7A8-4A92-9B04-8F0330838C5E}" type="presParOf" srcId="{50B98185-0609-4F39-84B7-CA48ED4275D9}" destId="{09B07B73-75AD-4EB5-9A81-386537ED9B5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AE5354-636A-47DB-A30A-CB0054ADA23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4DF66C6C-8198-4987-9AD9-0DAC9850180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The ﬁrst Approach is Q-Learning  from Reinforcement Learning.</a:t>
          </a:r>
        </a:p>
      </dgm:t>
    </dgm:pt>
    <dgm:pt modelId="{82678094-0349-42D0-AEDF-BD030D3A695F}" type="parTrans" cxnId="{81997DC5-B7E8-4AED-B111-59830D2AF8E0}">
      <dgm:prSet/>
      <dgm:spPr/>
      <dgm:t>
        <a:bodyPr/>
        <a:lstStyle/>
        <a:p>
          <a:endParaRPr lang="en-US"/>
        </a:p>
      </dgm:t>
    </dgm:pt>
    <dgm:pt modelId="{E8670231-3C49-42F0-8B29-A463544BE0E2}" type="sibTrans" cxnId="{81997DC5-B7E8-4AED-B111-59830D2AF8E0}">
      <dgm:prSet/>
      <dgm:spPr/>
      <dgm:t>
        <a:bodyPr/>
        <a:lstStyle/>
        <a:p>
          <a:endParaRPr lang="en-US"/>
        </a:p>
      </dgm:t>
    </dgm:pt>
    <dgm:pt modelId="{9EAD5A92-8050-4CBF-B997-AB177464543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The Second approach is Adversarial Search.</a:t>
          </a:r>
        </a:p>
      </dgm:t>
    </dgm:pt>
    <dgm:pt modelId="{E34B9778-035A-404B-B20E-278B157CB5C6}" type="parTrans" cxnId="{BDA1FD2F-07BC-421D-A564-ACEE59E6041B}">
      <dgm:prSet/>
      <dgm:spPr/>
      <dgm:t>
        <a:bodyPr/>
        <a:lstStyle/>
        <a:p>
          <a:endParaRPr lang="en-US"/>
        </a:p>
      </dgm:t>
    </dgm:pt>
    <dgm:pt modelId="{23BEE606-A5AB-458F-BD58-71D2A6977383}" type="sibTrans" cxnId="{BDA1FD2F-07BC-421D-A564-ACEE59E6041B}">
      <dgm:prSet/>
      <dgm:spPr/>
      <dgm:t>
        <a:bodyPr/>
        <a:lstStyle/>
        <a:p>
          <a:endParaRPr lang="en-US"/>
        </a:p>
      </dgm:t>
    </dgm:pt>
    <dgm:pt modelId="{1E3680B2-0727-415D-BF32-A87C77B5CC0C}">
      <dgm:prSet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q"/>
          </a:pPr>
          <a:r>
            <a:rPr lang="en-US" b="1" dirty="0"/>
            <a:t>1. Min-Max Algorithm</a:t>
          </a:r>
        </a:p>
      </dgm:t>
    </dgm:pt>
    <dgm:pt modelId="{9D018F95-62B4-4801-9A32-C4D6F9D2EBB7}" type="parTrans" cxnId="{4F2EB25B-555B-4692-AA36-E5294DB2A1A1}">
      <dgm:prSet/>
      <dgm:spPr/>
      <dgm:t>
        <a:bodyPr/>
        <a:lstStyle/>
        <a:p>
          <a:endParaRPr lang="en-US"/>
        </a:p>
      </dgm:t>
    </dgm:pt>
    <dgm:pt modelId="{F15FAFF3-1690-4867-AFF6-7AF1C8F6A1E5}" type="sibTrans" cxnId="{4F2EB25B-555B-4692-AA36-E5294DB2A1A1}">
      <dgm:prSet/>
      <dgm:spPr/>
      <dgm:t>
        <a:bodyPr/>
        <a:lstStyle/>
        <a:p>
          <a:endParaRPr lang="en-US"/>
        </a:p>
      </dgm:t>
    </dgm:pt>
    <dgm:pt modelId="{8F0B0CC9-F1E8-42BC-B3CE-145AA7EBC99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Technology Stack : Python 3</a:t>
          </a:r>
        </a:p>
      </dgm:t>
    </dgm:pt>
    <dgm:pt modelId="{A7ADD2BC-CD28-401F-BF1A-E293E8E268E4}" type="parTrans" cxnId="{8AC16B3F-9008-4B09-A66C-88DF0F25EF29}">
      <dgm:prSet/>
      <dgm:spPr/>
      <dgm:t>
        <a:bodyPr/>
        <a:lstStyle/>
        <a:p>
          <a:endParaRPr lang="en-US"/>
        </a:p>
      </dgm:t>
    </dgm:pt>
    <dgm:pt modelId="{84777619-C38A-4DDC-9B04-86D4A853043F}" type="sibTrans" cxnId="{8AC16B3F-9008-4B09-A66C-88DF0F25EF29}">
      <dgm:prSet/>
      <dgm:spPr/>
      <dgm:t>
        <a:bodyPr/>
        <a:lstStyle/>
        <a:p>
          <a:endParaRPr lang="en-US"/>
        </a:p>
      </dgm:t>
    </dgm:pt>
    <dgm:pt modelId="{1936072D-5DD1-48DC-85DB-811B5814CC67}">
      <dgm:prSet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q"/>
          </a:pPr>
          <a:r>
            <a:rPr lang="en-US" b="1" dirty="0"/>
            <a:t>2. Alpha-Beta Pruning.</a:t>
          </a:r>
        </a:p>
      </dgm:t>
    </dgm:pt>
    <dgm:pt modelId="{0E63E74D-9775-4275-80D2-5F0F8CCD1E20}" type="parTrans" cxnId="{CF5895CD-4768-4035-9C3C-69C4DF628EC2}">
      <dgm:prSet/>
      <dgm:spPr/>
      <dgm:t>
        <a:bodyPr/>
        <a:lstStyle/>
        <a:p>
          <a:endParaRPr lang="en-US"/>
        </a:p>
      </dgm:t>
    </dgm:pt>
    <dgm:pt modelId="{D1176E42-0FAB-44D6-B870-2BD87DE1BE85}" type="sibTrans" cxnId="{CF5895CD-4768-4035-9C3C-69C4DF628EC2}">
      <dgm:prSet/>
      <dgm:spPr/>
      <dgm:t>
        <a:bodyPr/>
        <a:lstStyle/>
        <a:p>
          <a:endParaRPr lang="en-US"/>
        </a:p>
      </dgm:t>
    </dgm:pt>
    <dgm:pt modelId="{9186061B-7980-414B-BCC3-C42034969EB5}" type="pres">
      <dgm:prSet presAssocID="{3EAE5354-636A-47DB-A30A-CB0054ADA238}" presName="root" presStyleCnt="0">
        <dgm:presLayoutVars>
          <dgm:dir/>
          <dgm:resizeHandles val="exact"/>
        </dgm:presLayoutVars>
      </dgm:prSet>
      <dgm:spPr/>
    </dgm:pt>
    <dgm:pt modelId="{DDD84413-566A-4CED-BF00-4B566811F1D8}" type="pres">
      <dgm:prSet presAssocID="{4DF66C6C-8198-4987-9AD9-0DAC98501800}" presName="compNode" presStyleCnt="0"/>
      <dgm:spPr/>
    </dgm:pt>
    <dgm:pt modelId="{B1329107-ABA5-4CFC-98A4-F52A2803F411}" type="pres">
      <dgm:prSet presAssocID="{4DF66C6C-8198-4987-9AD9-0DAC985018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BC34FCC3-3532-4732-8F1D-F46AFC0944DB}" type="pres">
      <dgm:prSet presAssocID="{4DF66C6C-8198-4987-9AD9-0DAC98501800}" presName="iconSpace" presStyleCnt="0"/>
      <dgm:spPr/>
    </dgm:pt>
    <dgm:pt modelId="{024ED569-3A21-4241-AE4E-3C7A05B77927}" type="pres">
      <dgm:prSet presAssocID="{4DF66C6C-8198-4987-9AD9-0DAC98501800}" presName="parTx" presStyleLbl="revTx" presStyleIdx="0" presStyleCnt="6">
        <dgm:presLayoutVars>
          <dgm:chMax val="0"/>
          <dgm:chPref val="0"/>
        </dgm:presLayoutVars>
      </dgm:prSet>
      <dgm:spPr/>
    </dgm:pt>
    <dgm:pt modelId="{8706DCBD-51AF-435B-8133-7D1A49576C9A}" type="pres">
      <dgm:prSet presAssocID="{4DF66C6C-8198-4987-9AD9-0DAC98501800}" presName="txSpace" presStyleCnt="0"/>
      <dgm:spPr/>
    </dgm:pt>
    <dgm:pt modelId="{DAB5742C-0A40-43E0-9895-61CEC96BE331}" type="pres">
      <dgm:prSet presAssocID="{4DF66C6C-8198-4987-9AD9-0DAC98501800}" presName="desTx" presStyleLbl="revTx" presStyleIdx="1" presStyleCnt="6">
        <dgm:presLayoutVars/>
      </dgm:prSet>
      <dgm:spPr/>
    </dgm:pt>
    <dgm:pt modelId="{E7616AC1-5796-4068-8DE8-789535BF28DB}" type="pres">
      <dgm:prSet presAssocID="{E8670231-3C49-42F0-8B29-A463544BE0E2}" presName="sibTrans" presStyleCnt="0"/>
      <dgm:spPr/>
    </dgm:pt>
    <dgm:pt modelId="{7D55A997-C04A-4FBC-B159-037A087D1C00}" type="pres">
      <dgm:prSet presAssocID="{9EAD5A92-8050-4CBF-B997-AB1774645433}" presName="compNode" presStyleCnt="0"/>
      <dgm:spPr/>
    </dgm:pt>
    <dgm:pt modelId="{4A316600-8217-4238-AD40-772AADF5FD4B}" type="pres">
      <dgm:prSet presAssocID="{9EAD5A92-8050-4CBF-B997-AB17746454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73CD5DA7-29E3-4498-8255-4E9A6B509AA7}" type="pres">
      <dgm:prSet presAssocID="{9EAD5A92-8050-4CBF-B997-AB1774645433}" presName="iconSpace" presStyleCnt="0"/>
      <dgm:spPr/>
    </dgm:pt>
    <dgm:pt modelId="{C37E5A8A-29D3-4879-B017-9F76731FDF8A}" type="pres">
      <dgm:prSet presAssocID="{9EAD5A92-8050-4CBF-B997-AB1774645433}" presName="parTx" presStyleLbl="revTx" presStyleIdx="2" presStyleCnt="6">
        <dgm:presLayoutVars>
          <dgm:chMax val="0"/>
          <dgm:chPref val="0"/>
        </dgm:presLayoutVars>
      </dgm:prSet>
      <dgm:spPr/>
    </dgm:pt>
    <dgm:pt modelId="{645BC21A-678D-4165-AAAB-06EFEB464F09}" type="pres">
      <dgm:prSet presAssocID="{9EAD5A92-8050-4CBF-B997-AB1774645433}" presName="txSpace" presStyleCnt="0"/>
      <dgm:spPr/>
    </dgm:pt>
    <dgm:pt modelId="{FB68F7C3-87F2-495A-8674-A2F690FAFB54}" type="pres">
      <dgm:prSet presAssocID="{9EAD5A92-8050-4CBF-B997-AB1774645433}" presName="desTx" presStyleLbl="revTx" presStyleIdx="3" presStyleCnt="6" custLinFactNeighborX="-19" custLinFactNeighborY="-44989">
        <dgm:presLayoutVars/>
      </dgm:prSet>
      <dgm:spPr/>
    </dgm:pt>
    <dgm:pt modelId="{4E7AA4CC-D14B-4285-B153-0395B55E216A}" type="pres">
      <dgm:prSet presAssocID="{23BEE606-A5AB-458F-BD58-71D2A6977383}" presName="sibTrans" presStyleCnt="0"/>
      <dgm:spPr/>
    </dgm:pt>
    <dgm:pt modelId="{94842CE8-F80A-40EA-93F7-8574E32C0D39}" type="pres">
      <dgm:prSet presAssocID="{8F0B0CC9-F1E8-42BC-B3CE-145AA7EBC99F}" presName="compNode" presStyleCnt="0"/>
      <dgm:spPr/>
    </dgm:pt>
    <dgm:pt modelId="{EDE43919-F7A1-4E7B-ADF2-9B1D807CCE69}" type="pres">
      <dgm:prSet presAssocID="{8F0B0CC9-F1E8-42BC-B3CE-145AA7EBC99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631ECDE-1B92-4ECF-BD32-1B74D8EA8EFF}" type="pres">
      <dgm:prSet presAssocID="{8F0B0CC9-F1E8-42BC-B3CE-145AA7EBC99F}" presName="iconSpace" presStyleCnt="0"/>
      <dgm:spPr/>
    </dgm:pt>
    <dgm:pt modelId="{7F923000-3CA8-44F2-809D-B2CF43066AA6}" type="pres">
      <dgm:prSet presAssocID="{8F0B0CC9-F1E8-42BC-B3CE-145AA7EBC99F}" presName="parTx" presStyleLbl="revTx" presStyleIdx="4" presStyleCnt="6">
        <dgm:presLayoutVars>
          <dgm:chMax val="0"/>
          <dgm:chPref val="0"/>
        </dgm:presLayoutVars>
      </dgm:prSet>
      <dgm:spPr/>
    </dgm:pt>
    <dgm:pt modelId="{2CE583A9-F28B-4726-9664-0BF91C29193F}" type="pres">
      <dgm:prSet presAssocID="{8F0B0CC9-F1E8-42BC-B3CE-145AA7EBC99F}" presName="txSpace" presStyleCnt="0"/>
      <dgm:spPr/>
    </dgm:pt>
    <dgm:pt modelId="{0B7FD1E6-57CF-4386-981C-374EE756F380}" type="pres">
      <dgm:prSet presAssocID="{8F0B0CC9-F1E8-42BC-B3CE-145AA7EBC99F}" presName="desTx" presStyleLbl="revTx" presStyleIdx="5" presStyleCnt="6">
        <dgm:presLayoutVars/>
      </dgm:prSet>
      <dgm:spPr/>
    </dgm:pt>
  </dgm:ptLst>
  <dgm:cxnLst>
    <dgm:cxn modelId="{E3D3490D-D2E0-4285-8D14-29E10D2C13B3}" type="presOf" srcId="{4DF66C6C-8198-4987-9AD9-0DAC98501800}" destId="{024ED569-3A21-4241-AE4E-3C7A05B77927}" srcOrd="0" destOrd="0" presId="urn:microsoft.com/office/officeart/2018/5/layout/CenteredIconLabelDescriptionList"/>
    <dgm:cxn modelId="{C87DEF20-46FC-4165-AFEA-5056F125ED9C}" type="presOf" srcId="{9EAD5A92-8050-4CBF-B997-AB1774645433}" destId="{C37E5A8A-29D3-4879-B017-9F76731FDF8A}" srcOrd="0" destOrd="0" presId="urn:microsoft.com/office/officeart/2018/5/layout/CenteredIconLabelDescriptionList"/>
    <dgm:cxn modelId="{BDA1FD2F-07BC-421D-A564-ACEE59E6041B}" srcId="{3EAE5354-636A-47DB-A30A-CB0054ADA238}" destId="{9EAD5A92-8050-4CBF-B997-AB1774645433}" srcOrd="1" destOrd="0" parTransId="{E34B9778-035A-404B-B20E-278B157CB5C6}" sibTransId="{23BEE606-A5AB-458F-BD58-71D2A6977383}"/>
    <dgm:cxn modelId="{8AC16B3F-9008-4B09-A66C-88DF0F25EF29}" srcId="{3EAE5354-636A-47DB-A30A-CB0054ADA238}" destId="{8F0B0CC9-F1E8-42BC-B3CE-145AA7EBC99F}" srcOrd="2" destOrd="0" parTransId="{A7ADD2BC-CD28-401F-BF1A-E293E8E268E4}" sibTransId="{84777619-C38A-4DDC-9B04-86D4A853043F}"/>
    <dgm:cxn modelId="{4F2EB25B-555B-4692-AA36-E5294DB2A1A1}" srcId="{9EAD5A92-8050-4CBF-B997-AB1774645433}" destId="{1E3680B2-0727-415D-BF32-A87C77B5CC0C}" srcOrd="0" destOrd="0" parTransId="{9D018F95-62B4-4801-9A32-C4D6F9D2EBB7}" sibTransId="{F15FAFF3-1690-4867-AFF6-7AF1C8F6A1E5}"/>
    <dgm:cxn modelId="{1C80CE6A-B2D6-467F-8D71-CAF919605FFA}" type="presOf" srcId="{8F0B0CC9-F1E8-42BC-B3CE-145AA7EBC99F}" destId="{7F923000-3CA8-44F2-809D-B2CF43066AA6}" srcOrd="0" destOrd="0" presId="urn:microsoft.com/office/officeart/2018/5/layout/CenteredIconLabelDescriptionList"/>
    <dgm:cxn modelId="{8738AD6C-7882-4129-9E69-94FE26B230FB}" type="presOf" srcId="{1E3680B2-0727-415D-BF32-A87C77B5CC0C}" destId="{FB68F7C3-87F2-495A-8674-A2F690FAFB54}" srcOrd="0" destOrd="0" presId="urn:microsoft.com/office/officeart/2018/5/layout/CenteredIconLabelDescriptionList"/>
    <dgm:cxn modelId="{85199D83-7C04-415D-8FBE-EDCD5B38B7EA}" type="presOf" srcId="{3EAE5354-636A-47DB-A30A-CB0054ADA238}" destId="{9186061B-7980-414B-BCC3-C42034969EB5}" srcOrd="0" destOrd="0" presId="urn:microsoft.com/office/officeart/2018/5/layout/CenteredIconLabelDescriptionList"/>
    <dgm:cxn modelId="{81997DC5-B7E8-4AED-B111-59830D2AF8E0}" srcId="{3EAE5354-636A-47DB-A30A-CB0054ADA238}" destId="{4DF66C6C-8198-4987-9AD9-0DAC98501800}" srcOrd="0" destOrd="0" parTransId="{82678094-0349-42D0-AEDF-BD030D3A695F}" sibTransId="{E8670231-3C49-42F0-8B29-A463544BE0E2}"/>
    <dgm:cxn modelId="{CF5895CD-4768-4035-9C3C-69C4DF628EC2}" srcId="{9EAD5A92-8050-4CBF-B997-AB1774645433}" destId="{1936072D-5DD1-48DC-85DB-811B5814CC67}" srcOrd="1" destOrd="0" parTransId="{0E63E74D-9775-4275-80D2-5F0F8CCD1E20}" sibTransId="{D1176E42-0FAB-44D6-B870-2BD87DE1BE85}"/>
    <dgm:cxn modelId="{39F9CCD8-F5F9-41A9-BCD1-0C95924F9715}" type="presOf" srcId="{1936072D-5DD1-48DC-85DB-811B5814CC67}" destId="{FB68F7C3-87F2-495A-8674-A2F690FAFB54}" srcOrd="0" destOrd="1" presId="urn:microsoft.com/office/officeart/2018/5/layout/CenteredIconLabelDescriptionList"/>
    <dgm:cxn modelId="{B249983A-4651-48EB-9C7A-9F5691288ED9}" type="presParOf" srcId="{9186061B-7980-414B-BCC3-C42034969EB5}" destId="{DDD84413-566A-4CED-BF00-4B566811F1D8}" srcOrd="0" destOrd="0" presId="urn:microsoft.com/office/officeart/2018/5/layout/CenteredIconLabelDescriptionList"/>
    <dgm:cxn modelId="{47288783-C5B1-4ADF-BFA4-9C628921A1B4}" type="presParOf" srcId="{DDD84413-566A-4CED-BF00-4B566811F1D8}" destId="{B1329107-ABA5-4CFC-98A4-F52A2803F411}" srcOrd="0" destOrd="0" presId="urn:microsoft.com/office/officeart/2018/5/layout/CenteredIconLabelDescriptionList"/>
    <dgm:cxn modelId="{E8CFA115-C774-45C3-9F6A-E8F11A284025}" type="presParOf" srcId="{DDD84413-566A-4CED-BF00-4B566811F1D8}" destId="{BC34FCC3-3532-4732-8F1D-F46AFC0944DB}" srcOrd="1" destOrd="0" presId="urn:microsoft.com/office/officeart/2018/5/layout/CenteredIconLabelDescriptionList"/>
    <dgm:cxn modelId="{6BD75FFA-98B9-4E8A-8985-768A595C643F}" type="presParOf" srcId="{DDD84413-566A-4CED-BF00-4B566811F1D8}" destId="{024ED569-3A21-4241-AE4E-3C7A05B77927}" srcOrd="2" destOrd="0" presId="urn:microsoft.com/office/officeart/2018/5/layout/CenteredIconLabelDescriptionList"/>
    <dgm:cxn modelId="{53B2C98D-B75B-46A1-80A7-63418EACB5EC}" type="presParOf" srcId="{DDD84413-566A-4CED-BF00-4B566811F1D8}" destId="{8706DCBD-51AF-435B-8133-7D1A49576C9A}" srcOrd="3" destOrd="0" presId="urn:microsoft.com/office/officeart/2018/5/layout/CenteredIconLabelDescriptionList"/>
    <dgm:cxn modelId="{4A34FE55-72CF-428B-8124-E772545E1A19}" type="presParOf" srcId="{DDD84413-566A-4CED-BF00-4B566811F1D8}" destId="{DAB5742C-0A40-43E0-9895-61CEC96BE331}" srcOrd="4" destOrd="0" presId="urn:microsoft.com/office/officeart/2018/5/layout/CenteredIconLabelDescriptionList"/>
    <dgm:cxn modelId="{9E29F771-E26F-45B2-A1C4-C3E34B28C33B}" type="presParOf" srcId="{9186061B-7980-414B-BCC3-C42034969EB5}" destId="{E7616AC1-5796-4068-8DE8-789535BF28DB}" srcOrd="1" destOrd="0" presId="urn:microsoft.com/office/officeart/2018/5/layout/CenteredIconLabelDescriptionList"/>
    <dgm:cxn modelId="{920C1225-3871-48AB-86C7-4152DFF59F41}" type="presParOf" srcId="{9186061B-7980-414B-BCC3-C42034969EB5}" destId="{7D55A997-C04A-4FBC-B159-037A087D1C00}" srcOrd="2" destOrd="0" presId="urn:microsoft.com/office/officeart/2018/5/layout/CenteredIconLabelDescriptionList"/>
    <dgm:cxn modelId="{6297374F-0F00-48FC-99D7-91626A54277D}" type="presParOf" srcId="{7D55A997-C04A-4FBC-B159-037A087D1C00}" destId="{4A316600-8217-4238-AD40-772AADF5FD4B}" srcOrd="0" destOrd="0" presId="urn:microsoft.com/office/officeart/2018/5/layout/CenteredIconLabelDescriptionList"/>
    <dgm:cxn modelId="{64ACCEB7-ADCA-4C43-BA07-4D153435CCBE}" type="presParOf" srcId="{7D55A997-C04A-4FBC-B159-037A087D1C00}" destId="{73CD5DA7-29E3-4498-8255-4E9A6B509AA7}" srcOrd="1" destOrd="0" presId="urn:microsoft.com/office/officeart/2018/5/layout/CenteredIconLabelDescriptionList"/>
    <dgm:cxn modelId="{DF8016A7-8A65-4576-AFDA-D7AFC4BAD572}" type="presParOf" srcId="{7D55A997-C04A-4FBC-B159-037A087D1C00}" destId="{C37E5A8A-29D3-4879-B017-9F76731FDF8A}" srcOrd="2" destOrd="0" presId="urn:microsoft.com/office/officeart/2018/5/layout/CenteredIconLabelDescriptionList"/>
    <dgm:cxn modelId="{1E79BC56-9AE4-4DA4-97DC-E57000C1B449}" type="presParOf" srcId="{7D55A997-C04A-4FBC-B159-037A087D1C00}" destId="{645BC21A-678D-4165-AAAB-06EFEB464F09}" srcOrd="3" destOrd="0" presId="urn:microsoft.com/office/officeart/2018/5/layout/CenteredIconLabelDescriptionList"/>
    <dgm:cxn modelId="{2C5A1D49-B4B0-4567-AA44-0EB61E7FF1D8}" type="presParOf" srcId="{7D55A997-C04A-4FBC-B159-037A087D1C00}" destId="{FB68F7C3-87F2-495A-8674-A2F690FAFB54}" srcOrd="4" destOrd="0" presId="urn:microsoft.com/office/officeart/2018/5/layout/CenteredIconLabelDescriptionList"/>
    <dgm:cxn modelId="{7B6F3B50-1958-4464-B7FD-1D9216DE58EA}" type="presParOf" srcId="{9186061B-7980-414B-BCC3-C42034969EB5}" destId="{4E7AA4CC-D14B-4285-B153-0395B55E216A}" srcOrd="3" destOrd="0" presId="urn:microsoft.com/office/officeart/2018/5/layout/CenteredIconLabelDescriptionList"/>
    <dgm:cxn modelId="{94EB46B3-85F8-4A30-922B-F177AB4991D1}" type="presParOf" srcId="{9186061B-7980-414B-BCC3-C42034969EB5}" destId="{94842CE8-F80A-40EA-93F7-8574E32C0D39}" srcOrd="4" destOrd="0" presId="urn:microsoft.com/office/officeart/2018/5/layout/CenteredIconLabelDescriptionList"/>
    <dgm:cxn modelId="{0615E755-4064-41D3-83B7-39D64146662F}" type="presParOf" srcId="{94842CE8-F80A-40EA-93F7-8574E32C0D39}" destId="{EDE43919-F7A1-4E7B-ADF2-9B1D807CCE69}" srcOrd="0" destOrd="0" presId="urn:microsoft.com/office/officeart/2018/5/layout/CenteredIconLabelDescriptionList"/>
    <dgm:cxn modelId="{C5064F53-B737-4F77-9DF8-6750EAA2F432}" type="presParOf" srcId="{94842CE8-F80A-40EA-93F7-8574E32C0D39}" destId="{D631ECDE-1B92-4ECF-BD32-1B74D8EA8EFF}" srcOrd="1" destOrd="0" presId="urn:microsoft.com/office/officeart/2018/5/layout/CenteredIconLabelDescriptionList"/>
    <dgm:cxn modelId="{8A091D8A-D89A-44E0-9BB9-C04AAC614C0E}" type="presParOf" srcId="{94842CE8-F80A-40EA-93F7-8574E32C0D39}" destId="{7F923000-3CA8-44F2-809D-B2CF43066AA6}" srcOrd="2" destOrd="0" presId="urn:microsoft.com/office/officeart/2018/5/layout/CenteredIconLabelDescriptionList"/>
    <dgm:cxn modelId="{75984221-EAC6-42A7-95AF-7FC4814A3664}" type="presParOf" srcId="{94842CE8-F80A-40EA-93F7-8574E32C0D39}" destId="{2CE583A9-F28B-4726-9664-0BF91C29193F}" srcOrd="3" destOrd="0" presId="urn:microsoft.com/office/officeart/2018/5/layout/CenteredIconLabelDescriptionList"/>
    <dgm:cxn modelId="{35E42315-A463-4DC9-8097-98F3EE18DEB3}" type="presParOf" srcId="{94842CE8-F80A-40EA-93F7-8574E32C0D39}" destId="{0B7FD1E6-57CF-4386-981C-374EE756F38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E10EBD-E477-43BB-B0DF-C9317EE90754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99C58BD-5D7E-4C3F-B9BB-756B40FAC3A9}">
      <dgm:prSet custT="1"/>
      <dgm:spPr/>
      <dgm:t>
        <a:bodyPr/>
        <a:lstStyle/>
        <a:p>
          <a:r>
            <a:rPr lang="en-US" sz="1200" dirty="0">
              <a:solidFill>
                <a:schemeClr val="bg1"/>
              </a:solidFill>
            </a:rPr>
            <a:t>Documentation model which gives details about the Tic Tac Toe  game implementation using Min-Max, Alpha-Beta and Reinforcement  Learning Agents.</a:t>
          </a:r>
        </a:p>
      </dgm:t>
    </dgm:pt>
    <dgm:pt modelId="{2B8C247D-7D87-4D27-A0D8-FA09B563C054}" type="parTrans" cxnId="{4ACD891B-58C7-4FFF-AE31-53C42313354D}">
      <dgm:prSet/>
      <dgm:spPr/>
      <dgm:t>
        <a:bodyPr/>
        <a:lstStyle/>
        <a:p>
          <a:endParaRPr lang="en-US"/>
        </a:p>
      </dgm:t>
    </dgm:pt>
    <dgm:pt modelId="{67BE6C1F-F027-4A50-86AB-972B1E1D1D05}" type="sibTrans" cxnId="{4ACD891B-58C7-4FFF-AE31-53C42313354D}">
      <dgm:prSet custT="1"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49BC8ACA-7B42-4972-ACAB-AC34975B9319}">
      <dgm:prSet custT="1"/>
      <dgm:spPr/>
      <dgm:t>
        <a:bodyPr/>
        <a:lstStyle/>
        <a:p>
          <a:r>
            <a:rPr lang="en-US" sz="1200">
              <a:solidFill>
                <a:schemeClr val="bg1"/>
              </a:solidFill>
            </a:rPr>
            <a:t>Algorithms developed for AI Agents using Python Programming  Language(.py ﬁles)</a:t>
          </a:r>
        </a:p>
      </dgm:t>
    </dgm:pt>
    <dgm:pt modelId="{6972A1A5-3303-4231-AA18-8E59BCDABCF7}" type="parTrans" cxnId="{56BA11C7-7BC2-417F-A71D-DAACBC437599}">
      <dgm:prSet/>
      <dgm:spPr/>
      <dgm:t>
        <a:bodyPr/>
        <a:lstStyle/>
        <a:p>
          <a:endParaRPr lang="en-US"/>
        </a:p>
      </dgm:t>
    </dgm:pt>
    <dgm:pt modelId="{A13BF1B9-3C0E-4550-B437-3EC13D50E999}" type="sibTrans" cxnId="{56BA11C7-7BC2-417F-A71D-DAACBC437599}">
      <dgm:prSet custT="1"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5C2C5E35-9AF0-4567-A500-405C947D0B02}">
      <dgm:prSet custT="1"/>
      <dgm:spPr/>
      <dgm:t>
        <a:bodyPr/>
        <a:lstStyle/>
        <a:p>
          <a:r>
            <a:rPr lang="en-US" sz="1200">
              <a:solidFill>
                <a:schemeClr val="bg1"/>
              </a:solidFill>
            </a:rPr>
            <a:t>Github Repository link for Python code and related ﬁles.</a:t>
          </a:r>
        </a:p>
      </dgm:t>
    </dgm:pt>
    <dgm:pt modelId="{F60E09E0-9879-474D-8832-0B9CC0CBF03A}" type="parTrans" cxnId="{DD8680BC-A988-4DD4-9A4A-2AD0A3B6651D}">
      <dgm:prSet/>
      <dgm:spPr/>
      <dgm:t>
        <a:bodyPr/>
        <a:lstStyle/>
        <a:p>
          <a:endParaRPr lang="en-US"/>
        </a:p>
      </dgm:t>
    </dgm:pt>
    <dgm:pt modelId="{D2EFBFA1-4362-4942-A663-F3910AD2167A}" type="sibTrans" cxnId="{DD8680BC-A988-4DD4-9A4A-2AD0A3B6651D}">
      <dgm:prSet custT="1"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90E0B783-D1DA-4F86-847F-C0A8F8294093}">
      <dgm:prSet custT="1"/>
      <dgm:spPr/>
      <dgm:t>
        <a:bodyPr/>
        <a:lstStyle/>
        <a:p>
          <a:r>
            <a:rPr lang="en-US" sz="1200">
              <a:solidFill>
                <a:schemeClr val="bg1"/>
              </a:solidFill>
            </a:rPr>
            <a:t>Youtube video Demonstrating project implementation and slides</a:t>
          </a:r>
        </a:p>
      </dgm:t>
    </dgm:pt>
    <dgm:pt modelId="{BCF76522-A85E-412E-8E66-83E68C48F03C}" type="parTrans" cxnId="{A4EC30A6-A1A0-4594-A73D-C730D628FFE9}">
      <dgm:prSet/>
      <dgm:spPr/>
      <dgm:t>
        <a:bodyPr/>
        <a:lstStyle/>
        <a:p>
          <a:endParaRPr lang="en-US"/>
        </a:p>
      </dgm:t>
    </dgm:pt>
    <dgm:pt modelId="{EBF18C26-DCB0-41BA-97B2-DA4C32E32C5B}" type="sibTrans" cxnId="{A4EC30A6-A1A0-4594-A73D-C730D628FFE9}">
      <dgm:prSet/>
      <dgm:spPr/>
      <dgm:t>
        <a:bodyPr/>
        <a:lstStyle/>
        <a:p>
          <a:endParaRPr lang="en-US"/>
        </a:p>
      </dgm:t>
    </dgm:pt>
    <dgm:pt modelId="{903438A4-0BBD-4925-993C-275F1B59E4B1}" type="pres">
      <dgm:prSet presAssocID="{31E10EBD-E477-43BB-B0DF-C9317EE90754}" presName="diagram" presStyleCnt="0">
        <dgm:presLayoutVars>
          <dgm:dir/>
          <dgm:resizeHandles val="exact"/>
        </dgm:presLayoutVars>
      </dgm:prSet>
      <dgm:spPr/>
    </dgm:pt>
    <dgm:pt modelId="{C400B17C-AD50-4B66-AB12-F520CFE48268}" type="pres">
      <dgm:prSet presAssocID="{C99C58BD-5D7E-4C3F-B9BB-756B40FAC3A9}" presName="node" presStyleLbl="node1" presStyleIdx="0" presStyleCnt="4">
        <dgm:presLayoutVars>
          <dgm:bulletEnabled val="1"/>
        </dgm:presLayoutVars>
      </dgm:prSet>
      <dgm:spPr/>
    </dgm:pt>
    <dgm:pt modelId="{D62A01C8-589C-475D-AECC-07C2A95B5EFB}" type="pres">
      <dgm:prSet presAssocID="{67BE6C1F-F027-4A50-86AB-972B1E1D1D05}" presName="sibTrans" presStyleLbl="sibTrans2D1" presStyleIdx="0" presStyleCnt="3"/>
      <dgm:spPr/>
    </dgm:pt>
    <dgm:pt modelId="{E04E05E7-4B0D-4FC8-9347-00F5A3FE2E72}" type="pres">
      <dgm:prSet presAssocID="{67BE6C1F-F027-4A50-86AB-972B1E1D1D05}" presName="connectorText" presStyleLbl="sibTrans2D1" presStyleIdx="0" presStyleCnt="3"/>
      <dgm:spPr/>
    </dgm:pt>
    <dgm:pt modelId="{CBBD1679-E1C7-4318-92A7-D8C6893B53FC}" type="pres">
      <dgm:prSet presAssocID="{49BC8ACA-7B42-4972-ACAB-AC34975B9319}" presName="node" presStyleLbl="node1" presStyleIdx="1" presStyleCnt="4">
        <dgm:presLayoutVars>
          <dgm:bulletEnabled val="1"/>
        </dgm:presLayoutVars>
      </dgm:prSet>
      <dgm:spPr/>
    </dgm:pt>
    <dgm:pt modelId="{FADEBA40-9176-413E-A420-526425D4CAAA}" type="pres">
      <dgm:prSet presAssocID="{A13BF1B9-3C0E-4550-B437-3EC13D50E999}" presName="sibTrans" presStyleLbl="sibTrans2D1" presStyleIdx="1" presStyleCnt="3"/>
      <dgm:spPr/>
    </dgm:pt>
    <dgm:pt modelId="{1AEE313C-E3AB-4C4D-BBDA-D7A36B4E97EE}" type="pres">
      <dgm:prSet presAssocID="{A13BF1B9-3C0E-4550-B437-3EC13D50E999}" presName="connectorText" presStyleLbl="sibTrans2D1" presStyleIdx="1" presStyleCnt="3"/>
      <dgm:spPr/>
    </dgm:pt>
    <dgm:pt modelId="{BD4F6EB8-AF31-4221-B00D-B65A1417E17D}" type="pres">
      <dgm:prSet presAssocID="{5C2C5E35-9AF0-4567-A500-405C947D0B02}" presName="node" presStyleLbl="node1" presStyleIdx="2" presStyleCnt="4">
        <dgm:presLayoutVars>
          <dgm:bulletEnabled val="1"/>
        </dgm:presLayoutVars>
      </dgm:prSet>
      <dgm:spPr/>
    </dgm:pt>
    <dgm:pt modelId="{6267209F-CCDD-4219-BAF3-AC303274F4FB}" type="pres">
      <dgm:prSet presAssocID="{D2EFBFA1-4362-4942-A663-F3910AD2167A}" presName="sibTrans" presStyleLbl="sibTrans2D1" presStyleIdx="2" presStyleCnt="3"/>
      <dgm:spPr/>
    </dgm:pt>
    <dgm:pt modelId="{80B9B501-931E-4260-B096-5CB6B8B683B2}" type="pres">
      <dgm:prSet presAssocID="{D2EFBFA1-4362-4942-A663-F3910AD2167A}" presName="connectorText" presStyleLbl="sibTrans2D1" presStyleIdx="2" presStyleCnt="3"/>
      <dgm:spPr/>
    </dgm:pt>
    <dgm:pt modelId="{C4E14514-F6EC-4899-9252-D7DF0F783C0F}" type="pres">
      <dgm:prSet presAssocID="{90E0B783-D1DA-4F86-847F-C0A8F8294093}" presName="node" presStyleLbl="node1" presStyleIdx="3" presStyleCnt="4">
        <dgm:presLayoutVars>
          <dgm:bulletEnabled val="1"/>
        </dgm:presLayoutVars>
      </dgm:prSet>
      <dgm:spPr/>
    </dgm:pt>
  </dgm:ptLst>
  <dgm:cxnLst>
    <dgm:cxn modelId="{4ACD891B-58C7-4FFF-AE31-53C42313354D}" srcId="{31E10EBD-E477-43BB-B0DF-C9317EE90754}" destId="{C99C58BD-5D7E-4C3F-B9BB-756B40FAC3A9}" srcOrd="0" destOrd="0" parTransId="{2B8C247D-7D87-4D27-A0D8-FA09B563C054}" sibTransId="{67BE6C1F-F027-4A50-86AB-972B1E1D1D05}"/>
    <dgm:cxn modelId="{5E25552D-41DE-470E-B092-20256F787C7F}" type="presOf" srcId="{67BE6C1F-F027-4A50-86AB-972B1E1D1D05}" destId="{E04E05E7-4B0D-4FC8-9347-00F5A3FE2E72}" srcOrd="1" destOrd="0" presId="urn:microsoft.com/office/officeart/2005/8/layout/process5"/>
    <dgm:cxn modelId="{25DBBF65-4358-435B-BC24-B30311152F84}" type="presOf" srcId="{90E0B783-D1DA-4F86-847F-C0A8F8294093}" destId="{C4E14514-F6EC-4899-9252-D7DF0F783C0F}" srcOrd="0" destOrd="0" presId="urn:microsoft.com/office/officeart/2005/8/layout/process5"/>
    <dgm:cxn modelId="{D1F2D96B-9D67-4BC6-841C-5DB671FBB6D6}" type="presOf" srcId="{31E10EBD-E477-43BB-B0DF-C9317EE90754}" destId="{903438A4-0BBD-4925-993C-275F1B59E4B1}" srcOrd="0" destOrd="0" presId="urn:microsoft.com/office/officeart/2005/8/layout/process5"/>
    <dgm:cxn modelId="{AB702B56-8045-4876-842A-3A6B368F44FD}" type="presOf" srcId="{C99C58BD-5D7E-4C3F-B9BB-756B40FAC3A9}" destId="{C400B17C-AD50-4B66-AB12-F520CFE48268}" srcOrd="0" destOrd="0" presId="urn:microsoft.com/office/officeart/2005/8/layout/process5"/>
    <dgm:cxn modelId="{6951E17C-DFF2-4DC0-B1D2-1915BF0976ED}" type="presOf" srcId="{49BC8ACA-7B42-4972-ACAB-AC34975B9319}" destId="{CBBD1679-E1C7-4318-92A7-D8C6893B53FC}" srcOrd="0" destOrd="0" presId="urn:microsoft.com/office/officeart/2005/8/layout/process5"/>
    <dgm:cxn modelId="{10D9647E-026E-4DBA-B9D6-0AEBF4942707}" type="presOf" srcId="{D2EFBFA1-4362-4942-A663-F3910AD2167A}" destId="{80B9B501-931E-4260-B096-5CB6B8B683B2}" srcOrd="1" destOrd="0" presId="urn:microsoft.com/office/officeart/2005/8/layout/process5"/>
    <dgm:cxn modelId="{8C32B68A-858A-4B4D-9221-22F5BD975FE2}" type="presOf" srcId="{A13BF1B9-3C0E-4550-B437-3EC13D50E999}" destId="{1AEE313C-E3AB-4C4D-BBDA-D7A36B4E97EE}" srcOrd="1" destOrd="0" presId="urn:microsoft.com/office/officeart/2005/8/layout/process5"/>
    <dgm:cxn modelId="{3DF6C098-BC74-4A93-BCF5-D31239A6F41E}" type="presOf" srcId="{5C2C5E35-9AF0-4567-A500-405C947D0B02}" destId="{BD4F6EB8-AF31-4221-B00D-B65A1417E17D}" srcOrd="0" destOrd="0" presId="urn:microsoft.com/office/officeart/2005/8/layout/process5"/>
    <dgm:cxn modelId="{55D0F79E-516B-4CAA-9889-E353127822AF}" type="presOf" srcId="{D2EFBFA1-4362-4942-A663-F3910AD2167A}" destId="{6267209F-CCDD-4219-BAF3-AC303274F4FB}" srcOrd="0" destOrd="0" presId="urn:microsoft.com/office/officeart/2005/8/layout/process5"/>
    <dgm:cxn modelId="{A4EC30A6-A1A0-4594-A73D-C730D628FFE9}" srcId="{31E10EBD-E477-43BB-B0DF-C9317EE90754}" destId="{90E0B783-D1DA-4F86-847F-C0A8F8294093}" srcOrd="3" destOrd="0" parTransId="{BCF76522-A85E-412E-8E66-83E68C48F03C}" sibTransId="{EBF18C26-DCB0-41BA-97B2-DA4C32E32C5B}"/>
    <dgm:cxn modelId="{DD8680BC-A988-4DD4-9A4A-2AD0A3B6651D}" srcId="{31E10EBD-E477-43BB-B0DF-C9317EE90754}" destId="{5C2C5E35-9AF0-4567-A500-405C947D0B02}" srcOrd="2" destOrd="0" parTransId="{F60E09E0-9879-474D-8832-0B9CC0CBF03A}" sibTransId="{D2EFBFA1-4362-4942-A663-F3910AD2167A}"/>
    <dgm:cxn modelId="{56BA11C7-7BC2-417F-A71D-DAACBC437599}" srcId="{31E10EBD-E477-43BB-B0DF-C9317EE90754}" destId="{49BC8ACA-7B42-4972-ACAB-AC34975B9319}" srcOrd="1" destOrd="0" parTransId="{6972A1A5-3303-4231-AA18-8E59BCDABCF7}" sibTransId="{A13BF1B9-3C0E-4550-B437-3EC13D50E999}"/>
    <dgm:cxn modelId="{3C964DCA-70EC-415C-B937-C988B41CB5B6}" type="presOf" srcId="{67BE6C1F-F027-4A50-86AB-972B1E1D1D05}" destId="{D62A01C8-589C-475D-AECC-07C2A95B5EFB}" srcOrd="0" destOrd="0" presId="urn:microsoft.com/office/officeart/2005/8/layout/process5"/>
    <dgm:cxn modelId="{858359E3-6721-4510-9D7A-EB3062B7B27D}" type="presOf" srcId="{A13BF1B9-3C0E-4550-B437-3EC13D50E999}" destId="{FADEBA40-9176-413E-A420-526425D4CAAA}" srcOrd="0" destOrd="0" presId="urn:microsoft.com/office/officeart/2005/8/layout/process5"/>
    <dgm:cxn modelId="{A19C48C3-5DEB-4760-816F-99FB13275A11}" type="presParOf" srcId="{903438A4-0BBD-4925-993C-275F1B59E4B1}" destId="{C400B17C-AD50-4B66-AB12-F520CFE48268}" srcOrd="0" destOrd="0" presId="urn:microsoft.com/office/officeart/2005/8/layout/process5"/>
    <dgm:cxn modelId="{BD3C47EB-62AC-416F-8060-7DCBF5E595AE}" type="presParOf" srcId="{903438A4-0BBD-4925-993C-275F1B59E4B1}" destId="{D62A01C8-589C-475D-AECC-07C2A95B5EFB}" srcOrd="1" destOrd="0" presId="urn:microsoft.com/office/officeart/2005/8/layout/process5"/>
    <dgm:cxn modelId="{5372D27D-C904-4365-AE6C-932FE1A61B48}" type="presParOf" srcId="{D62A01C8-589C-475D-AECC-07C2A95B5EFB}" destId="{E04E05E7-4B0D-4FC8-9347-00F5A3FE2E72}" srcOrd="0" destOrd="0" presId="urn:microsoft.com/office/officeart/2005/8/layout/process5"/>
    <dgm:cxn modelId="{B6C150E0-B3E0-4F2C-8932-2F1770BB828C}" type="presParOf" srcId="{903438A4-0BBD-4925-993C-275F1B59E4B1}" destId="{CBBD1679-E1C7-4318-92A7-D8C6893B53FC}" srcOrd="2" destOrd="0" presId="urn:microsoft.com/office/officeart/2005/8/layout/process5"/>
    <dgm:cxn modelId="{70ECB880-05FB-4C38-B597-63A4DB8F212A}" type="presParOf" srcId="{903438A4-0BBD-4925-993C-275F1B59E4B1}" destId="{FADEBA40-9176-413E-A420-526425D4CAAA}" srcOrd="3" destOrd="0" presId="urn:microsoft.com/office/officeart/2005/8/layout/process5"/>
    <dgm:cxn modelId="{1C6F6AEE-1F7F-48A6-8224-A9480EC3708F}" type="presParOf" srcId="{FADEBA40-9176-413E-A420-526425D4CAAA}" destId="{1AEE313C-E3AB-4C4D-BBDA-D7A36B4E97EE}" srcOrd="0" destOrd="0" presId="urn:microsoft.com/office/officeart/2005/8/layout/process5"/>
    <dgm:cxn modelId="{5FF0437E-60E1-4D12-97B1-4531441451E3}" type="presParOf" srcId="{903438A4-0BBD-4925-993C-275F1B59E4B1}" destId="{BD4F6EB8-AF31-4221-B00D-B65A1417E17D}" srcOrd="4" destOrd="0" presId="urn:microsoft.com/office/officeart/2005/8/layout/process5"/>
    <dgm:cxn modelId="{681CA0A4-A1F8-487B-81E7-54424C264906}" type="presParOf" srcId="{903438A4-0BBD-4925-993C-275F1B59E4B1}" destId="{6267209F-CCDD-4219-BAF3-AC303274F4FB}" srcOrd="5" destOrd="0" presId="urn:microsoft.com/office/officeart/2005/8/layout/process5"/>
    <dgm:cxn modelId="{C04F6565-AD11-4A77-82D9-ED3EBB2F3437}" type="presParOf" srcId="{6267209F-CCDD-4219-BAF3-AC303274F4FB}" destId="{80B9B501-931E-4260-B096-5CB6B8B683B2}" srcOrd="0" destOrd="0" presId="urn:microsoft.com/office/officeart/2005/8/layout/process5"/>
    <dgm:cxn modelId="{79070A28-7C64-4C8B-B6E9-EF9A43E9DF89}" type="presParOf" srcId="{903438A4-0BBD-4925-993C-275F1B59E4B1}" destId="{C4E14514-F6EC-4899-9252-D7DF0F783C0F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E568D9-97E4-47F5-B7A1-92C4A4997066}" type="doc">
      <dgm:prSet loTypeId="urn:microsoft.com/office/officeart/2005/8/layout/hierarchy1" loCatId="hierarchy" qsTypeId="urn:microsoft.com/office/officeart/2005/8/quickstyle/3d3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DB2EB68-E548-44ED-9CE7-0175EDA946E6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7D713EA5-548C-451D-95F3-0D1D8FD836DE}" type="parTrans" cxnId="{3AB4009C-7F28-4A28-9CC3-5B15AC67525C}">
      <dgm:prSet/>
      <dgm:spPr/>
      <dgm:t>
        <a:bodyPr/>
        <a:lstStyle/>
        <a:p>
          <a:endParaRPr lang="en-US"/>
        </a:p>
      </dgm:t>
    </dgm:pt>
    <dgm:pt modelId="{D50C2FAE-7643-4748-9E20-FE822517230B}" type="sibTrans" cxnId="{3AB4009C-7F28-4A28-9CC3-5B15AC67525C}">
      <dgm:prSet/>
      <dgm:spPr/>
      <dgm:t>
        <a:bodyPr/>
        <a:lstStyle/>
        <a:p>
          <a:endParaRPr lang="en-US"/>
        </a:p>
      </dgm:t>
    </dgm:pt>
    <dgm:pt modelId="{0A807EF7-0306-47C2-BE2C-3994109DA71A}">
      <dgm:prSet/>
      <dgm:spPr/>
      <dgm:t>
        <a:bodyPr/>
        <a:lstStyle/>
        <a:p>
          <a:endParaRPr lang="en-US"/>
        </a:p>
      </dgm:t>
    </dgm:pt>
    <dgm:pt modelId="{A55ECB74-4413-4BB6-972A-4237217CD60B}" type="parTrans" cxnId="{72D0A980-6FCF-4233-9E80-E98E8DE28CC1}">
      <dgm:prSet/>
      <dgm:spPr/>
      <dgm:t>
        <a:bodyPr/>
        <a:lstStyle/>
        <a:p>
          <a:endParaRPr lang="en-US"/>
        </a:p>
      </dgm:t>
    </dgm:pt>
    <dgm:pt modelId="{77587DBD-744B-4BA6-9DCF-3366B8BFEA14}" type="sibTrans" cxnId="{72D0A980-6FCF-4233-9E80-E98E8DE28CC1}">
      <dgm:prSet/>
      <dgm:spPr/>
      <dgm:t>
        <a:bodyPr/>
        <a:lstStyle/>
        <a:p>
          <a:endParaRPr lang="en-US"/>
        </a:p>
      </dgm:t>
    </dgm:pt>
    <dgm:pt modelId="{548524EA-BB6F-414A-B7A8-282E0CAB23A0}">
      <dgm:prSet/>
      <dgm:spPr/>
      <dgm:t>
        <a:bodyPr/>
        <a:lstStyle/>
        <a:p>
          <a:endParaRPr lang="en-US"/>
        </a:p>
      </dgm:t>
    </dgm:pt>
    <dgm:pt modelId="{F6928F87-7777-41E7-A9BB-149B3280FCAC}" type="parTrans" cxnId="{1F7AEBBC-BF86-40D9-A6E8-CC90F0EF3CB7}">
      <dgm:prSet/>
      <dgm:spPr/>
      <dgm:t>
        <a:bodyPr/>
        <a:lstStyle/>
        <a:p>
          <a:endParaRPr lang="en-US"/>
        </a:p>
      </dgm:t>
    </dgm:pt>
    <dgm:pt modelId="{E0C8EDE2-2FD5-4BF8-96C5-0B497BB13531}" type="sibTrans" cxnId="{1F7AEBBC-BF86-40D9-A6E8-CC90F0EF3CB7}">
      <dgm:prSet/>
      <dgm:spPr/>
      <dgm:t>
        <a:bodyPr/>
        <a:lstStyle/>
        <a:p>
          <a:endParaRPr lang="en-US"/>
        </a:p>
      </dgm:t>
    </dgm:pt>
    <dgm:pt modelId="{4B3DE8D1-1DB6-4A6A-BF45-9303E32E824B}">
      <dgm:prSet custT="1"/>
      <dgm:spPr/>
      <dgm:t>
        <a:bodyPr/>
        <a:lstStyle/>
        <a:p>
          <a:pPr>
            <a:defRPr cap="all"/>
          </a:pPr>
          <a:endParaRPr lang="en-US" sz="900" dirty="0"/>
        </a:p>
      </dgm:t>
    </dgm:pt>
    <dgm:pt modelId="{27374159-7B73-4C27-8316-1081A23D0763}" type="parTrans" cxnId="{ED71053C-AAD0-4D61-831E-81057E8A884A}">
      <dgm:prSet/>
      <dgm:spPr/>
      <dgm:t>
        <a:bodyPr/>
        <a:lstStyle/>
        <a:p>
          <a:endParaRPr lang="en-US"/>
        </a:p>
      </dgm:t>
    </dgm:pt>
    <dgm:pt modelId="{0BBCDE6A-9EF2-4251-9140-35EDF400787F}" type="sibTrans" cxnId="{ED71053C-AAD0-4D61-831E-81057E8A884A}">
      <dgm:prSet/>
      <dgm:spPr/>
      <dgm:t>
        <a:bodyPr/>
        <a:lstStyle/>
        <a:p>
          <a:endParaRPr lang="en-US"/>
        </a:p>
      </dgm:t>
    </dgm:pt>
    <dgm:pt modelId="{2FC88ABB-E307-449E-8DB4-4D8F7099BB70}">
      <dgm:prSet/>
      <dgm:spPr/>
      <dgm:t>
        <a:bodyPr/>
        <a:lstStyle/>
        <a:p>
          <a:endParaRPr lang="en-US"/>
        </a:p>
      </dgm:t>
    </dgm:pt>
    <dgm:pt modelId="{C063FCFB-4838-49D8-935E-7079D4651200}" type="parTrans" cxnId="{577C1D4D-952F-4664-A5A8-6585DED4F1C4}">
      <dgm:prSet/>
      <dgm:spPr/>
      <dgm:t>
        <a:bodyPr/>
        <a:lstStyle/>
        <a:p>
          <a:endParaRPr lang="en-US"/>
        </a:p>
      </dgm:t>
    </dgm:pt>
    <dgm:pt modelId="{131976AB-89AE-425F-8F16-11CDF3FE1F8B}" type="sibTrans" cxnId="{577C1D4D-952F-4664-A5A8-6585DED4F1C4}">
      <dgm:prSet/>
      <dgm:spPr/>
      <dgm:t>
        <a:bodyPr/>
        <a:lstStyle/>
        <a:p>
          <a:endParaRPr lang="en-US"/>
        </a:p>
      </dgm:t>
    </dgm:pt>
    <dgm:pt modelId="{D0B0EB69-AB20-42CC-850C-CA10D9FAB1DE}" type="pres">
      <dgm:prSet presAssocID="{83E568D9-97E4-47F5-B7A1-92C4A499706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F006D35-E656-4A32-9EB3-1B2F2DF04994}" type="pres">
      <dgm:prSet presAssocID="{BDB2EB68-E548-44ED-9CE7-0175EDA946E6}" presName="hierRoot1" presStyleCnt="0"/>
      <dgm:spPr/>
    </dgm:pt>
    <dgm:pt modelId="{C38B7D69-2D17-486E-BA66-1A063983FA05}" type="pres">
      <dgm:prSet presAssocID="{BDB2EB68-E548-44ED-9CE7-0175EDA946E6}" presName="composite" presStyleCnt="0"/>
      <dgm:spPr/>
    </dgm:pt>
    <dgm:pt modelId="{C546EB07-C95A-44B3-81E5-AE777B8B7D9A}" type="pres">
      <dgm:prSet presAssocID="{BDB2EB68-E548-44ED-9CE7-0175EDA946E6}" presName="background" presStyleLbl="node0" presStyleIdx="0" presStyleCnt="2"/>
      <dgm:spPr/>
    </dgm:pt>
    <dgm:pt modelId="{C3ED4E39-2FD6-4430-B86C-A8C2DE2879AC}" type="pres">
      <dgm:prSet presAssocID="{BDB2EB68-E548-44ED-9CE7-0175EDA946E6}" presName="text" presStyleLbl="fgAcc0" presStyleIdx="0" presStyleCnt="2">
        <dgm:presLayoutVars>
          <dgm:chPref val="3"/>
        </dgm:presLayoutVars>
      </dgm:prSet>
      <dgm:spPr/>
    </dgm:pt>
    <dgm:pt modelId="{5AD41CE3-C695-42F9-98C9-59BFBF6ADC23}" type="pres">
      <dgm:prSet presAssocID="{BDB2EB68-E548-44ED-9CE7-0175EDA946E6}" presName="hierChild2" presStyleCnt="0"/>
      <dgm:spPr/>
    </dgm:pt>
    <dgm:pt modelId="{D9B8F3A8-9A6F-4570-AB3D-DD341988BBFF}" type="pres">
      <dgm:prSet presAssocID="{A55ECB74-4413-4BB6-972A-4237217CD60B}" presName="Name10" presStyleLbl="parChTrans1D2" presStyleIdx="0" presStyleCnt="3"/>
      <dgm:spPr/>
    </dgm:pt>
    <dgm:pt modelId="{357D0720-535B-489E-A79E-CD8A56D390D5}" type="pres">
      <dgm:prSet presAssocID="{0A807EF7-0306-47C2-BE2C-3994109DA71A}" presName="hierRoot2" presStyleCnt="0"/>
      <dgm:spPr/>
    </dgm:pt>
    <dgm:pt modelId="{C4C4EB24-A433-4BD5-B84B-0332AC934852}" type="pres">
      <dgm:prSet presAssocID="{0A807EF7-0306-47C2-BE2C-3994109DA71A}" presName="composite2" presStyleCnt="0"/>
      <dgm:spPr/>
    </dgm:pt>
    <dgm:pt modelId="{F4311C73-2760-41CA-9F72-2ED8E325FA53}" type="pres">
      <dgm:prSet presAssocID="{0A807EF7-0306-47C2-BE2C-3994109DA71A}" presName="background2" presStyleLbl="node2" presStyleIdx="0" presStyleCnt="3"/>
      <dgm:spPr/>
    </dgm:pt>
    <dgm:pt modelId="{AD633E06-8E2C-490D-A823-E8BFE17CDB75}" type="pres">
      <dgm:prSet presAssocID="{0A807EF7-0306-47C2-BE2C-3994109DA71A}" presName="text2" presStyleLbl="fgAcc2" presStyleIdx="0" presStyleCnt="3">
        <dgm:presLayoutVars>
          <dgm:chPref val="3"/>
        </dgm:presLayoutVars>
      </dgm:prSet>
      <dgm:spPr/>
    </dgm:pt>
    <dgm:pt modelId="{E4B23C37-1234-4638-B010-3A56986A258A}" type="pres">
      <dgm:prSet presAssocID="{0A807EF7-0306-47C2-BE2C-3994109DA71A}" presName="hierChild3" presStyleCnt="0"/>
      <dgm:spPr/>
    </dgm:pt>
    <dgm:pt modelId="{82B3A17A-5010-4D29-92F1-5BB12A631468}" type="pres">
      <dgm:prSet presAssocID="{F6928F87-7777-41E7-A9BB-149B3280FCAC}" presName="Name10" presStyleLbl="parChTrans1D2" presStyleIdx="1" presStyleCnt="3"/>
      <dgm:spPr/>
    </dgm:pt>
    <dgm:pt modelId="{62CAED84-6FC6-473C-929E-6BD9BAEEC8CF}" type="pres">
      <dgm:prSet presAssocID="{548524EA-BB6F-414A-B7A8-282E0CAB23A0}" presName="hierRoot2" presStyleCnt="0"/>
      <dgm:spPr/>
    </dgm:pt>
    <dgm:pt modelId="{8023AE0C-7961-420F-AA95-1924DF6D6337}" type="pres">
      <dgm:prSet presAssocID="{548524EA-BB6F-414A-B7A8-282E0CAB23A0}" presName="composite2" presStyleCnt="0"/>
      <dgm:spPr/>
    </dgm:pt>
    <dgm:pt modelId="{82F74D31-5245-435E-9327-CEAD0633075B}" type="pres">
      <dgm:prSet presAssocID="{548524EA-BB6F-414A-B7A8-282E0CAB23A0}" presName="background2" presStyleLbl="node2" presStyleIdx="1" presStyleCnt="3"/>
      <dgm:spPr/>
    </dgm:pt>
    <dgm:pt modelId="{C7E8773E-3D5D-4EE2-8510-A77E9FF1174A}" type="pres">
      <dgm:prSet presAssocID="{548524EA-BB6F-414A-B7A8-282E0CAB23A0}" presName="text2" presStyleLbl="fgAcc2" presStyleIdx="1" presStyleCnt="3">
        <dgm:presLayoutVars>
          <dgm:chPref val="3"/>
        </dgm:presLayoutVars>
      </dgm:prSet>
      <dgm:spPr/>
    </dgm:pt>
    <dgm:pt modelId="{ADD52DBA-70A8-4D4C-A2DB-F6F19B5B0467}" type="pres">
      <dgm:prSet presAssocID="{548524EA-BB6F-414A-B7A8-282E0CAB23A0}" presName="hierChild3" presStyleCnt="0"/>
      <dgm:spPr/>
    </dgm:pt>
    <dgm:pt modelId="{A8A8665A-AECD-44C1-8B72-CE2108341121}" type="pres">
      <dgm:prSet presAssocID="{4B3DE8D1-1DB6-4A6A-BF45-9303E32E824B}" presName="hierRoot1" presStyleCnt="0"/>
      <dgm:spPr/>
    </dgm:pt>
    <dgm:pt modelId="{3B577D8E-23BB-422A-B6E1-114E62346AAC}" type="pres">
      <dgm:prSet presAssocID="{4B3DE8D1-1DB6-4A6A-BF45-9303E32E824B}" presName="composite" presStyleCnt="0"/>
      <dgm:spPr/>
    </dgm:pt>
    <dgm:pt modelId="{5CB65F0D-96C0-4DA5-B799-57210AF67719}" type="pres">
      <dgm:prSet presAssocID="{4B3DE8D1-1DB6-4A6A-BF45-9303E32E824B}" presName="background" presStyleLbl="node0" presStyleIdx="1" presStyleCnt="2"/>
      <dgm:spPr/>
    </dgm:pt>
    <dgm:pt modelId="{9F99A06D-0040-40BA-8C9C-BBC327303B2A}" type="pres">
      <dgm:prSet presAssocID="{4B3DE8D1-1DB6-4A6A-BF45-9303E32E824B}" presName="text" presStyleLbl="fgAcc0" presStyleIdx="1" presStyleCnt="2">
        <dgm:presLayoutVars>
          <dgm:chPref val="3"/>
        </dgm:presLayoutVars>
      </dgm:prSet>
      <dgm:spPr/>
    </dgm:pt>
    <dgm:pt modelId="{F63D358B-6836-419F-AA58-BF0056DBE652}" type="pres">
      <dgm:prSet presAssocID="{4B3DE8D1-1DB6-4A6A-BF45-9303E32E824B}" presName="hierChild2" presStyleCnt="0"/>
      <dgm:spPr/>
    </dgm:pt>
    <dgm:pt modelId="{B1162311-EB28-457C-A3AB-8D9AD0098BA8}" type="pres">
      <dgm:prSet presAssocID="{C063FCFB-4838-49D8-935E-7079D4651200}" presName="Name10" presStyleLbl="parChTrans1D2" presStyleIdx="2" presStyleCnt="3"/>
      <dgm:spPr/>
    </dgm:pt>
    <dgm:pt modelId="{14DB36D9-2D11-4AC7-83F2-D0959828F41A}" type="pres">
      <dgm:prSet presAssocID="{2FC88ABB-E307-449E-8DB4-4D8F7099BB70}" presName="hierRoot2" presStyleCnt="0"/>
      <dgm:spPr/>
    </dgm:pt>
    <dgm:pt modelId="{4BA7EE64-4D7C-4E27-83A7-2D14B234F6EA}" type="pres">
      <dgm:prSet presAssocID="{2FC88ABB-E307-449E-8DB4-4D8F7099BB70}" presName="composite2" presStyleCnt="0"/>
      <dgm:spPr/>
    </dgm:pt>
    <dgm:pt modelId="{ACBF1F66-13FE-43AA-96F6-03C824A2A8A1}" type="pres">
      <dgm:prSet presAssocID="{2FC88ABB-E307-449E-8DB4-4D8F7099BB70}" presName="background2" presStyleLbl="node2" presStyleIdx="2" presStyleCnt="3"/>
      <dgm:spPr/>
    </dgm:pt>
    <dgm:pt modelId="{A08C02E4-BDAA-464E-AA58-F93F15F35E2F}" type="pres">
      <dgm:prSet presAssocID="{2FC88ABB-E307-449E-8DB4-4D8F7099BB70}" presName="text2" presStyleLbl="fgAcc2" presStyleIdx="2" presStyleCnt="3">
        <dgm:presLayoutVars>
          <dgm:chPref val="3"/>
        </dgm:presLayoutVars>
      </dgm:prSet>
      <dgm:spPr/>
    </dgm:pt>
    <dgm:pt modelId="{1860D1F2-BB69-4FA8-AC85-189AAFEBF79E}" type="pres">
      <dgm:prSet presAssocID="{2FC88ABB-E307-449E-8DB4-4D8F7099BB70}" presName="hierChild3" presStyleCnt="0"/>
      <dgm:spPr/>
    </dgm:pt>
  </dgm:ptLst>
  <dgm:cxnLst>
    <dgm:cxn modelId="{BD5C660E-C135-4427-BC06-C2774A824F52}" type="presOf" srcId="{2FC88ABB-E307-449E-8DB4-4D8F7099BB70}" destId="{A08C02E4-BDAA-464E-AA58-F93F15F35E2F}" srcOrd="0" destOrd="0" presId="urn:microsoft.com/office/officeart/2005/8/layout/hierarchy1"/>
    <dgm:cxn modelId="{A87C8414-F440-4FD7-8992-BE4E7950BF68}" type="presOf" srcId="{A55ECB74-4413-4BB6-972A-4237217CD60B}" destId="{D9B8F3A8-9A6F-4570-AB3D-DD341988BBFF}" srcOrd="0" destOrd="0" presId="urn:microsoft.com/office/officeart/2005/8/layout/hierarchy1"/>
    <dgm:cxn modelId="{3E593020-1CC9-4DFA-8009-272BFC026CB1}" type="presOf" srcId="{83E568D9-97E4-47F5-B7A1-92C4A4997066}" destId="{D0B0EB69-AB20-42CC-850C-CA10D9FAB1DE}" srcOrd="0" destOrd="0" presId="urn:microsoft.com/office/officeart/2005/8/layout/hierarchy1"/>
    <dgm:cxn modelId="{9066573A-3D66-43A6-AA7C-3A0402775078}" type="presOf" srcId="{0A807EF7-0306-47C2-BE2C-3994109DA71A}" destId="{AD633E06-8E2C-490D-A823-E8BFE17CDB75}" srcOrd="0" destOrd="0" presId="urn:microsoft.com/office/officeart/2005/8/layout/hierarchy1"/>
    <dgm:cxn modelId="{ED71053C-AAD0-4D61-831E-81057E8A884A}" srcId="{83E568D9-97E4-47F5-B7A1-92C4A4997066}" destId="{4B3DE8D1-1DB6-4A6A-BF45-9303E32E824B}" srcOrd="1" destOrd="0" parTransId="{27374159-7B73-4C27-8316-1081A23D0763}" sibTransId="{0BBCDE6A-9EF2-4251-9140-35EDF400787F}"/>
    <dgm:cxn modelId="{8DF69966-1203-4C56-8EC8-8D886E373CAC}" type="presOf" srcId="{C063FCFB-4838-49D8-935E-7079D4651200}" destId="{B1162311-EB28-457C-A3AB-8D9AD0098BA8}" srcOrd="0" destOrd="0" presId="urn:microsoft.com/office/officeart/2005/8/layout/hierarchy1"/>
    <dgm:cxn modelId="{577C1D4D-952F-4664-A5A8-6585DED4F1C4}" srcId="{4B3DE8D1-1DB6-4A6A-BF45-9303E32E824B}" destId="{2FC88ABB-E307-449E-8DB4-4D8F7099BB70}" srcOrd="0" destOrd="0" parTransId="{C063FCFB-4838-49D8-935E-7079D4651200}" sibTransId="{131976AB-89AE-425F-8F16-11CDF3FE1F8B}"/>
    <dgm:cxn modelId="{04339E73-A754-4B33-A52A-62640725ACF6}" type="presOf" srcId="{BDB2EB68-E548-44ED-9CE7-0175EDA946E6}" destId="{C3ED4E39-2FD6-4430-B86C-A8C2DE2879AC}" srcOrd="0" destOrd="0" presId="urn:microsoft.com/office/officeart/2005/8/layout/hierarchy1"/>
    <dgm:cxn modelId="{A5A9C77E-E10D-4396-A0FD-3C0C611C3050}" type="presOf" srcId="{548524EA-BB6F-414A-B7A8-282E0CAB23A0}" destId="{C7E8773E-3D5D-4EE2-8510-A77E9FF1174A}" srcOrd="0" destOrd="0" presId="urn:microsoft.com/office/officeart/2005/8/layout/hierarchy1"/>
    <dgm:cxn modelId="{72D0A980-6FCF-4233-9E80-E98E8DE28CC1}" srcId="{BDB2EB68-E548-44ED-9CE7-0175EDA946E6}" destId="{0A807EF7-0306-47C2-BE2C-3994109DA71A}" srcOrd="0" destOrd="0" parTransId="{A55ECB74-4413-4BB6-972A-4237217CD60B}" sibTransId="{77587DBD-744B-4BA6-9DCF-3366B8BFEA14}"/>
    <dgm:cxn modelId="{E7661282-F77B-4029-A97B-53C3052BD471}" type="presOf" srcId="{F6928F87-7777-41E7-A9BB-149B3280FCAC}" destId="{82B3A17A-5010-4D29-92F1-5BB12A631468}" srcOrd="0" destOrd="0" presId="urn:microsoft.com/office/officeart/2005/8/layout/hierarchy1"/>
    <dgm:cxn modelId="{96EDF49A-8748-432F-AC2F-5EC021F08019}" type="presOf" srcId="{4B3DE8D1-1DB6-4A6A-BF45-9303E32E824B}" destId="{9F99A06D-0040-40BA-8C9C-BBC327303B2A}" srcOrd="0" destOrd="0" presId="urn:microsoft.com/office/officeart/2005/8/layout/hierarchy1"/>
    <dgm:cxn modelId="{3AB4009C-7F28-4A28-9CC3-5B15AC67525C}" srcId="{83E568D9-97E4-47F5-B7A1-92C4A4997066}" destId="{BDB2EB68-E548-44ED-9CE7-0175EDA946E6}" srcOrd="0" destOrd="0" parTransId="{7D713EA5-548C-451D-95F3-0D1D8FD836DE}" sibTransId="{D50C2FAE-7643-4748-9E20-FE822517230B}"/>
    <dgm:cxn modelId="{1F7AEBBC-BF86-40D9-A6E8-CC90F0EF3CB7}" srcId="{BDB2EB68-E548-44ED-9CE7-0175EDA946E6}" destId="{548524EA-BB6F-414A-B7A8-282E0CAB23A0}" srcOrd="1" destOrd="0" parTransId="{F6928F87-7777-41E7-A9BB-149B3280FCAC}" sibTransId="{E0C8EDE2-2FD5-4BF8-96C5-0B497BB13531}"/>
    <dgm:cxn modelId="{1CA4EFF6-959D-421D-8D97-E7659CA5E43F}" type="presParOf" srcId="{D0B0EB69-AB20-42CC-850C-CA10D9FAB1DE}" destId="{8F006D35-E656-4A32-9EB3-1B2F2DF04994}" srcOrd="0" destOrd="0" presId="urn:microsoft.com/office/officeart/2005/8/layout/hierarchy1"/>
    <dgm:cxn modelId="{D9870DD6-32F2-431A-9A4B-6F36160B0C73}" type="presParOf" srcId="{8F006D35-E656-4A32-9EB3-1B2F2DF04994}" destId="{C38B7D69-2D17-486E-BA66-1A063983FA05}" srcOrd="0" destOrd="0" presId="urn:microsoft.com/office/officeart/2005/8/layout/hierarchy1"/>
    <dgm:cxn modelId="{0A71BD44-A4EB-4D41-A9AC-3BD424DE1F69}" type="presParOf" srcId="{C38B7D69-2D17-486E-BA66-1A063983FA05}" destId="{C546EB07-C95A-44B3-81E5-AE777B8B7D9A}" srcOrd="0" destOrd="0" presId="urn:microsoft.com/office/officeart/2005/8/layout/hierarchy1"/>
    <dgm:cxn modelId="{59F1395A-3A06-41EB-A592-8B76D01F7A3E}" type="presParOf" srcId="{C38B7D69-2D17-486E-BA66-1A063983FA05}" destId="{C3ED4E39-2FD6-4430-B86C-A8C2DE2879AC}" srcOrd="1" destOrd="0" presId="urn:microsoft.com/office/officeart/2005/8/layout/hierarchy1"/>
    <dgm:cxn modelId="{75A6EEDB-0164-4F13-A05C-3840ECF71087}" type="presParOf" srcId="{8F006D35-E656-4A32-9EB3-1B2F2DF04994}" destId="{5AD41CE3-C695-42F9-98C9-59BFBF6ADC23}" srcOrd="1" destOrd="0" presId="urn:microsoft.com/office/officeart/2005/8/layout/hierarchy1"/>
    <dgm:cxn modelId="{739611D7-4255-4951-9B0E-E2C5838071E6}" type="presParOf" srcId="{5AD41CE3-C695-42F9-98C9-59BFBF6ADC23}" destId="{D9B8F3A8-9A6F-4570-AB3D-DD341988BBFF}" srcOrd="0" destOrd="0" presId="urn:microsoft.com/office/officeart/2005/8/layout/hierarchy1"/>
    <dgm:cxn modelId="{74067B67-ADB1-4223-9C40-B19BC8EE49EB}" type="presParOf" srcId="{5AD41CE3-C695-42F9-98C9-59BFBF6ADC23}" destId="{357D0720-535B-489E-A79E-CD8A56D390D5}" srcOrd="1" destOrd="0" presId="urn:microsoft.com/office/officeart/2005/8/layout/hierarchy1"/>
    <dgm:cxn modelId="{6315C0FB-55E0-4254-874F-C6668B71166A}" type="presParOf" srcId="{357D0720-535B-489E-A79E-CD8A56D390D5}" destId="{C4C4EB24-A433-4BD5-B84B-0332AC934852}" srcOrd="0" destOrd="0" presId="urn:microsoft.com/office/officeart/2005/8/layout/hierarchy1"/>
    <dgm:cxn modelId="{BA99EF74-155C-4CA8-9321-EA1D2F6A8E5E}" type="presParOf" srcId="{C4C4EB24-A433-4BD5-B84B-0332AC934852}" destId="{F4311C73-2760-41CA-9F72-2ED8E325FA53}" srcOrd="0" destOrd="0" presId="urn:microsoft.com/office/officeart/2005/8/layout/hierarchy1"/>
    <dgm:cxn modelId="{53F544DF-454D-4C0F-9FE0-002BD53D78B0}" type="presParOf" srcId="{C4C4EB24-A433-4BD5-B84B-0332AC934852}" destId="{AD633E06-8E2C-490D-A823-E8BFE17CDB75}" srcOrd="1" destOrd="0" presId="urn:microsoft.com/office/officeart/2005/8/layout/hierarchy1"/>
    <dgm:cxn modelId="{8B4CE434-C15C-4A4B-B6D4-45AD4D0E2736}" type="presParOf" srcId="{357D0720-535B-489E-A79E-CD8A56D390D5}" destId="{E4B23C37-1234-4638-B010-3A56986A258A}" srcOrd="1" destOrd="0" presId="urn:microsoft.com/office/officeart/2005/8/layout/hierarchy1"/>
    <dgm:cxn modelId="{6A728A0F-3381-40DA-975A-A5DF37FDC5C4}" type="presParOf" srcId="{5AD41CE3-C695-42F9-98C9-59BFBF6ADC23}" destId="{82B3A17A-5010-4D29-92F1-5BB12A631468}" srcOrd="2" destOrd="0" presId="urn:microsoft.com/office/officeart/2005/8/layout/hierarchy1"/>
    <dgm:cxn modelId="{BCDE1F87-2872-4C3A-8F22-7FC876B90B8F}" type="presParOf" srcId="{5AD41CE3-C695-42F9-98C9-59BFBF6ADC23}" destId="{62CAED84-6FC6-473C-929E-6BD9BAEEC8CF}" srcOrd="3" destOrd="0" presId="urn:microsoft.com/office/officeart/2005/8/layout/hierarchy1"/>
    <dgm:cxn modelId="{B7F49936-1442-490F-98E0-0BF10ED7B899}" type="presParOf" srcId="{62CAED84-6FC6-473C-929E-6BD9BAEEC8CF}" destId="{8023AE0C-7961-420F-AA95-1924DF6D6337}" srcOrd="0" destOrd="0" presId="urn:microsoft.com/office/officeart/2005/8/layout/hierarchy1"/>
    <dgm:cxn modelId="{2CCABE6F-ADFD-4738-B5B4-004BE7969AE9}" type="presParOf" srcId="{8023AE0C-7961-420F-AA95-1924DF6D6337}" destId="{82F74D31-5245-435E-9327-CEAD0633075B}" srcOrd="0" destOrd="0" presId="urn:microsoft.com/office/officeart/2005/8/layout/hierarchy1"/>
    <dgm:cxn modelId="{63B8F08C-2DE0-44F1-8BB0-2EEF9643AB17}" type="presParOf" srcId="{8023AE0C-7961-420F-AA95-1924DF6D6337}" destId="{C7E8773E-3D5D-4EE2-8510-A77E9FF1174A}" srcOrd="1" destOrd="0" presId="urn:microsoft.com/office/officeart/2005/8/layout/hierarchy1"/>
    <dgm:cxn modelId="{0A9B78AC-BE75-4DB9-9570-7AF832B40E3F}" type="presParOf" srcId="{62CAED84-6FC6-473C-929E-6BD9BAEEC8CF}" destId="{ADD52DBA-70A8-4D4C-A2DB-F6F19B5B0467}" srcOrd="1" destOrd="0" presId="urn:microsoft.com/office/officeart/2005/8/layout/hierarchy1"/>
    <dgm:cxn modelId="{13807A4F-3C82-4C5D-B8EE-3E9B7CB22353}" type="presParOf" srcId="{D0B0EB69-AB20-42CC-850C-CA10D9FAB1DE}" destId="{A8A8665A-AECD-44C1-8B72-CE2108341121}" srcOrd="1" destOrd="0" presId="urn:microsoft.com/office/officeart/2005/8/layout/hierarchy1"/>
    <dgm:cxn modelId="{3CFF8666-7D33-417D-8D38-47CE21B696D1}" type="presParOf" srcId="{A8A8665A-AECD-44C1-8B72-CE2108341121}" destId="{3B577D8E-23BB-422A-B6E1-114E62346AAC}" srcOrd="0" destOrd="0" presId="urn:microsoft.com/office/officeart/2005/8/layout/hierarchy1"/>
    <dgm:cxn modelId="{7875C552-E10C-4BB0-B5C8-B7BCB54DE39E}" type="presParOf" srcId="{3B577D8E-23BB-422A-B6E1-114E62346AAC}" destId="{5CB65F0D-96C0-4DA5-B799-57210AF67719}" srcOrd="0" destOrd="0" presId="urn:microsoft.com/office/officeart/2005/8/layout/hierarchy1"/>
    <dgm:cxn modelId="{C096000A-2DAA-45BF-A206-F57D93F3F901}" type="presParOf" srcId="{3B577D8E-23BB-422A-B6E1-114E62346AAC}" destId="{9F99A06D-0040-40BA-8C9C-BBC327303B2A}" srcOrd="1" destOrd="0" presId="urn:microsoft.com/office/officeart/2005/8/layout/hierarchy1"/>
    <dgm:cxn modelId="{179494D6-81AF-4210-BA02-8B6ACEFD1AE7}" type="presParOf" srcId="{A8A8665A-AECD-44C1-8B72-CE2108341121}" destId="{F63D358B-6836-419F-AA58-BF0056DBE652}" srcOrd="1" destOrd="0" presId="urn:microsoft.com/office/officeart/2005/8/layout/hierarchy1"/>
    <dgm:cxn modelId="{8B1A06E9-2391-447C-A13B-85A04C8C705A}" type="presParOf" srcId="{F63D358B-6836-419F-AA58-BF0056DBE652}" destId="{B1162311-EB28-457C-A3AB-8D9AD0098BA8}" srcOrd="0" destOrd="0" presId="urn:microsoft.com/office/officeart/2005/8/layout/hierarchy1"/>
    <dgm:cxn modelId="{A34F4AF8-7C49-4D62-BF54-B80080813772}" type="presParOf" srcId="{F63D358B-6836-419F-AA58-BF0056DBE652}" destId="{14DB36D9-2D11-4AC7-83F2-D0959828F41A}" srcOrd="1" destOrd="0" presId="urn:microsoft.com/office/officeart/2005/8/layout/hierarchy1"/>
    <dgm:cxn modelId="{82EDA367-8CB1-48CE-8A59-F87B58B81DDD}" type="presParOf" srcId="{14DB36D9-2D11-4AC7-83F2-D0959828F41A}" destId="{4BA7EE64-4D7C-4E27-83A7-2D14B234F6EA}" srcOrd="0" destOrd="0" presId="urn:microsoft.com/office/officeart/2005/8/layout/hierarchy1"/>
    <dgm:cxn modelId="{61C68B95-EA2E-4651-8FFA-FCE4173BE5F4}" type="presParOf" srcId="{4BA7EE64-4D7C-4E27-83A7-2D14B234F6EA}" destId="{ACBF1F66-13FE-43AA-96F6-03C824A2A8A1}" srcOrd="0" destOrd="0" presId="urn:microsoft.com/office/officeart/2005/8/layout/hierarchy1"/>
    <dgm:cxn modelId="{61B50E14-57C8-4809-89BB-A78CA2FA634D}" type="presParOf" srcId="{4BA7EE64-4D7C-4E27-83A7-2D14B234F6EA}" destId="{A08C02E4-BDAA-464E-AA58-F93F15F35E2F}" srcOrd="1" destOrd="0" presId="urn:microsoft.com/office/officeart/2005/8/layout/hierarchy1"/>
    <dgm:cxn modelId="{C058F6E1-2DA1-4E79-86DD-81F24FE8B1C6}" type="presParOf" srcId="{14DB36D9-2D11-4AC7-83F2-D0959828F41A}" destId="{1860D1F2-BB69-4FA8-AC85-189AAFEBF79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E1393-679C-441A-8726-9EC5C0E7B332}">
      <dsp:nvSpPr>
        <dsp:cNvPr id="0" name=""/>
        <dsp:cNvSpPr/>
      </dsp:nvSpPr>
      <dsp:spPr>
        <a:xfrm rot="10800000">
          <a:off x="1626909" y="1967"/>
          <a:ext cx="5827394" cy="636429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0648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Design Adversarial Search Algorithm and Reinforcement Agents to solve Tic Tac Toe game.</a:t>
          </a:r>
        </a:p>
      </dsp:txBody>
      <dsp:txXfrm rot="10800000">
        <a:off x="1786016" y="1967"/>
        <a:ext cx="5668287" cy="636429"/>
      </dsp:txXfrm>
    </dsp:sp>
    <dsp:sp modelId="{45789298-FE83-43EC-B159-8310EAB3DBB0}">
      <dsp:nvSpPr>
        <dsp:cNvPr id="0" name=""/>
        <dsp:cNvSpPr/>
      </dsp:nvSpPr>
      <dsp:spPr>
        <a:xfrm>
          <a:off x="1308694" y="1967"/>
          <a:ext cx="636429" cy="636429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4E2D480-8DEF-4B1C-8E34-1609A5624480}">
      <dsp:nvSpPr>
        <dsp:cNvPr id="0" name=""/>
        <dsp:cNvSpPr/>
      </dsp:nvSpPr>
      <dsp:spPr>
        <a:xfrm rot="10800000">
          <a:off x="1626909" y="828376"/>
          <a:ext cx="5827394" cy="636429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0648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Design of 3 Artiﬁcial Intelligence Agents: Q learning Technique , Min-Max Algorithm, Alpha-Beta Pruning</a:t>
          </a:r>
          <a:endParaRPr lang="en-US" sz="1400" b="0" kern="1200" dirty="0"/>
        </a:p>
      </dsp:txBody>
      <dsp:txXfrm rot="10800000">
        <a:off x="1786016" y="828376"/>
        <a:ext cx="5668287" cy="636429"/>
      </dsp:txXfrm>
    </dsp:sp>
    <dsp:sp modelId="{D42DAECA-561C-4436-95C8-6012B6C3007A}">
      <dsp:nvSpPr>
        <dsp:cNvPr id="0" name=""/>
        <dsp:cNvSpPr/>
      </dsp:nvSpPr>
      <dsp:spPr>
        <a:xfrm>
          <a:off x="1308694" y="828376"/>
          <a:ext cx="636429" cy="636429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9A1E922-F612-4250-B8B5-58B6DE50E71A}">
      <dsp:nvSpPr>
        <dsp:cNvPr id="0" name=""/>
        <dsp:cNvSpPr/>
      </dsp:nvSpPr>
      <dsp:spPr>
        <a:xfrm rot="10800000">
          <a:off x="1626909" y="1654785"/>
          <a:ext cx="5827394" cy="636429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0648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Plays Tic Tac Toe game multiple times among them to ﬁnd the efﬁcient Algorithm.</a:t>
          </a:r>
        </a:p>
      </dsp:txBody>
      <dsp:txXfrm rot="10800000">
        <a:off x="1786016" y="1654785"/>
        <a:ext cx="5668287" cy="636429"/>
      </dsp:txXfrm>
    </dsp:sp>
    <dsp:sp modelId="{E864721F-A298-4AF3-9F85-A0F8DE243702}">
      <dsp:nvSpPr>
        <dsp:cNvPr id="0" name=""/>
        <dsp:cNvSpPr/>
      </dsp:nvSpPr>
      <dsp:spPr>
        <a:xfrm>
          <a:off x="1308694" y="1654785"/>
          <a:ext cx="636429" cy="636429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C55CE31-8E02-4A08-9896-E66D6D6F9052}">
      <dsp:nvSpPr>
        <dsp:cNvPr id="0" name=""/>
        <dsp:cNvSpPr/>
      </dsp:nvSpPr>
      <dsp:spPr>
        <a:xfrm rot="10800000">
          <a:off x="1626909" y="2481194"/>
          <a:ext cx="5827394" cy="636429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0648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The player who gets the three consecutive symbols in a row or column or diagonally gains a winning point.</a:t>
          </a:r>
          <a:endParaRPr lang="en-US" sz="1400" b="0" kern="1200" dirty="0"/>
        </a:p>
      </dsp:txBody>
      <dsp:txXfrm rot="10800000">
        <a:off x="1786016" y="2481194"/>
        <a:ext cx="5668287" cy="636429"/>
      </dsp:txXfrm>
    </dsp:sp>
    <dsp:sp modelId="{0093D2F0-670D-416A-A809-AD8537DAC2B7}">
      <dsp:nvSpPr>
        <dsp:cNvPr id="0" name=""/>
        <dsp:cNvSpPr/>
      </dsp:nvSpPr>
      <dsp:spPr>
        <a:xfrm>
          <a:off x="1308694" y="2481194"/>
          <a:ext cx="636429" cy="636429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9B07B73-75AD-4EB5-9A81-386537ED9B56}">
      <dsp:nvSpPr>
        <dsp:cNvPr id="0" name=""/>
        <dsp:cNvSpPr/>
      </dsp:nvSpPr>
      <dsp:spPr>
        <a:xfrm rot="10800000">
          <a:off x="1626909" y="3307603"/>
          <a:ext cx="5827394" cy="636429"/>
        </a:xfrm>
        <a:prstGeom prst="homePlat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0648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Compare the efﬁciency of three algorithms by calculating the  corresponding performance metrics and to ﬁnd out which performs  better either adversarial search or Reinforcement Learning.</a:t>
          </a:r>
        </a:p>
      </dsp:txBody>
      <dsp:txXfrm rot="10800000">
        <a:off x="1786016" y="3307603"/>
        <a:ext cx="5668287" cy="636429"/>
      </dsp:txXfrm>
    </dsp:sp>
    <dsp:sp modelId="{CE7961BA-9B28-4A44-81EE-CAC8E641FB3A}">
      <dsp:nvSpPr>
        <dsp:cNvPr id="0" name=""/>
        <dsp:cNvSpPr/>
      </dsp:nvSpPr>
      <dsp:spPr>
        <a:xfrm>
          <a:off x="1308694" y="3307603"/>
          <a:ext cx="636429" cy="636429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29107-ABA5-4CFC-98A4-F52A2803F411}">
      <dsp:nvSpPr>
        <dsp:cNvPr id="0" name=""/>
        <dsp:cNvSpPr/>
      </dsp:nvSpPr>
      <dsp:spPr>
        <a:xfrm>
          <a:off x="797088" y="234251"/>
          <a:ext cx="852619" cy="8526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ED569-3A21-4241-AE4E-3C7A05B77927}">
      <dsp:nvSpPr>
        <dsp:cNvPr id="0" name=""/>
        <dsp:cNvSpPr/>
      </dsp:nvSpPr>
      <dsp:spPr>
        <a:xfrm>
          <a:off x="5369" y="1176513"/>
          <a:ext cx="2436056" cy="662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The ﬁrst Approach is Q-Learning  from Reinforcement Learning.</a:t>
          </a:r>
        </a:p>
      </dsp:txBody>
      <dsp:txXfrm>
        <a:off x="5369" y="1176513"/>
        <a:ext cx="2436056" cy="662302"/>
      </dsp:txXfrm>
    </dsp:sp>
    <dsp:sp modelId="{DAB5742C-0A40-43E0-9895-61CEC96BE331}">
      <dsp:nvSpPr>
        <dsp:cNvPr id="0" name=""/>
        <dsp:cNvSpPr/>
      </dsp:nvSpPr>
      <dsp:spPr>
        <a:xfrm>
          <a:off x="5369" y="1880510"/>
          <a:ext cx="2436056" cy="438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16600-8217-4238-AD40-772AADF5FD4B}">
      <dsp:nvSpPr>
        <dsp:cNvPr id="0" name=""/>
        <dsp:cNvSpPr/>
      </dsp:nvSpPr>
      <dsp:spPr>
        <a:xfrm>
          <a:off x="3659454" y="234251"/>
          <a:ext cx="852619" cy="8526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E5A8A-29D3-4879-B017-9F76731FDF8A}">
      <dsp:nvSpPr>
        <dsp:cNvPr id="0" name=""/>
        <dsp:cNvSpPr/>
      </dsp:nvSpPr>
      <dsp:spPr>
        <a:xfrm>
          <a:off x="2867735" y="1176513"/>
          <a:ext cx="2436056" cy="662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The Second approach is Adversarial Search.</a:t>
          </a:r>
        </a:p>
      </dsp:txBody>
      <dsp:txXfrm>
        <a:off x="2867735" y="1176513"/>
        <a:ext cx="2436056" cy="662302"/>
      </dsp:txXfrm>
    </dsp:sp>
    <dsp:sp modelId="{FB68F7C3-87F2-495A-8674-A2F690FAFB54}">
      <dsp:nvSpPr>
        <dsp:cNvPr id="0" name=""/>
        <dsp:cNvSpPr/>
      </dsp:nvSpPr>
      <dsp:spPr>
        <a:xfrm>
          <a:off x="2867273" y="1683258"/>
          <a:ext cx="2436056" cy="438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100" b="1" kern="1200" dirty="0"/>
            <a:t>1. Min-Max Algorithm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100" b="1" kern="1200" dirty="0"/>
            <a:t>2. Alpha-Beta Pruning.</a:t>
          </a:r>
        </a:p>
      </dsp:txBody>
      <dsp:txXfrm>
        <a:off x="2867273" y="1683258"/>
        <a:ext cx="2436056" cy="438444"/>
      </dsp:txXfrm>
    </dsp:sp>
    <dsp:sp modelId="{EDE43919-F7A1-4E7B-ADF2-9B1D807CCE69}">
      <dsp:nvSpPr>
        <dsp:cNvPr id="0" name=""/>
        <dsp:cNvSpPr/>
      </dsp:nvSpPr>
      <dsp:spPr>
        <a:xfrm>
          <a:off x="6521820" y="234251"/>
          <a:ext cx="852619" cy="8526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23000-3CA8-44F2-809D-B2CF43066AA6}">
      <dsp:nvSpPr>
        <dsp:cNvPr id="0" name=""/>
        <dsp:cNvSpPr/>
      </dsp:nvSpPr>
      <dsp:spPr>
        <a:xfrm>
          <a:off x="5730101" y="1176513"/>
          <a:ext cx="2436056" cy="662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Technology Stack : Python 3</a:t>
          </a:r>
        </a:p>
      </dsp:txBody>
      <dsp:txXfrm>
        <a:off x="5730101" y="1176513"/>
        <a:ext cx="2436056" cy="662302"/>
      </dsp:txXfrm>
    </dsp:sp>
    <dsp:sp modelId="{0B7FD1E6-57CF-4386-981C-374EE756F380}">
      <dsp:nvSpPr>
        <dsp:cNvPr id="0" name=""/>
        <dsp:cNvSpPr/>
      </dsp:nvSpPr>
      <dsp:spPr>
        <a:xfrm>
          <a:off x="5730101" y="1880510"/>
          <a:ext cx="2436056" cy="438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0B17C-AD50-4B66-AB12-F520CFE48268}">
      <dsp:nvSpPr>
        <dsp:cNvPr id="0" name=""/>
        <dsp:cNvSpPr/>
      </dsp:nvSpPr>
      <dsp:spPr>
        <a:xfrm>
          <a:off x="1306467" y="225"/>
          <a:ext cx="2201867" cy="13211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Documentation model which gives details about the Tic Tac Toe  game implementation using Min-Max, Alpha-Beta and Reinforcement  Learning Agents.</a:t>
          </a:r>
        </a:p>
      </dsp:txBody>
      <dsp:txXfrm>
        <a:off x="1345161" y="38919"/>
        <a:ext cx="2124479" cy="1243732"/>
      </dsp:txXfrm>
    </dsp:sp>
    <dsp:sp modelId="{D62A01C8-589C-475D-AECC-07C2A95B5EFB}">
      <dsp:nvSpPr>
        <dsp:cNvPr id="0" name=""/>
        <dsp:cNvSpPr/>
      </dsp:nvSpPr>
      <dsp:spPr>
        <a:xfrm>
          <a:off x="3702099" y="387754"/>
          <a:ext cx="466795" cy="5460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chemeClr val="bg1"/>
            </a:solidFill>
          </a:endParaRPr>
        </a:p>
      </dsp:txBody>
      <dsp:txXfrm>
        <a:off x="3702099" y="496967"/>
        <a:ext cx="326757" cy="327637"/>
      </dsp:txXfrm>
    </dsp:sp>
    <dsp:sp modelId="{CBBD1679-E1C7-4318-92A7-D8C6893B53FC}">
      <dsp:nvSpPr>
        <dsp:cNvPr id="0" name=""/>
        <dsp:cNvSpPr/>
      </dsp:nvSpPr>
      <dsp:spPr>
        <a:xfrm>
          <a:off x="4389082" y="225"/>
          <a:ext cx="2201867" cy="13211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bg1"/>
              </a:solidFill>
            </a:rPr>
            <a:t>Algorithms developed for AI Agents using Python Programming  Language(.py ﬁles)</a:t>
          </a:r>
        </a:p>
      </dsp:txBody>
      <dsp:txXfrm>
        <a:off x="4427776" y="38919"/>
        <a:ext cx="2124479" cy="1243732"/>
      </dsp:txXfrm>
    </dsp:sp>
    <dsp:sp modelId="{FADEBA40-9176-413E-A420-526425D4CAAA}">
      <dsp:nvSpPr>
        <dsp:cNvPr id="0" name=""/>
        <dsp:cNvSpPr/>
      </dsp:nvSpPr>
      <dsp:spPr>
        <a:xfrm rot="5400000">
          <a:off x="5256617" y="1475476"/>
          <a:ext cx="466795" cy="5460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chemeClr val="bg1"/>
            </a:solidFill>
          </a:endParaRPr>
        </a:p>
      </dsp:txBody>
      <dsp:txXfrm rot="-5400000">
        <a:off x="5326196" y="1515110"/>
        <a:ext cx="327637" cy="326757"/>
      </dsp:txXfrm>
    </dsp:sp>
    <dsp:sp modelId="{BD4F6EB8-AF31-4221-B00D-B65A1417E17D}">
      <dsp:nvSpPr>
        <dsp:cNvPr id="0" name=""/>
        <dsp:cNvSpPr/>
      </dsp:nvSpPr>
      <dsp:spPr>
        <a:xfrm>
          <a:off x="4389082" y="2202093"/>
          <a:ext cx="2201867" cy="13211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bg1"/>
              </a:solidFill>
            </a:rPr>
            <a:t>Github Repository link for Python code and related ﬁles.</a:t>
          </a:r>
        </a:p>
      </dsp:txBody>
      <dsp:txXfrm>
        <a:off x="4427776" y="2240787"/>
        <a:ext cx="2124479" cy="1243732"/>
      </dsp:txXfrm>
    </dsp:sp>
    <dsp:sp modelId="{6267209F-CCDD-4219-BAF3-AC303274F4FB}">
      <dsp:nvSpPr>
        <dsp:cNvPr id="0" name=""/>
        <dsp:cNvSpPr/>
      </dsp:nvSpPr>
      <dsp:spPr>
        <a:xfrm rot="10800000">
          <a:off x="3728521" y="2589621"/>
          <a:ext cx="466795" cy="5460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chemeClr val="bg1"/>
            </a:solidFill>
          </a:endParaRPr>
        </a:p>
      </dsp:txBody>
      <dsp:txXfrm rot="10800000">
        <a:off x="3868559" y="2698834"/>
        <a:ext cx="326757" cy="327637"/>
      </dsp:txXfrm>
    </dsp:sp>
    <dsp:sp modelId="{C4E14514-F6EC-4899-9252-D7DF0F783C0F}">
      <dsp:nvSpPr>
        <dsp:cNvPr id="0" name=""/>
        <dsp:cNvSpPr/>
      </dsp:nvSpPr>
      <dsp:spPr>
        <a:xfrm>
          <a:off x="1306467" y="2202093"/>
          <a:ext cx="2201867" cy="13211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bg1"/>
              </a:solidFill>
            </a:rPr>
            <a:t>Youtube video Demonstrating project implementation and slides</a:t>
          </a:r>
        </a:p>
      </dsp:txBody>
      <dsp:txXfrm>
        <a:off x="1345161" y="2240787"/>
        <a:ext cx="2124479" cy="12437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162311-EB28-457C-A3AB-8D9AD0098BA8}">
      <dsp:nvSpPr>
        <dsp:cNvPr id="0" name=""/>
        <dsp:cNvSpPr/>
      </dsp:nvSpPr>
      <dsp:spPr>
        <a:xfrm>
          <a:off x="5510920" y="1199280"/>
          <a:ext cx="91440" cy="5488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8849"/>
              </a:lnTo>
            </a:path>
          </a:pathLst>
        </a:custGeom>
        <a:noFill/>
        <a:ln w="19050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3A17A-5010-4D29-92F1-5BB12A631468}">
      <dsp:nvSpPr>
        <dsp:cNvPr id="0" name=""/>
        <dsp:cNvSpPr/>
      </dsp:nvSpPr>
      <dsp:spPr>
        <a:xfrm>
          <a:off x="2096845" y="1199280"/>
          <a:ext cx="1153264" cy="548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024"/>
              </a:lnTo>
              <a:lnTo>
                <a:pt x="1153264" y="374024"/>
              </a:lnTo>
              <a:lnTo>
                <a:pt x="1153264" y="548849"/>
              </a:lnTo>
            </a:path>
          </a:pathLst>
        </a:custGeom>
        <a:noFill/>
        <a:ln w="19050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B8F3A8-9A6F-4570-AB3D-DD341988BBFF}">
      <dsp:nvSpPr>
        <dsp:cNvPr id="0" name=""/>
        <dsp:cNvSpPr/>
      </dsp:nvSpPr>
      <dsp:spPr>
        <a:xfrm>
          <a:off x="943580" y="1199280"/>
          <a:ext cx="1153264" cy="548849"/>
        </a:xfrm>
        <a:custGeom>
          <a:avLst/>
          <a:gdLst/>
          <a:ahLst/>
          <a:cxnLst/>
          <a:rect l="0" t="0" r="0" b="0"/>
          <a:pathLst>
            <a:path>
              <a:moveTo>
                <a:pt x="1153264" y="0"/>
              </a:moveTo>
              <a:lnTo>
                <a:pt x="1153264" y="374024"/>
              </a:lnTo>
              <a:lnTo>
                <a:pt x="0" y="374024"/>
              </a:lnTo>
              <a:lnTo>
                <a:pt x="0" y="548849"/>
              </a:lnTo>
            </a:path>
          </a:pathLst>
        </a:custGeom>
        <a:noFill/>
        <a:ln w="19050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6EB07-C95A-44B3-81E5-AE777B8B7D9A}">
      <dsp:nvSpPr>
        <dsp:cNvPr id="0" name=""/>
        <dsp:cNvSpPr/>
      </dsp:nvSpPr>
      <dsp:spPr>
        <a:xfrm>
          <a:off x="1153264" y="933"/>
          <a:ext cx="1887160" cy="11983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3ED4E39-2FD6-4430-B86C-A8C2DE2879AC}">
      <dsp:nvSpPr>
        <dsp:cNvPr id="0" name=""/>
        <dsp:cNvSpPr/>
      </dsp:nvSpPr>
      <dsp:spPr>
        <a:xfrm>
          <a:off x="1362949" y="200133"/>
          <a:ext cx="1887160" cy="1198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5200" kern="1200" dirty="0"/>
        </a:p>
      </dsp:txBody>
      <dsp:txXfrm>
        <a:off x="1398047" y="235231"/>
        <a:ext cx="1816964" cy="1128151"/>
      </dsp:txXfrm>
    </dsp:sp>
    <dsp:sp modelId="{F4311C73-2760-41CA-9F72-2ED8E325FA53}">
      <dsp:nvSpPr>
        <dsp:cNvPr id="0" name=""/>
        <dsp:cNvSpPr/>
      </dsp:nvSpPr>
      <dsp:spPr>
        <a:xfrm>
          <a:off x="0" y="1748129"/>
          <a:ext cx="1887160" cy="11983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633E06-8E2C-490D-A823-E8BFE17CDB75}">
      <dsp:nvSpPr>
        <dsp:cNvPr id="0" name=""/>
        <dsp:cNvSpPr/>
      </dsp:nvSpPr>
      <dsp:spPr>
        <a:xfrm>
          <a:off x="209684" y="1947330"/>
          <a:ext cx="1887160" cy="1198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244782" y="1982428"/>
        <a:ext cx="1816964" cy="1128151"/>
      </dsp:txXfrm>
    </dsp:sp>
    <dsp:sp modelId="{82F74D31-5245-435E-9327-CEAD0633075B}">
      <dsp:nvSpPr>
        <dsp:cNvPr id="0" name=""/>
        <dsp:cNvSpPr/>
      </dsp:nvSpPr>
      <dsp:spPr>
        <a:xfrm>
          <a:off x="2306529" y="1748129"/>
          <a:ext cx="1887160" cy="11983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E8773E-3D5D-4EE2-8510-A77E9FF1174A}">
      <dsp:nvSpPr>
        <dsp:cNvPr id="0" name=""/>
        <dsp:cNvSpPr/>
      </dsp:nvSpPr>
      <dsp:spPr>
        <a:xfrm>
          <a:off x="2516214" y="1947330"/>
          <a:ext cx="1887160" cy="1198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2551312" y="1982428"/>
        <a:ext cx="1816964" cy="1128151"/>
      </dsp:txXfrm>
    </dsp:sp>
    <dsp:sp modelId="{5CB65F0D-96C0-4DA5-B799-57210AF67719}">
      <dsp:nvSpPr>
        <dsp:cNvPr id="0" name=""/>
        <dsp:cNvSpPr/>
      </dsp:nvSpPr>
      <dsp:spPr>
        <a:xfrm>
          <a:off x="4613059" y="933"/>
          <a:ext cx="1887160" cy="11983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F99A06D-0040-40BA-8C9C-BBC327303B2A}">
      <dsp:nvSpPr>
        <dsp:cNvPr id="0" name=""/>
        <dsp:cNvSpPr/>
      </dsp:nvSpPr>
      <dsp:spPr>
        <a:xfrm>
          <a:off x="4822744" y="200133"/>
          <a:ext cx="1887160" cy="1198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900" kern="1200" dirty="0"/>
        </a:p>
      </dsp:txBody>
      <dsp:txXfrm>
        <a:off x="4857842" y="235231"/>
        <a:ext cx="1816964" cy="1128151"/>
      </dsp:txXfrm>
    </dsp:sp>
    <dsp:sp modelId="{ACBF1F66-13FE-43AA-96F6-03C824A2A8A1}">
      <dsp:nvSpPr>
        <dsp:cNvPr id="0" name=""/>
        <dsp:cNvSpPr/>
      </dsp:nvSpPr>
      <dsp:spPr>
        <a:xfrm>
          <a:off x="4613059" y="1748129"/>
          <a:ext cx="1887160" cy="11983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08C02E4-BDAA-464E-AA58-F93F15F35E2F}">
      <dsp:nvSpPr>
        <dsp:cNvPr id="0" name=""/>
        <dsp:cNvSpPr/>
      </dsp:nvSpPr>
      <dsp:spPr>
        <a:xfrm>
          <a:off x="4822744" y="1947330"/>
          <a:ext cx="1887160" cy="1198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4857842" y="1982428"/>
        <a:ext cx="1816964" cy="1128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57966-CEB9-4D07-8D3B-5732B4D62CF1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A1FBB-FB68-45EE-BC2D-D94CE99D6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16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A1FBB-FB68-45EE-BC2D-D94CE99D66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5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A1FBB-FB68-45EE-BC2D-D94CE99D66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67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1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0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74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3015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80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52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62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41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32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41244" y="1179379"/>
            <a:ext cx="4661511" cy="589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98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3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7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7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7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1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4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7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28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echnofaq.org/posts/2019/03/how-technology-has-changed-gamin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0.jpe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">
            <a:extLst>
              <a:ext uri="{FF2B5EF4-FFF2-40B4-BE49-F238E27FC236}">
                <a16:creationId xmlns:a16="http://schemas.microsoft.com/office/drawing/2014/main" id="{5D443EFC-D12D-D5D0-B41D-4E57CD091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62100" y="0"/>
            <a:ext cx="7581900" cy="37909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8AD79C-FA26-D27F-C4A1-66ECF03BAB16}"/>
              </a:ext>
            </a:extLst>
          </p:cNvPr>
          <p:cNvSpPr/>
          <p:nvPr/>
        </p:nvSpPr>
        <p:spPr>
          <a:xfrm>
            <a:off x="0" y="16809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84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03B3B-6C7D-4BBD-8266-AD9A944FF128}"/>
              </a:ext>
            </a:extLst>
          </p:cNvPr>
          <p:cNvSpPr txBox="1"/>
          <p:nvPr/>
        </p:nvSpPr>
        <p:spPr>
          <a:xfrm>
            <a:off x="0" y="4131954"/>
            <a:ext cx="10058399" cy="674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04"/>
              </a:spcBef>
            </a:pPr>
            <a:r>
              <a:rPr lang="en-US" sz="3600" spc="390" dirty="0">
                <a:solidFill>
                  <a:schemeClr val="accent1">
                    <a:lumMod val="40000"/>
                    <a:lumOff val="60000"/>
                  </a:schemeClr>
                </a:solidFill>
                <a:latin typeface="Bernard MT Condensed" panose="02050806060905020404" pitchFamily="18" charset="0"/>
                <a:cs typeface="Calibri"/>
              </a:rPr>
              <a:t>Tic</a:t>
            </a:r>
            <a:r>
              <a:rPr lang="en-US" sz="3600" spc="215" dirty="0">
                <a:solidFill>
                  <a:schemeClr val="accent1">
                    <a:lumMod val="40000"/>
                    <a:lumOff val="60000"/>
                  </a:schemeClr>
                </a:solidFill>
                <a:latin typeface="Bernard MT Condensed" panose="02050806060905020404" pitchFamily="18" charset="0"/>
                <a:cs typeface="Calibri"/>
              </a:rPr>
              <a:t> </a:t>
            </a:r>
            <a:r>
              <a:rPr lang="en-US" sz="3600" spc="280" dirty="0">
                <a:solidFill>
                  <a:schemeClr val="accent1">
                    <a:lumMod val="40000"/>
                    <a:lumOff val="60000"/>
                  </a:schemeClr>
                </a:solidFill>
                <a:latin typeface="Bernard MT Condensed" panose="02050806060905020404" pitchFamily="18" charset="0"/>
                <a:cs typeface="Calibri"/>
              </a:rPr>
              <a:t>Tac</a:t>
            </a:r>
            <a:r>
              <a:rPr lang="en-US" sz="3600" spc="215" dirty="0">
                <a:solidFill>
                  <a:schemeClr val="accent1">
                    <a:lumMod val="40000"/>
                    <a:lumOff val="60000"/>
                  </a:schemeClr>
                </a:solidFill>
                <a:latin typeface="Bernard MT Condensed" panose="02050806060905020404" pitchFamily="18" charset="0"/>
                <a:cs typeface="Calibri"/>
              </a:rPr>
              <a:t> </a:t>
            </a:r>
            <a:r>
              <a:rPr lang="en-US" sz="3600" spc="125" dirty="0">
                <a:solidFill>
                  <a:schemeClr val="accent1">
                    <a:lumMod val="40000"/>
                    <a:lumOff val="60000"/>
                  </a:schemeClr>
                </a:solidFill>
                <a:latin typeface="Bernard MT Condensed" panose="02050806060905020404" pitchFamily="18" charset="0"/>
                <a:cs typeface="Calibri"/>
              </a:rPr>
              <a:t>Toe</a:t>
            </a:r>
            <a:r>
              <a:rPr lang="en-US" sz="3600" spc="215" dirty="0">
                <a:solidFill>
                  <a:schemeClr val="accent1">
                    <a:lumMod val="40000"/>
                    <a:lumOff val="60000"/>
                  </a:schemeClr>
                </a:solidFill>
                <a:latin typeface="Bernard MT Condensed" panose="02050806060905020404" pitchFamily="18" charset="0"/>
                <a:cs typeface="Calibri"/>
              </a:rPr>
              <a:t> </a:t>
            </a:r>
            <a:r>
              <a:rPr lang="en-US" sz="3600" spc="50" dirty="0">
                <a:solidFill>
                  <a:schemeClr val="accent1">
                    <a:lumMod val="40000"/>
                    <a:lumOff val="60000"/>
                  </a:schemeClr>
                </a:solidFill>
                <a:latin typeface="Bernard MT Condensed" panose="02050806060905020404" pitchFamily="18" charset="0"/>
                <a:cs typeface="Calibri"/>
              </a:rPr>
              <a:t>Implementation</a:t>
            </a:r>
            <a:r>
              <a:rPr lang="en-US" sz="3600" spc="210" dirty="0">
                <a:solidFill>
                  <a:schemeClr val="accent1">
                    <a:lumMod val="40000"/>
                    <a:lumOff val="60000"/>
                  </a:schemeClr>
                </a:solidFill>
                <a:latin typeface="Bernard MT Condensed" panose="02050806060905020404" pitchFamily="18" charset="0"/>
                <a:cs typeface="Calibri"/>
              </a:rPr>
              <a:t> </a:t>
            </a:r>
            <a:r>
              <a:rPr lang="en-US" sz="3600" spc="145" dirty="0">
                <a:solidFill>
                  <a:schemeClr val="accent1">
                    <a:lumMod val="40000"/>
                    <a:lumOff val="60000"/>
                  </a:schemeClr>
                </a:solidFill>
                <a:latin typeface="Bernard MT Condensed" panose="02050806060905020404" pitchFamily="18" charset="0"/>
                <a:cs typeface="Calibri"/>
              </a:rPr>
              <a:t>using </a:t>
            </a:r>
            <a:r>
              <a:rPr lang="en-US" sz="3600" spc="-930" dirty="0">
                <a:solidFill>
                  <a:schemeClr val="accent1">
                    <a:lumMod val="40000"/>
                    <a:lumOff val="60000"/>
                  </a:schemeClr>
                </a:solidFill>
                <a:latin typeface="Bernard MT Condensed" panose="02050806060905020404" pitchFamily="18" charset="0"/>
                <a:cs typeface="Calibri"/>
              </a:rPr>
              <a:t> </a:t>
            </a:r>
            <a:r>
              <a:rPr lang="en-US" sz="3600" spc="70" dirty="0">
                <a:solidFill>
                  <a:schemeClr val="accent1">
                    <a:lumMod val="40000"/>
                    <a:lumOff val="60000"/>
                  </a:schemeClr>
                </a:solidFill>
                <a:latin typeface="Bernard MT Condensed" panose="02050806060905020404" pitchFamily="18" charset="0"/>
                <a:cs typeface="Calibri"/>
              </a:rPr>
              <a:t>Multi</a:t>
            </a:r>
            <a:r>
              <a:rPr lang="en-US" sz="3600" spc="220" dirty="0">
                <a:solidFill>
                  <a:schemeClr val="accent1">
                    <a:lumMod val="40000"/>
                    <a:lumOff val="60000"/>
                  </a:schemeClr>
                </a:solidFill>
                <a:latin typeface="Bernard MT Condensed" panose="02050806060905020404" pitchFamily="18" charset="0"/>
                <a:cs typeface="Calibri"/>
              </a:rPr>
              <a:t> </a:t>
            </a:r>
            <a:r>
              <a:rPr lang="en-US" sz="3600" spc="200" dirty="0">
                <a:solidFill>
                  <a:schemeClr val="accent1">
                    <a:lumMod val="40000"/>
                    <a:lumOff val="60000"/>
                  </a:schemeClr>
                </a:solidFill>
                <a:latin typeface="Bernard MT Condensed" panose="02050806060905020404" pitchFamily="18" charset="0"/>
                <a:cs typeface="Calibri"/>
              </a:rPr>
              <a:t>Agents</a:t>
            </a:r>
            <a:endParaRPr lang="en-US" sz="3600" dirty="0">
              <a:solidFill>
                <a:schemeClr val="accent1">
                  <a:lumMod val="40000"/>
                  <a:lumOff val="60000"/>
                </a:schemeClr>
              </a:solidFill>
              <a:latin typeface="Bernard MT Condensed" panose="02050806060905020404" pitchFamily="18" charset="0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74E6B3-479E-769A-5468-0B0DF8E916DE}"/>
              </a:ext>
            </a:extLst>
          </p:cNvPr>
          <p:cNvSpPr txBox="1"/>
          <p:nvPr/>
        </p:nvSpPr>
        <p:spPr>
          <a:xfrm>
            <a:off x="152400" y="1200150"/>
            <a:ext cx="31242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Team Members:</a:t>
            </a:r>
          </a:p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Sreeja Garlapati</a:t>
            </a:r>
          </a:p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Vishnu Vardhan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Koganti</a:t>
            </a: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Karthik Sai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Nagaboina</a:t>
            </a: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8008C0-07D9-ED90-2A5C-A08575A7390F}"/>
              </a:ext>
            </a:extLst>
          </p:cNvPr>
          <p:cNvSpPr txBox="1"/>
          <p:nvPr/>
        </p:nvSpPr>
        <p:spPr>
          <a:xfrm>
            <a:off x="4171594" y="1123950"/>
            <a:ext cx="3479177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TIC TAC TOE</a:t>
            </a:r>
          </a:p>
        </p:txBody>
      </p:sp>
      <p:sp>
        <p:nvSpPr>
          <p:cNvPr id="2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71281" y="-1179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Metal tic-tac-toe game pieces">
            <a:extLst>
              <a:ext uri="{FF2B5EF4-FFF2-40B4-BE49-F238E27FC236}">
                <a16:creationId xmlns:a16="http://schemas.microsoft.com/office/drawing/2014/main" id="{3AF2E36B-4E30-D6C5-5034-B8B5688F3B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38" r="29575"/>
          <a:stretch/>
        </p:blipFill>
        <p:spPr>
          <a:xfrm>
            <a:off x="2" y="10"/>
            <a:ext cx="3729824" cy="5143490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CBB7B4-E720-B49F-5729-72CF849FB7DE}"/>
              </a:ext>
            </a:extLst>
          </p:cNvPr>
          <p:cNvSpPr txBox="1"/>
          <p:nvPr/>
        </p:nvSpPr>
        <p:spPr>
          <a:xfrm>
            <a:off x="4171594" y="2300365"/>
            <a:ext cx="4628588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marR="508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pc="40" dirty="0">
                <a:latin typeface="+mj-lt"/>
                <a:ea typeface="+mj-ea"/>
                <a:cs typeface="+mj-cs"/>
              </a:rPr>
              <a:t>Comparison</a:t>
            </a:r>
            <a:r>
              <a:rPr lang="en-US" spc="95" dirty="0">
                <a:latin typeface="+mj-lt"/>
                <a:ea typeface="+mj-ea"/>
                <a:cs typeface="+mj-cs"/>
              </a:rPr>
              <a:t> </a:t>
            </a:r>
            <a:r>
              <a:rPr lang="en-US" spc="-10" dirty="0">
                <a:latin typeface="+mj-lt"/>
                <a:ea typeface="+mj-ea"/>
                <a:cs typeface="+mj-cs"/>
              </a:rPr>
              <a:t>of</a:t>
            </a:r>
            <a:r>
              <a:rPr lang="en-US" spc="95" dirty="0">
                <a:latin typeface="+mj-lt"/>
                <a:ea typeface="+mj-ea"/>
                <a:cs typeface="+mj-cs"/>
              </a:rPr>
              <a:t> </a:t>
            </a:r>
            <a:r>
              <a:rPr lang="en-US" spc="45" dirty="0">
                <a:latin typeface="+mj-lt"/>
                <a:ea typeface="+mj-ea"/>
                <a:cs typeface="+mj-cs"/>
              </a:rPr>
              <a:t>Min-Max,</a:t>
            </a:r>
            <a:r>
              <a:rPr lang="en-US" spc="100" dirty="0">
                <a:latin typeface="+mj-lt"/>
                <a:ea typeface="+mj-ea"/>
                <a:cs typeface="+mj-cs"/>
              </a:rPr>
              <a:t> </a:t>
            </a:r>
            <a:r>
              <a:rPr lang="en-US" spc="80" dirty="0">
                <a:latin typeface="+mj-lt"/>
                <a:ea typeface="+mj-ea"/>
                <a:cs typeface="+mj-cs"/>
              </a:rPr>
              <a:t>Alpha-Beta</a:t>
            </a:r>
            <a:r>
              <a:rPr lang="en-US" spc="95" dirty="0">
                <a:latin typeface="+mj-lt"/>
                <a:ea typeface="+mj-ea"/>
                <a:cs typeface="+mj-cs"/>
              </a:rPr>
              <a:t> </a:t>
            </a:r>
            <a:r>
              <a:rPr lang="en-US" spc="75" dirty="0">
                <a:latin typeface="+mj-lt"/>
                <a:ea typeface="+mj-ea"/>
                <a:cs typeface="+mj-cs"/>
              </a:rPr>
              <a:t>Algorithm</a:t>
            </a:r>
            <a:r>
              <a:rPr lang="en-US" spc="100" dirty="0">
                <a:latin typeface="+mj-lt"/>
                <a:ea typeface="+mj-ea"/>
                <a:cs typeface="+mj-cs"/>
              </a:rPr>
              <a:t> </a:t>
            </a:r>
            <a:r>
              <a:rPr lang="en-US" spc="15" dirty="0">
                <a:latin typeface="+mj-lt"/>
                <a:ea typeface="+mj-ea"/>
                <a:cs typeface="+mj-cs"/>
              </a:rPr>
              <a:t>and </a:t>
            </a:r>
            <a:r>
              <a:rPr lang="en-US" spc="20" dirty="0">
                <a:latin typeface="+mj-lt"/>
                <a:ea typeface="+mj-ea"/>
                <a:cs typeface="+mj-cs"/>
              </a:rPr>
              <a:t> </a:t>
            </a:r>
            <a:r>
              <a:rPr lang="en-US" spc="25" dirty="0">
                <a:latin typeface="+mj-lt"/>
                <a:ea typeface="+mj-ea"/>
                <a:cs typeface="+mj-cs"/>
              </a:rPr>
              <a:t>Reinforcement</a:t>
            </a:r>
            <a:r>
              <a:rPr lang="en-US" spc="95" dirty="0">
                <a:latin typeface="+mj-lt"/>
                <a:ea typeface="+mj-ea"/>
                <a:cs typeface="+mj-cs"/>
              </a:rPr>
              <a:t> Learning </a:t>
            </a:r>
            <a:r>
              <a:rPr lang="en-US" spc="85" dirty="0">
                <a:latin typeface="+mj-lt"/>
                <a:ea typeface="+mj-ea"/>
                <a:cs typeface="+mj-cs"/>
              </a:rPr>
              <a:t>Agents</a:t>
            </a:r>
            <a:r>
              <a:rPr lang="en-US" spc="95" dirty="0">
                <a:latin typeface="+mj-lt"/>
                <a:ea typeface="+mj-ea"/>
                <a:cs typeface="+mj-cs"/>
              </a:rPr>
              <a:t> </a:t>
            </a:r>
            <a:r>
              <a:rPr lang="en-US" spc="45" dirty="0">
                <a:latin typeface="+mj-lt"/>
                <a:ea typeface="+mj-ea"/>
                <a:cs typeface="+mj-cs"/>
              </a:rPr>
              <a:t>in</a:t>
            </a:r>
            <a:r>
              <a:rPr lang="en-US" spc="95" dirty="0">
                <a:latin typeface="+mj-lt"/>
                <a:ea typeface="+mj-ea"/>
                <a:cs typeface="+mj-cs"/>
              </a:rPr>
              <a:t> </a:t>
            </a:r>
            <a:r>
              <a:rPr lang="en-US" spc="65" dirty="0">
                <a:latin typeface="+mj-lt"/>
                <a:ea typeface="+mj-ea"/>
                <a:cs typeface="+mj-cs"/>
              </a:rPr>
              <a:t>solving</a:t>
            </a:r>
            <a:r>
              <a:rPr lang="en-US" spc="95" dirty="0">
                <a:latin typeface="+mj-lt"/>
                <a:ea typeface="+mj-ea"/>
                <a:cs typeface="+mj-cs"/>
              </a:rPr>
              <a:t> </a:t>
            </a:r>
            <a:r>
              <a:rPr lang="en-US" spc="-5" dirty="0">
                <a:latin typeface="+mj-lt"/>
                <a:ea typeface="+mj-ea"/>
                <a:cs typeface="+mj-cs"/>
              </a:rPr>
              <a:t>the</a:t>
            </a:r>
            <a:r>
              <a:rPr lang="en-US" spc="95" dirty="0">
                <a:latin typeface="+mj-lt"/>
                <a:ea typeface="+mj-ea"/>
                <a:cs typeface="+mj-cs"/>
              </a:rPr>
              <a:t> </a:t>
            </a:r>
            <a:r>
              <a:rPr lang="en-US" spc="165" dirty="0">
                <a:latin typeface="+mj-lt"/>
                <a:ea typeface="+mj-ea"/>
                <a:cs typeface="+mj-cs"/>
              </a:rPr>
              <a:t>Tic</a:t>
            </a:r>
            <a:r>
              <a:rPr lang="en-US" spc="95" dirty="0">
                <a:latin typeface="+mj-lt"/>
                <a:ea typeface="+mj-ea"/>
                <a:cs typeface="+mj-cs"/>
              </a:rPr>
              <a:t> </a:t>
            </a:r>
            <a:r>
              <a:rPr lang="en-US" spc="120" dirty="0">
                <a:latin typeface="+mj-lt"/>
                <a:ea typeface="+mj-ea"/>
                <a:cs typeface="+mj-cs"/>
              </a:rPr>
              <a:t>Tac </a:t>
            </a:r>
            <a:r>
              <a:rPr lang="en-US" spc="-390" dirty="0">
                <a:latin typeface="+mj-lt"/>
                <a:ea typeface="+mj-ea"/>
                <a:cs typeface="+mj-cs"/>
              </a:rPr>
              <a:t> </a:t>
            </a:r>
            <a:r>
              <a:rPr lang="en-US" spc="50" dirty="0">
                <a:latin typeface="+mj-lt"/>
                <a:ea typeface="+mj-ea"/>
                <a:cs typeface="+mj-cs"/>
              </a:rPr>
              <a:t>Toe</a:t>
            </a:r>
            <a:r>
              <a:rPr lang="en-US" spc="90" dirty="0">
                <a:latin typeface="+mj-lt"/>
                <a:ea typeface="+mj-ea"/>
                <a:cs typeface="+mj-cs"/>
              </a:rPr>
              <a:t> </a:t>
            </a:r>
            <a:r>
              <a:rPr lang="en-US" spc="30" dirty="0">
                <a:latin typeface="+mj-lt"/>
                <a:ea typeface="+mj-ea"/>
                <a:cs typeface="+mj-cs"/>
              </a:rPr>
              <a:t>Game.</a:t>
            </a:r>
            <a:endParaRPr lang="en-US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EEE9F6B-D589-500E-1732-616439011A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15414"/>
          <a:stretch/>
        </p:blipFill>
        <p:spPr>
          <a:xfrm>
            <a:off x="20" y="0"/>
            <a:ext cx="9143980" cy="51434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780" y="133350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defTabSz="457200"/>
            <a:r>
              <a:rPr lang="en-US" sz="4200" spc="95" dirty="0"/>
              <a:t>Objecti</a:t>
            </a:r>
            <a:r>
              <a:rPr lang="en-US" sz="4200" spc="5" dirty="0"/>
              <a:t>v</a:t>
            </a:r>
            <a:r>
              <a:rPr lang="en-US" sz="4200" spc="-5" dirty="0"/>
              <a:t>es</a:t>
            </a:r>
            <a:endParaRPr lang="en-US" sz="4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1973C09-E643-BB39-1697-243673F4DE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7880112"/>
              </p:ext>
            </p:extLst>
          </p:nvPr>
        </p:nvGraphicFramePr>
        <p:xfrm>
          <a:off x="152400" y="971550"/>
          <a:ext cx="8762999" cy="3946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6697" y="471950"/>
            <a:ext cx="6939116" cy="7624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defTabSz="457200"/>
            <a:r>
              <a:rPr lang="en-US" sz="4200" spc="105">
                <a:solidFill>
                  <a:srgbClr val="EBEBEB"/>
                </a:solidFill>
              </a:rPr>
              <a:t>Approaches</a:t>
            </a:r>
            <a:endParaRPr lang="en-US" sz="4200">
              <a:solidFill>
                <a:srgbClr val="EBEBE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321550"/>
            <a:ext cx="9144312" cy="3821950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8D162164-3961-6BBB-8719-BC80B40432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2677420"/>
              </p:ext>
            </p:extLst>
          </p:nvPr>
        </p:nvGraphicFramePr>
        <p:xfrm>
          <a:off x="486697" y="2107692"/>
          <a:ext cx="8171528" cy="2553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209550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defTabSz="457200"/>
            <a:r>
              <a:rPr lang="en-US" sz="4200" spc="120"/>
              <a:t>Results</a:t>
            </a:r>
            <a:endParaRPr lang="en-US" sz="4200"/>
          </a:p>
        </p:txBody>
      </p:sp>
      <p:graphicFrame>
        <p:nvGraphicFramePr>
          <p:cNvPr id="18" name="TextBox 1">
            <a:extLst>
              <a:ext uri="{FF2B5EF4-FFF2-40B4-BE49-F238E27FC236}">
                <a16:creationId xmlns:a16="http://schemas.microsoft.com/office/drawing/2014/main" id="{925AD66B-C7C6-5833-7AAF-BD40981A0D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9818905"/>
              </p:ext>
            </p:extLst>
          </p:nvPr>
        </p:nvGraphicFramePr>
        <p:xfrm>
          <a:off x="484582" y="1123950"/>
          <a:ext cx="7897417" cy="3523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903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erson playing boardgame">
            <a:extLst>
              <a:ext uri="{FF2B5EF4-FFF2-40B4-BE49-F238E27FC236}">
                <a16:creationId xmlns:a16="http://schemas.microsoft.com/office/drawing/2014/main" id="{C1384E2D-800C-13E4-C2D8-A128913A47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</a:blip>
          <a:srcRect t="3793" b="11621"/>
          <a:stretch/>
        </p:blipFill>
        <p:spPr>
          <a:xfrm>
            <a:off x="20" y="-205740"/>
            <a:ext cx="9143980" cy="51434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4583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defTabSz="457200"/>
            <a:r>
              <a:rPr lang="en-US" spc="125"/>
              <a:t>Evaluation </a:t>
            </a:r>
            <a:r>
              <a:rPr lang="en-US" spc="35"/>
              <a:t>Methodology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object 2">
            <a:extLst>
              <a:ext uri="{FF2B5EF4-FFF2-40B4-BE49-F238E27FC236}">
                <a16:creationId xmlns:a16="http://schemas.microsoft.com/office/drawing/2014/main" id="{47989E46-6C1E-D142-A04A-D83A79C73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9985892"/>
              </p:ext>
            </p:extLst>
          </p:nvPr>
        </p:nvGraphicFramePr>
        <p:xfrm>
          <a:off x="827484" y="1539688"/>
          <a:ext cx="6709905" cy="3146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C9F817-6068-BB6C-2A37-FFBEAC77A4C7}"/>
              </a:ext>
            </a:extLst>
          </p:cNvPr>
          <p:cNvSpPr txBox="1"/>
          <p:nvPr/>
        </p:nvSpPr>
        <p:spPr>
          <a:xfrm>
            <a:off x="1143000" y="3516748"/>
            <a:ext cx="175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i="0" dirty="0">
                <a:solidFill>
                  <a:schemeClr val="bg1"/>
                </a:solidFill>
                <a:effectLst/>
              </a:rPr>
              <a:t>To determine the most efficient agent, tally the number of victories achieved by the agent in one-on-one matches played multiple times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83894D-86A3-8BC7-9FCA-E39A024BB606}"/>
              </a:ext>
            </a:extLst>
          </p:cNvPr>
          <p:cNvSpPr txBox="1"/>
          <p:nvPr/>
        </p:nvSpPr>
        <p:spPr>
          <a:xfrm>
            <a:off x="3581400" y="3531662"/>
            <a:ext cx="1447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 comparison table is given to the three agents based on the Tic Tac Toe moves, corresponding score, and win rate.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BB2CC1-9565-96F8-9210-3D7F0E17DCB7}"/>
              </a:ext>
            </a:extLst>
          </p:cNvPr>
          <p:cNvSpPr txBox="1"/>
          <p:nvPr/>
        </p:nvSpPr>
        <p:spPr>
          <a:xfrm>
            <a:off x="5780464" y="3714750"/>
            <a:ext cx="1600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Time and space complexity comparison for the three agents will be implemented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14801A-C41C-6430-4DDF-F15F83D8730B}"/>
              </a:ext>
            </a:extLst>
          </p:cNvPr>
          <p:cNvSpPr txBox="1"/>
          <p:nvPr/>
        </p:nvSpPr>
        <p:spPr>
          <a:xfrm>
            <a:off x="2334954" y="1935214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Project is evaluated based on the implementation of all the AI agents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60EA55-AD71-2762-DDA8-3ECBA2DD4493}"/>
              </a:ext>
            </a:extLst>
          </p:cNvPr>
          <p:cNvSpPr txBox="1"/>
          <p:nvPr/>
        </p:nvSpPr>
        <p:spPr>
          <a:xfrm>
            <a:off x="5780464" y="2082969"/>
            <a:ext cx="160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Graphs depicting the performance comparisons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</TotalTime>
  <Words>293</Words>
  <Application>Microsoft Office PowerPoint</Application>
  <PresentationFormat>On-screen Show (16:9)</PresentationFormat>
  <Paragraphs>32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Aldhabi</vt:lpstr>
      <vt:lpstr>Arial</vt:lpstr>
      <vt:lpstr>Bernard MT Condensed</vt:lpstr>
      <vt:lpstr>Calibri</vt:lpstr>
      <vt:lpstr>Century Gothic</vt:lpstr>
      <vt:lpstr>Wingdings</vt:lpstr>
      <vt:lpstr>Wingdings 3</vt:lpstr>
      <vt:lpstr>Ion</vt:lpstr>
      <vt:lpstr>PowerPoint Presentation</vt:lpstr>
      <vt:lpstr>PowerPoint Presentation</vt:lpstr>
      <vt:lpstr>Objectives</vt:lpstr>
      <vt:lpstr>Approaches</vt:lpstr>
      <vt:lpstr>Results</vt:lpstr>
      <vt:lpstr>Evaluation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Final project</dc:title>
  <cp:lastModifiedBy>Garlapati, Sreeja</cp:lastModifiedBy>
  <cp:revision>1</cp:revision>
  <dcterms:created xsi:type="dcterms:W3CDTF">2023-03-29T15:11:07Z</dcterms:created>
  <dcterms:modified xsi:type="dcterms:W3CDTF">2023-03-29T22:10:46Z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