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37E18-6247-456F-ABBE-C33B8BFF5C17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5D0B-C547-447F-8FA3-4404ECCB2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4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F5D0B-C547-447F-8FA3-4404ECCB260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ED820-9B0E-99AF-8A59-664CBE7F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F42583-158D-0AB9-424D-FA0FE1A48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EC9D6-116A-47C4-8876-04294591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22DA6-9926-5B27-7761-CEB0493F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FE076-75A8-149C-0A71-F0553CA7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0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4A5C-C832-76E8-6CE7-38778B8E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974EC-5638-FB07-7503-B01CADE77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BB07F-F377-1833-99A7-4474EFDC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3134E-9F36-42D2-A7E1-F258499F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5944F-5DE7-6581-72EF-3B6C01D0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9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E64955-D64C-4561-EAE5-BEAD9D8D8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27F83D-34C6-5991-A9C6-0B30047D2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6F726-4671-A3E1-530D-2E67879B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5E455-66D4-9B6D-F6FA-CC4DD63A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55D80-8217-183B-2526-D755315A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3A2B5-7E6A-4ED1-0CE9-E6D6DE01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39B82-C3B2-1B44-7853-AC3BC46A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F2F37-BB9B-4A41-1C98-C2E07CAA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1F8FE-AD1F-1063-D20B-A777A458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FCE4-5DAF-4546-10DC-02CC2577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3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7B1A2-14E3-BFD5-CFE1-FA6A0BB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AD9C8-856F-3C34-B18B-9178435C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B051-B54F-6A7C-6556-2DA56E2B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4116E-8295-F51C-2CBF-E18535BF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12DB2-0423-8295-0702-74F29526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5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932DF-4A27-5B33-BEB6-294F2EDF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283B5-69DF-1E3B-B27E-0450F00ED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E77C7-2425-C9F9-7BEC-8B262A3D0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CE000B-321B-1469-42C5-1B27D06D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9886E-FFBB-D611-BD3F-247B66D8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3771F-39E5-58E3-E554-E8C724FE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8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B61D7-A3FC-2B23-D11E-D7D3AC14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AB06B-3939-15FD-CD47-D616DE0B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6A16F-08BE-BE75-DA81-63D52C517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7F8EAD-DD76-3B8C-A4D1-5577C7BD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806B0E-ED74-9DD5-E557-890512543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C4B49F-8011-BDBE-F6E5-59B6EE84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B39D64-B113-A829-DE56-37E85915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035AE0-51ED-1767-8105-09DE3438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1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ED842-9DF4-60E7-C315-45A07446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E41758-0166-94D6-FD1B-91DC331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B6655F-6940-E8D6-321C-B5F4B315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7D91BA-1E38-4BD8-F626-236B4948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11D18A-C709-2E78-32A1-277F9B32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D6986-FEC5-BEEE-6237-9CA2BE84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02906B-B5B9-0417-2F4E-2403D9CE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3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C90C-180C-A2AE-9419-3628CA15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24CA1-3B70-2DD1-4D07-F5BF98B8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D3E74-FBD8-C8EF-D581-88D2749E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260AF-4FDC-A436-2FED-0922E0AB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421FD-B5F9-8794-CFCD-5CEFF593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18D5E-0A09-88CE-10F1-F32295AE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8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E6DCC-3A24-17C7-6B8E-87ABAB46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66E15-1CAD-DAAA-5E10-E7AB5626A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DE76D-E8CE-3DA4-BD2B-6664E71E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6A35C-6518-8917-2CEA-DC87BD61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9645A-E94F-EACF-AB98-C2ED1A43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EC353-F2F5-83F3-48ED-698596E2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78475E-D8CC-23C9-90C5-4D6E000C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C045-14CF-FA56-83C6-DFE5641D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E1514-D9A2-660D-BC67-E6D100654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61248-4716-451E-99C7-569A59FD9848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B1AA6-16F1-3208-780F-624D3BB2F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5CF9D-F848-19AB-0769-BC3FA1390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62EBC-697E-4E0C-92D7-519ADF190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3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310A8F9-D782-A8EE-EFF5-9ADD18C8012B}"/>
              </a:ext>
            </a:extLst>
          </p:cNvPr>
          <p:cNvSpPr/>
          <p:nvPr/>
        </p:nvSpPr>
        <p:spPr>
          <a:xfrm>
            <a:off x="5229922" y="156117"/>
            <a:ext cx="4627757" cy="156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82C743B-AAA1-66FD-3343-CCD978356D02}"/>
              </a:ext>
            </a:extLst>
          </p:cNvPr>
          <p:cNvSpPr/>
          <p:nvPr/>
        </p:nvSpPr>
        <p:spPr>
          <a:xfrm>
            <a:off x="5297615" y="4633136"/>
            <a:ext cx="4627757" cy="20070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2DD14A-50C6-FBF2-8624-AFB10287EE6C}"/>
              </a:ext>
            </a:extLst>
          </p:cNvPr>
          <p:cNvSpPr/>
          <p:nvPr/>
        </p:nvSpPr>
        <p:spPr>
          <a:xfrm>
            <a:off x="534797" y="2051550"/>
            <a:ext cx="4125523" cy="2143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5C7AFB4-4B30-F8A7-2886-B09E44E5D93D}"/>
              </a:ext>
            </a:extLst>
          </p:cNvPr>
          <p:cNvSpPr/>
          <p:nvPr/>
        </p:nvSpPr>
        <p:spPr>
          <a:xfrm>
            <a:off x="5234313" y="2051552"/>
            <a:ext cx="4627757" cy="2143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7F5E8E-3177-5F11-0F88-BAAD2A5DFAC9}"/>
              </a:ext>
            </a:extLst>
          </p:cNvPr>
          <p:cNvSpPr/>
          <p:nvPr/>
        </p:nvSpPr>
        <p:spPr>
          <a:xfrm>
            <a:off x="7777497" y="2483067"/>
            <a:ext cx="1767438" cy="12683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WebRTC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29A010-89C7-6E05-F504-C517DCD0BC0A}"/>
              </a:ext>
            </a:extLst>
          </p:cNvPr>
          <p:cNvSpPr/>
          <p:nvPr/>
        </p:nvSpPr>
        <p:spPr>
          <a:xfrm>
            <a:off x="5586650" y="5557893"/>
            <a:ext cx="4038341" cy="9359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Spring Boot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34215B-BF73-7B4A-28B8-8CA0B81FB7B7}"/>
              </a:ext>
            </a:extLst>
          </p:cNvPr>
          <p:cNvSpPr/>
          <p:nvPr/>
        </p:nvSpPr>
        <p:spPr>
          <a:xfrm>
            <a:off x="5768487" y="453325"/>
            <a:ext cx="1440420" cy="9961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React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A5CE3-ACC4-23AD-81BA-AE4703139EA4}"/>
              </a:ext>
            </a:extLst>
          </p:cNvPr>
          <p:cNvSpPr/>
          <p:nvPr/>
        </p:nvSpPr>
        <p:spPr>
          <a:xfrm>
            <a:off x="5606525" y="2483067"/>
            <a:ext cx="1767438" cy="1300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Media</a:t>
            </a:r>
            <a:r>
              <a:rPr lang="ko-KR" altLang="en-US" sz="1400" dirty="0"/>
              <a:t> </a:t>
            </a:r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BB5A9C-6A1D-BCCA-1988-CB12C425BBE6}"/>
              </a:ext>
            </a:extLst>
          </p:cNvPr>
          <p:cNvSpPr/>
          <p:nvPr/>
        </p:nvSpPr>
        <p:spPr>
          <a:xfrm>
            <a:off x="2049468" y="2486481"/>
            <a:ext cx="922028" cy="130061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OBS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D981B0-C684-388D-E80C-87DC5054C582}"/>
              </a:ext>
            </a:extLst>
          </p:cNvPr>
          <p:cNvSpPr/>
          <p:nvPr/>
        </p:nvSpPr>
        <p:spPr>
          <a:xfrm>
            <a:off x="3428566" y="2483067"/>
            <a:ext cx="922028" cy="13006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Ingress Server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1D183-DA24-AEFB-6031-B36547517DB4}"/>
              </a:ext>
            </a:extLst>
          </p:cNvPr>
          <p:cNvSpPr txBox="1"/>
          <p:nvPr/>
        </p:nvSpPr>
        <p:spPr>
          <a:xfrm>
            <a:off x="10291409" y="1074901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Viewers</a:t>
            </a:r>
            <a:endParaRPr lang="ko-KR" altLang="en-US" sz="1200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06403355-E90B-D6D9-16C0-9989DCFE6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5" y="2761571"/>
            <a:ext cx="734335" cy="734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9894A2-071C-29EB-817E-AB59C9BC2FCC}"/>
              </a:ext>
            </a:extLst>
          </p:cNvPr>
          <p:cNvSpPr txBox="1"/>
          <p:nvPr/>
        </p:nvSpPr>
        <p:spPr>
          <a:xfrm>
            <a:off x="816956" y="3495906"/>
            <a:ext cx="8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Streamer</a:t>
            </a:r>
            <a:endParaRPr lang="ko-KR" altLang="en-US" sz="1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3156E1C-D0B4-E158-B692-AB9AD494BAD6}"/>
              </a:ext>
            </a:extLst>
          </p:cNvPr>
          <p:cNvSpPr/>
          <p:nvPr/>
        </p:nvSpPr>
        <p:spPr>
          <a:xfrm>
            <a:off x="7991874" y="417058"/>
            <a:ext cx="1103972" cy="6300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B3DD7AD-3FF0-9BAB-9952-D936F7D063EB}"/>
              </a:ext>
            </a:extLst>
          </p:cNvPr>
          <p:cNvSpPr/>
          <p:nvPr/>
        </p:nvSpPr>
        <p:spPr>
          <a:xfrm>
            <a:off x="8144274" y="569458"/>
            <a:ext cx="1103972" cy="6300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5E27239-7DEF-9A16-AE8E-62CAAADEA656}"/>
              </a:ext>
            </a:extLst>
          </p:cNvPr>
          <p:cNvSpPr/>
          <p:nvPr/>
        </p:nvSpPr>
        <p:spPr>
          <a:xfrm>
            <a:off x="8296674" y="721858"/>
            <a:ext cx="1103972" cy="6300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Browser</a:t>
            </a:r>
            <a:endParaRPr lang="ko-KR" altLang="en-US" sz="1400" dirty="0"/>
          </a:p>
        </p:txBody>
      </p:sp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7E77644E-3F00-75AF-3017-292DB297C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86" y="383564"/>
            <a:ext cx="829837" cy="8298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919DB-312E-5B16-B51B-3A884DFC3BBD}"/>
              </a:ext>
            </a:extLst>
          </p:cNvPr>
          <p:cNvSpPr txBox="1"/>
          <p:nvPr/>
        </p:nvSpPr>
        <p:spPr>
          <a:xfrm>
            <a:off x="7271930" y="2051550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SFU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C56E5-93E1-406A-ACA4-F69E02D041CA}"/>
              </a:ext>
            </a:extLst>
          </p:cNvPr>
          <p:cNvSpPr txBox="1"/>
          <p:nvPr/>
        </p:nvSpPr>
        <p:spPr>
          <a:xfrm>
            <a:off x="2036539" y="2060913"/>
            <a:ext cx="1122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Streaming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45A07-A3F1-F6F5-FD82-B036BB40096C}"/>
              </a:ext>
            </a:extLst>
          </p:cNvPr>
          <p:cNvSpPr txBox="1"/>
          <p:nvPr/>
        </p:nvSpPr>
        <p:spPr>
          <a:xfrm>
            <a:off x="7062545" y="4617184"/>
            <a:ext cx="962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Backend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CE1A00-59B4-C44F-810E-FE4D9E9FB17C}"/>
              </a:ext>
            </a:extLst>
          </p:cNvPr>
          <p:cNvSpPr txBox="1"/>
          <p:nvPr/>
        </p:nvSpPr>
        <p:spPr>
          <a:xfrm>
            <a:off x="7033789" y="128619"/>
            <a:ext cx="102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Frontend</a:t>
            </a:r>
            <a:endParaRPr lang="ko-KR" altLang="en-US" sz="16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F5A8282-187E-EB5D-EE36-1A3436009A94}"/>
              </a:ext>
            </a:extLst>
          </p:cNvPr>
          <p:cNvSpPr/>
          <p:nvPr/>
        </p:nvSpPr>
        <p:spPr>
          <a:xfrm>
            <a:off x="5586651" y="5005588"/>
            <a:ext cx="4038341" cy="380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Authentication</a:t>
            </a:r>
            <a:endParaRPr lang="ko-KR" altLang="en-US" sz="1400" dirty="0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34E023A2-0675-D5B1-1C9F-079202D3DED9}"/>
              </a:ext>
            </a:extLst>
          </p:cNvPr>
          <p:cNvCxnSpPr>
            <a:stCxn id="35" idx="1"/>
          </p:cNvCxnSpPr>
          <p:nvPr/>
        </p:nvCxnSpPr>
        <p:spPr>
          <a:xfrm flipH="1">
            <a:off x="9400646" y="798483"/>
            <a:ext cx="836040" cy="15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6C2FF914-B455-6DA8-6FC0-2E7EF20D1BCE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7373963" y="3117261"/>
            <a:ext cx="403534" cy="16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585A6743-DADF-1663-E149-BA6DE66883E9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1584490" y="3128739"/>
            <a:ext cx="464978" cy="8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B0F1ED6E-E71D-3AC5-6522-4ED0D0FB255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971496" y="3133372"/>
            <a:ext cx="457070" cy="3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5D16985E-A4BC-0538-512A-6CFA52FA6AB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8642195" y="1351900"/>
            <a:ext cx="19021" cy="1131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A4D5C451-BF1A-4E33-6D93-26693D92652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08907" y="951413"/>
            <a:ext cx="7383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139B459-9BC4-1E59-4C62-4A1F8251D60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488697" y="1449501"/>
            <a:ext cx="1547" cy="1033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318E001-401B-0456-9B00-7F2BF570A935}"/>
              </a:ext>
            </a:extLst>
          </p:cNvPr>
          <p:cNvCxnSpPr>
            <a:stCxn id="8" idx="2"/>
          </p:cNvCxnSpPr>
          <p:nvPr/>
        </p:nvCxnSpPr>
        <p:spPr>
          <a:xfrm flipH="1">
            <a:off x="6488697" y="3783684"/>
            <a:ext cx="1547" cy="1221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3A164C38-13A5-A4F8-4B95-A4FAF5C632F3}"/>
              </a:ext>
            </a:extLst>
          </p:cNvPr>
          <p:cNvCxnSpPr>
            <a:endCxn id="67" idx="2"/>
          </p:cNvCxnSpPr>
          <p:nvPr/>
        </p:nvCxnSpPr>
        <p:spPr>
          <a:xfrm flipV="1">
            <a:off x="7605820" y="5386037"/>
            <a:ext cx="2" cy="17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6E81440D-EC76-0926-A549-64336E9971D2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4350594" y="3133372"/>
            <a:ext cx="1255931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E7861739-2DD8-8DD0-B5D6-FCF68A1640DB}"/>
              </a:ext>
            </a:extLst>
          </p:cNvPr>
          <p:cNvCxnSpPr>
            <a:stCxn id="6" idx="1"/>
            <a:endCxn id="10" idx="2"/>
          </p:cNvCxnSpPr>
          <p:nvPr/>
        </p:nvCxnSpPr>
        <p:spPr>
          <a:xfrm rot="10800000">
            <a:off x="3889580" y="3783678"/>
            <a:ext cx="1697070" cy="22422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</Words>
  <Application>Microsoft Office PowerPoint</Application>
  <PresentationFormat>와이드스크린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임경석</dc:creator>
  <cp:lastModifiedBy>임경석</cp:lastModifiedBy>
  <cp:revision>2</cp:revision>
  <dcterms:created xsi:type="dcterms:W3CDTF">2024-07-26T14:02:23Z</dcterms:created>
  <dcterms:modified xsi:type="dcterms:W3CDTF">2024-07-26T15:29:29Z</dcterms:modified>
</cp:coreProperties>
</file>