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8186D-4709-47A5-8407-99FB113C9D00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E067-09DF-4362-ADA1-CDB28D1EFA3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79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https://getbootstrap.com/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9E067-09DF-4362-ADA1-CDB28D1EFA35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87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1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59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8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84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15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58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2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3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2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9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AE94A2C-6EF3-4755-AD8D-CA429540CCD4}" type="datetimeFigureOut">
              <a:rPr lang="es-MX" smtClean="0"/>
              <a:t>11/02/2019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61ECF35-2B31-4C7F-B481-DAB3A76CCD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81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8D3C-734E-4E4F-A199-6B318D5F0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CB15D-04E3-4252-8CE3-6D6720AA6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5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2D02-36CD-410A-B21B-896FD23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2432-F008-424A-B5B2-EF22660D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herramienta </a:t>
            </a:r>
            <a:r>
              <a:rPr lang="es-MX" b="1" i="1" dirty="0"/>
              <a:t>Open </a:t>
            </a:r>
            <a:r>
              <a:rPr lang="es-MX" b="1" i="1" dirty="0" err="1"/>
              <a:t>Source</a:t>
            </a:r>
            <a:r>
              <a:rPr lang="es-MX" dirty="0"/>
              <a:t> que nos ayuda con el desarrollo de HTML. CSS y JavaScript.</a:t>
            </a:r>
          </a:p>
          <a:p>
            <a:r>
              <a:rPr lang="es-MX" dirty="0"/>
              <a:t>Nos permite un rápido prototipado de nuestra aplicación con ayuda de sistema responsivo de cuadricula, componentes pre construidos, poderosos </a:t>
            </a:r>
            <a:r>
              <a:rPr lang="es-MX" dirty="0" err="1"/>
              <a:t>plugins</a:t>
            </a:r>
            <a:r>
              <a:rPr lang="es-MX" dirty="0"/>
              <a:t> con base a jQuery y uso de variables </a:t>
            </a:r>
            <a:r>
              <a:rPr lang="es-MX" dirty="0" err="1"/>
              <a:t>Sass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0705-5706-4C2E-B522-3872FD28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instalarlo?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EF79-42C2-465D-AEE2-4D5DDF07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Instalarlo por medio de un controlador </a:t>
            </a:r>
            <a:r>
              <a:rPr lang="es-MX"/>
              <a:t>de paquetes.</a:t>
            </a:r>
            <a:endParaRPr lang="es-MX" dirty="0"/>
          </a:p>
          <a:p>
            <a:pPr lvl="1"/>
            <a:r>
              <a:rPr lang="es-MX" b="1" dirty="0" err="1"/>
              <a:t>npm</a:t>
            </a:r>
            <a:r>
              <a:rPr lang="es-MX" b="1" dirty="0"/>
              <a:t> </a:t>
            </a:r>
            <a:r>
              <a:rPr lang="es-MX" b="1" dirty="0" err="1"/>
              <a:t>install</a:t>
            </a:r>
            <a:r>
              <a:rPr lang="es-MX" b="1" dirty="0"/>
              <a:t> </a:t>
            </a:r>
            <a:r>
              <a:rPr lang="es-MX" b="1" dirty="0" err="1"/>
              <a:t>bootstrap</a:t>
            </a:r>
            <a:endParaRPr lang="es-MX" b="1" dirty="0"/>
          </a:p>
          <a:p>
            <a:r>
              <a:rPr lang="es-MX" dirty="0"/>
              <a:t>Agregar el link </a:t>
            </a:r>
            <a:r>
              <a:rPr lang="es-MX" dirty="0" err="1"/>
              <a:t>precompilado</a:t>
            </a:r>
            <a:r>
              <a:rPr lang="es-MX" dirty="0"/>
              <a:t> de CSS.</a:t>
            </a:r>
          </a:p>
          <a:p>
            <a:pPr lvl="1"/>
            <a:r>
              <a:rPr lang="es-MX" sz="1600" b="1" dirty="0"/>
              <a:t>&lt;link </a:t>
            </a:r>
            <a:r>
              <a:rPr lang="es-MX" sz="1600" b="1" dirty="0" err="1"/>
              <a:t>rel</a:t>
            </a:r>
            <a:r>
              <a:rPr lang="es-MX" sz="1600" b="1" dirty="0"/>
              <a:t>="</a:t>
            </a:r>
            <a:r>
              <a:rPr lang="es-MX" sz="1600" b="1" dirty="0" err="1"/>
              <a:t>stylesheet</a:t>
            </a:r>
            <a:r>
              <a:rPr lang="es-MX" sz="1600" b="1" dirty="0"/>
              <a:t>" </a:t>
            </a:r>
            <a:r>
              <a:rPr lang="es-MX" sz="1600" b="1" dirty="0" err="1"/>
              <a:t>href</a:t>
            </a:r>
            <a:r>
              <a:rPr lang="es-MX" sz="1600" b="1" dirty="0"/>
              <a:t>="https://stackpath.bootstrapcdn.com/</a:t>
            </a:r>
            <a:r>
              <a:rPr lang="es-MX" sz="1600" b="1" dirty="0" err="1"/>
              <a:t>bootstrap</a:t>
            </a:r>
            <a:r>
              <a:rPr lang="es-MX" sz="1600" b="1" dirty="0"/>
              <a:t>/4.3.0/</a:t>
            </a:r>
            <a:r>
              <a:rPr lang="es-MX" sz="1600" b="1" dirty="0" err="1"/>
              <a:t>css</a:t>
            </a:r>
            <a:r>
              <a:rPr lang="es-MX" sz="1600" b="1" dirty="0"/>
              <a:t>/bootstrap.min.css" </a:t>
            </a:r>
            <a:r>
              <a:rPr lang="es-MX" sz="1600" b="1" dirty="0" err="1"/>
              <a:t>integrity</a:t>
            </a:r>
            <a:r>
              <a:rPr lang="es-MX" sz="1600" b="1" dirty="0"/>
              <a:t>="sha384-PDle/QlgIONtM1aqA2Qemk5gPOE7wFq8+Em+G/hmo5Iq0CCmYZLv3fVRDJ4MMwEA" </a:t>
            </a:r>
            <a:r>
              <a:rPr lang="es-MX" sz="1600" b="1" dirty="0" err="1"/>
              <a:t>crossorigin</a:t>
            </a:r>
            <a:r>
              <a:rPr lang="es-MX" sz="1600" b="1" dirty="0"/>
              <a:t>="</a:t>
            </a:r>
            <a:r>
              <a:rPr lang="es-MX" sz="1600" b="1" dirty="0" err="1"/>
              <a:t>anonymous</a:t>
            </a:r>
            <a:r>
              <a:rPr lang="es-MX" sz="1600" b="1" dirty="0"/>
              <a:t>"&gt;</a:t>
            </a:r>
          </a:p>
          <a:p>
            <a:pPr lvl="1"/>
            <a:endParaRPr lang="es-MX" b="1" dirty="0"/>
          </a:p>
          <a:p>
            <a:r>
              <a:rPr lang="es-MX" dirty="0"/>
              <a:t>Descargarlo y colocarlo en nuestro proyecto.</a:t>
            </a:r>
          </a:p>
        </p:txBody>
      </p:sp>
    </p:spTree>
    <p:extLst>
      <p:ext uri="{BB962C8B-B14F-4D97-AF65-F5344CB8AC3E}">
        <p14:creationId xmlns:p14="http://schemas.microsoft.com/office/powerpoint/2010/main" val="1688086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30</TotalTime>
  <Words>136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Bootstrap</vt:lpstr>
      <vt:lpstr>¿Qué ES?</vt:lpstr>
      <vt:lpstr>¿Cómo instalarlo?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Jose OS</dc:creator>
  <cp:lastModifiedBy>Jose OS</cp:lastModifiedBy>
  <cp:revision>4</cp:revision>
  <dcterms:created xsi:type="dcterms:W3CDTF">2019-02-11T22:55:09Z</dcterms:created>
  <dcterms:modified xsi:type="dcterms:W3CDTF">2019-02-11T23:26:02Z</dcterms:modified>
</cp:coreProperties>
</file>