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3A5-E476-4BC3-90DD-E461B3FDD53D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81F7B-9583-44F7-86BC-EBCADAF955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42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https://www.w3schools.com/css/css_combinators.asp</a:t>
            </a:r>
            <a:br>
              <a:rPr lang="es-MX" dirty="0"/>
            </a:br>
            <a:r>
              <a:rPr lang="es-MX" dirty="0"/>
              <a:t>https://www.w3schools.com/css/css_attribute_selectors.asp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46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https://www.w3schools.com/css/css_boxmodel.asp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31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https://www.w3schools.com/css/css_inline-block.asp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10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https://www.w3schools.com/css/css_positioning.asp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76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0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0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79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2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7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085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3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81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47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3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E89067-465D-4060-AC00-30E2BC07028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53C872-9F3D-434C-9549-5894CFFE5C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36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BBD7-0E05-4DAD-8B98-956F4BDAB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F096-D910-4043-809C-92A11533D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94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C7A-F6C8-41A2-913A-0731F258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D2E6-F222-4654-A795-0FB4B827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Existen elementos para que los textos representen o demuestren lo que queremos decir</a:t>
            </a:r>
          </a:p>
          <a:p>
            <a:r>
              <a:rPr lang="es-MX" dirty="0"/>
              <a:t>&lt;em&gt; Texto enfatizado &lt;/em&gt;</a:t>
            </a:r>
          </a:p>
          <a:p>
            <a:r>
              <a:rPr lang="es-MX" dirty="0"/>
              <a:t>&lt;</a:t>
            </a:r>
            <a:r>
              <a:rPr lang="es-MX" dirty="0" err="1"/>
              <a:t>strong</a:t>
            </a:r>
            <a:r>
              <a:rPr lang="es-MX" dirty="0"/>
              <a:t>&gt; Texto importante &lt;/</a:t>
            </a:r>
            <a:r>
              <a:rPr lang="es-MX" dirty="0" err="1"/>
              <a:t>strong</a:t>
            </a:r>
            <a:r>
              <a:rPr lang="es-MX" dirty="0"/>
              <a:t>&gt;</a:t>
            </a:r>
          </a:p>
          <a:p>
            <a:r>
              <a:rPr lang="es-MX" dirty="0"/>
              <a:t>&lt;b&gt; Palabras clave &lt;/b&gt;</a:t>
            </a:r>
          </a:p>
          <a:p>
            <a:r>
              <a:rPr lang="es-MX" dirty="0"/>
              <a:t>&lt;i&gt; Voz alternativa &lt;/i&gt;</a:t>
            </a:r>
          </a:p>
          <a:p>
            <a:r>
              <a:rPr lang="es-MX" dirty="0"/>
              <a:t>&lt;s&gt; Texto incorrecto &lt;/s&gt;</a:t>
            </a:r>
          </a:p>
          <a:p>
            <a:r>
              <a:rPr lang="es-MX" dirty="0"/>
              <a:t>&lt;u&gt; Texto Subrayado &lt;/u&gt;</a:t>
            </a:r>
          </a:p>
          <a:p>
            <a:r>
              <a:rPr lang="es-MX" dirty="0"/>
              <a:t>&lt;</a:t>
            </a:r>
            <a:r>
              <a:rPr lang="es-MX" dirty="0" err="1"/>
              <a:t>small</a:t>
            </a:r>
            <a:r>
              <a:rPr lang="es-MX" dirty="0"/>
              <a:t>&gt; Texto legal o letra pequeña &lt;/</a:t>
            </a:r>
            <a:r>
              <a:rPr lang="es-MX" dirty="0" err="1"/>
              <a:t>small</a:t>
            </a:r>
            <a:r>
              <a:rPr lang="es-MX" dirty="0"/>
              <a:t>&gt;</a:t>
            </a:r>
          </a:p>
          <a:p>
            <a:r>
              <a:rPr lang="es-MX" dirty="0"/>
              <a:t>&lt;sub&gt; </a:t>
            </a:r>
            <a:r>
              <a:rPr lang="es-MX" dirty="0" err="1"/>
              <a:t>Subindice</a:t>
            </a:r>
            <a:r>
              <a:rPr lang="es-MX" dirty="0"/>
              <a:t> &lt;/sub&gt;</a:t>
            </a:r>
          </a:p>
          <a:p>
            <a:r>
              <a:rPr lang="es-MX" dirty="0"/>
              <a:t>&lt;</a:t>
            </a:r>
            <a:r>
              <a:rPr lang="es-MX" dirty="0" err="1"/>
              <a:t>sup</a:t>
            </a:r>
            <a:r>
              <a:rPr lang="es-MX" dirty="0"/>
              <a:t>&gt; </a:t>
            </a:r>
            <a:r>
              <a:rPr lang="es-MX" dirty="0" err="1"/>
              <a:t>Superindice</a:t>
            </a:r>
            <a:r>
              <a:rPr lang="es-MX" dirty="0"/>
              <a:t> &lt;/</a:t>
            </a:r>
            <a:r>
              <a:rPr lang="es-MX" dirty="0" err="1"/>
              <a:t>sup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mark</a:t>
            </a:r>
            <a:r>
              <a:rPr lang="es-MX" dirty="0"/>
              <a:t>&gt; Texto resaltado &lt;/</a:t>
            </a:r>
            <a:r>
              <a:rPr lang="es-MX" dirty="0" err="1"/>
              <a:t>mark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br</a:t>
            </a:r>
            <a:r>
              <a:rPr lang="es-MX" dirty="0"/>
              <a:t>&gt; Salto de </a:t>
            </a:r>
            <a:r>
              <a:rPr lang="es-MX" dirty="0" err="1"/>
              <a:t>linea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307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430B-5B53-4F39-9041-431AD76C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Hipervinculos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D52E-69DF-4F22-A0E6-8492316C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hipervinculos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el </a:t>
            </a:r>
            <a:r>
              <a:rPr lang="en-US" b="1" dirty="0"/>
              <a:t>&lt;a&gt;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anclaje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o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seccion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“</a:t>
            </a:r>
            <a:r>
              <a:rPr lang="en-US" dirty="0" err="1"/>
              <a:t>url</a:t>
            </a:r>
            <a:r>
              <a:rPr lang="en-US" dirty="0"/>
              <a:t>”&gt; </a:t>
            </a:r>
            <a:r>
              <a:rPr lang="en-US" dirty="0" err="1"/>
              <a:t>Texto</a:t>
            </a:r>
            <a:r>
              <a:rPr lang="en-US" dirty="0"/>
              <a:t> &lt;/a&gt;</a:t>
            </a:r>
          </a:p>
          <a:p>
            <a:r>
              <a:rPr lang="en-US" dirty="0" err="1"/>
              <a:t>Existen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 de URL para utilizer</a:t>
            </a:r>
          </a:p>
          <a:p>
            <a:pPr lvl="1"/>
            <a:r>
              <a:rPr lang="en-US" b="1" dirty="0"/>
              <a:t>URL </a:t>
            </a:r>
            <a:r>
              <a:rPr lang="en-US" b="1" dirty="0" err="1"/>
              <a:t>absoluto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da la </a:t>
            </a:r>
            <a:r>
              <a:rPr lang="en-US" b="1" dirty="0" err="1"/>
              <a:t>direccion</a:t>
            </a:r>
            <a:r>
              <a:rPr lang="en-US" b="1" dirty="0"/>
              <a:t> complete </a:t>
            </a:r>
            <a:r>
              <a:rPr lang="en-US" dirty="0"/>
              <a:t>de un document</a:t>
            </a:r>
          </a:p>
          <a:p>
            <a:pPr lvl="2"/>
            <a:r>
              <a:rPr lang="en-US" dirty="0"/>
              <a:t>https://www.google.com</a:t>
            </a:r>
          </a:p>
          <a:p>
            <a:pPr lvl="1"/>
            <a:r>
              <a:rPr lang="es-MX" b="1" dirty="0"/>
              <a:t>URL relativo</a:t>
            </a:r>
            <a:r>
              <a:rPr lang="es-MX" dirty="0"/>
              <a:t>, es una </a:t>
            </a:r>
            <a:r>
              <a:rPr lang="es-MX" b="1" dirty="0"/>
              <a:t>posición relativa </a:t>
            </a:r>
            <a:r>
              <a:rPr lang="es-MX" dirty="0"/>
              <a:t>a un archivo en base a nuestra posición actual</a:t>
            </a:r>
          </a:p>
          <a:p>
            <a:pPr lvl="2"/>
            <a:r>
              <a:rPr lang="es-MX" dirty="0"/>
              <a:t>../</a:t>
            </a:r>
            <a:r>
              <a:rPr lang="es-MX" dirty="0" err="1"/>
              <a:t>js</a:t>
            </a:r>
            <a:r>
              <a:rPr lang="es-MX" dirty="0"/>
              <a:t>/</a:t>
            </a:r>
            <a:r>
              <a:rPr lang="es-MX" dirty="0" err="1"/>
              <a:t>framework</a:t>
            </a:r>
            <a:r>
              <a:rPr lang="es-MX" dirty="0"/>
              <a:t>/inserts.js</a:t>
            </a:r>
          </a:p>
          <a:p>
            <a:pPr lvl="2"/>
            <a:r>
              <a:rPr lang="es-MX" dirty="0"/>
              <a:t>about.html</a:t>
            </a:r>
          </a:p>
          <a:p>
            <a:pPr lvl="2"/>
            <a:r>
              <a:rPr lang="es-MX" dirty="0"/>
              <a:t>../../../</a:t>
            </a:r>
            <a:r>
              <a:rPr lang="es-MX" dirty="0" err="1"/>
              <a:t>images</a:t>
            </a:r>
            <a:r>
              <a:rPr lang="es-MX" dirty="0"/>
              <a:t>/portrait.png</a:t>
            </a:r>
          </a:p>
          <a:p>
            <a:r>
              <a:rPr lang="es-MX" dirty="0"/>
              <a:t>Si queremos que dicho hipervínculo abra una ventana nueva se requiere usar el atributo </a:t>
            </a:r>
            <a:r>
              <a:rPr lang="es-MX" b="1" dirty="0"/>
              <a:t>target</a:t>
            </a:r>
            <a:r>
              <a:rPr lang="es-MX" dirty="0"/>
              <a:t> y darle el valor de </a:t>
            </a:r>
            <a:r>
              <a:rPr lang="es-MX" b="1" dirty="0"/>
              <a:t>“_</a:t>
            </a:r>
            <a:r>
              <a:rPr lang="es-MX" b="1" dirty="0" err="1"/>
              <a:t>blank</a:t>
            </a:r>
            <a:r>
              <a:rPr lang="es-MX" b="1" dirty="0"/>
              <a:t>”</a:t>
            </a:r>
          </a:p>
          <a:p>
            <a:pPr lvl="1"/>
            <a:r>
              <a:rPr lang="es-MX" dirty="0"/>
              <a:t>&lt;a target =“_</a:t>
            </a:r>
            <a:r>
              <a:rPr lang="es-MX" dirty="0" err="1"/>
              <a:t>blank</a:t>
            </a:r>
            <a:r>
              <a:rPr lang="es-MX" dirty="0"/>
              <a:t>”&gt;New page &lt;/a&gt;</a:t>
            </a:r>
          </a:p>
        </p:txBody>
      </p:sp>
    </p:spTree>
    <p:extLst>
      <p:ext uri="{BB962C8B-B14F-4D97-AF65-F5344CB8AC3E}">
        <p14:creationId xmlns:p14="http://schemas.microsoft.com/office/powerpoint/2010/main" val="214045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2C51-E7AF-4006-9C66-5E11704D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Imagenes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CD53-19BE-4A9E-A0C6-226B8196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la </a:t>
            </a:r>
            <a:r>
              <a:rPr lang="en-US" dirty="0" err="1"/>
              <a:t>insercion</a:t>
            </a:r>
            <a:r>
              <a:rPr lang="en-US" dirty="0"/>
              <a:t> de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permitira</a:t>
            </a:r>
            <a:r>
              <a:rPr lang="en-US" dirty="0"/>
              <a:t> inserter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formatos</a:t>
            </a:r>
            <a:r>
              <a:rPr lang="en-US" dirty="0"/>
              <a:t> tales </a:t>
            </a:r>
            <a:r>
              <a:rPr lang="en-US" dirty="0" err="1"/>
              <a:t>como</a:t>
            </a:r>
            <a:r>
              <a:rPr lang="en-US" dirty="0"/>
              <a:t> GIF, JPEG, PNG, SVG, etc.</a:t>
            </a:r>
          </a:p>
          <a:p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</a:p>
          <a:p>
            <a:r>
              <a:rPr lang="en-US" b="1" dirty="0" err="1"/>
              <a:t>src</a:t>
            </a:r>
            <a:r>
              <a:rPr lang="en-US" b="1" dirty="0"/>
              <a:t>,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la URL de la imagen</a:t>
            </a:r>
          </a:p>
          <a:p>
            <a:r>
              <a:rPr lang="en-US" b="1" dirty="0"/>
              <a:t>alt, </a:t>
            </a:r>
            <a:r>
              <a:rPr lang="en-US" dirty="0"/>
              <a:t>un valor </a:t>
            </a:r>
            <a:r>
              <a:rPr lang="en-US" dirty="0" err="1"/>
              <a:t>alternativo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la imagen no </a:t>
            </a:r>
            <a:r>
              <a:rPr lang="en-US" dirty="0" err="1"/>
              <a:t>cargue</a:t>
            </a:r>
            <a:endParaRPr lang="en-US" dirty="0"/>
          </a:p>
          <a:p>
            <a:r>
              <a:rPr lang="en-US" b="1" dirty="0"/>
              <a:t>height, </a:t>
            </a:r>
            <a:r>
              <a:rPr lang="en-US" dirty="0"/>
              <a:t>el valor de la </a:t>
            </a:r>
            <a:r>
              <a:rPr lang="en-US" dirty="0" err="1"/>
              <a:t>altura</a:t>
            </a:r>
            <a:r>
              <a:rPr lang="en-US" dirty="0"/>
              <a:t> de la imagen</a:t>
            </a:r>
          </a:p>
          <a:p>
            <a:r>
              <a:rPr lang="en-US" b="1" dirty="0" err="1"/>
              <a:t>widht</a:t>
            </a:r>
            <a:r>
              <a:rPr lang="en-US" b="1" dirty="0"/>
              <a:t>, </a:t>
            </a:r>
            <a:r>
              <a:rPr lang="en-US" dirty="0"/>
              <a:t>el ancho de la imagen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height="42" width="42"&gt;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68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4491-968C-4726-B352-C97E3879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tablas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7D65-7E77-41BC-B7B1-690F012E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temenos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marcadores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table,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el </a:t>
            </a:r>
            <a:r>
              <a:rPr lang="en-US" dirty="0" err="1"/>
              <a:t>inicio</a:t>
            </a:r>
            <a:r>
              <a:rPr lang="en-US" dirty="0"/>
              <a:t> de los </a:t>
            </a:r>
            <a:r>
              <a:rPr lang="en-US" dirty="0" err="1"/>
              <a:t>elementos</a:t>
            </a:r>
            <a:r>
              <a:rPr lang="en-US" dirty="0"/>
              <a:t> de la table</a:t>
            </a:r>
          </a:p>
          <a:p>
            <a:pPr lvl="1"/>
            <a:r>
              <a:rPr lang="en-US" b="1" dirty="0"/>
              <a:t>tr, </a:t>
            </a:r>
            <a:r>
              <a:rPr lang="en-US" dirty="0"/>
              <a:t>la fila de </a:t>
            </a:r>
            <a:r>
              <a:rPr lang="en-US" dirty="0" err="1"/>
              <a:t>nuestra</a:t>
            </a:r>
            <a:r>
              <a:rPr lang="en-US" dirty="0"/>
              <a:t> table</a:t>
            </a:r>
          </a:p>
          <a:p>
            <a:pPr lvl="1"/>
            <a:r>
              <a:rPr lang="en-US" b="1" dirty="0" err="1"/>
              <a:t>th</a:t>
            </a:r>
            <a:r>
              <a:rPr lang="en-US" b="1" dirty="0"/>
              <a:t>, </a:t>
            </a:r>
            <a:r>
              <a:rPr lang="en-US" dirty="0"/>
              <a:t>los </a:t>
            </a:r>
            <a:r>
              <a:rPr lang="en-US" dirty="0" err="1"/>
              <a:t>encabezados</a:t>
            </a:r>
            <a:r>
              <a:rPr lang="en-US" dirty="0"/>
              <a:t> de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columnas</a:t>
            </a:r>
            <a:endParaRPr lang="en-US" dirty="0"/>
          </a:p>
          <a:p>
            <a:pPr lvl="1"/>
            <a:r>
              <a:rPr lang="en-US" b="1" dirty="0" err="1"/>
              <a:t>td,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celdas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1418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77B7-73C5-4BBC-A88B-2F4BBC5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3B51-7217-4434-9FFB-DB84F44A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996000"/>
          </a:xfrm>
        </p:spPr>
        <p:txBody>
          <a:bodyPr>
            <a:noAutofit/>
          </a:bodyPr>
          <a:lstStyle/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&lt;table&gt;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</a:t>
            </a:r>
            <a:r>
              <a:rPr lang="en-US" sz="1600" dirty="0" err="1"/>
              <a:t>th</a:t>
            </a:r>
            <a:r>
              <a:rPr lang="en-US" sz="1600" dirty="0"/>
              <a:t>&gt;Header&lt;/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</a:t>
            </a:r>
            <a:r>
              <a:rPr lang="en-US" sz="1600" dirty="0" err="1"/>
              <a:t>th</a:t>
            </a:r>
            <a:r>
              <a:rPr lang="en-US" sz="1600" dirty="0"/>
              <a:t>&gt;Header2&lt;/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</a:t>
            </a:r>
            <a:r>
              <a:rPr lang="en-US" sz="1600" dirty="0" err="1"/>
              <a:t>th</a:t>
            </a:r>
            <a:r>
              <a:rPr lang="en-US" sz="1600" dirty="0"/>
              <a:t>&gt;Header3&lt;/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&lt;/tr&gt;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1&lt;/td&gt;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2&lt;/td&gt;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3&lt;/td&gt;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&lt;/tr&gt;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4&lt;/td&gt;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5&lt;/td&gt;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6&lt;/td&gt;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&lt;/tr&gt;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&lt;/table&gt;&gt;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40312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758A-64E5-48AC-83AB-0F34B968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css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89E0-ED94-4EAF-AAF4-C33A8CAB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lenguaje que nos permite describir la presentación de las paginas web.</a:t>
            </a:r>
          </a:p>
          <a:p>
            <a:r>
              <a:rPr lang="es-MX" dirty="0"/>
              <a:t>Nos permite adaptar la presentación a distintos dispositivos, pantallas o incluso impresoras.</a:t>
            </a:r>
          </a:p>
          <a:p>
            <a:r>
              <a:rPr lang="es-MX" dirty="0"/>
              <a:t>Es independiente del HTML y puede ser sado con otros lenguajes.</a:t>
            </a:r>
          </a:p>
        </p:txBody>
      </p:sp>
    </p:spTree>
    <p:extLst>
      <p:ext uri="{BB962C8B-B14F-4D97-AF65-F5344CB8AC3E}">
        <p14:creationId xmlns:p14="http://schemas.microsoft.com/office/powerpoint/2010/main" val="376733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927-EE41-41AB-A38A-4D5B33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insercion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A2C8-DD46-4A8F-9C9C-552134BE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Existen 3 tipos </a:t>
            </a:r>
            <a:r>
              <a:rPr lang="es-MX" dirty="0" err="1"/>
              <a:t>principals</a:t>
            </a:r>
            <a:r>
              <a:rPr lang="es-MX" dirty="0"/>
              <a:t> de </a:t>
            </a:r>
            <a:r>
              <a:rPr lang="es-MX" dirty="0" err="1"/>
              <a:t>agragar</a:t>
            </a:r>
            <a:r>
              <a:rPr lang="es-MX" dirty="0"/>
              <a:t> un CSS a nuestro </a:t>
            </a:r>
            <a:r>
              <a:rPr lang="es-MX" dirty="0" err="1"/>
              <a:t>document</a:t>
            </a:r>
            <a:endParaRPr lang="es-MX" dirty="0"/>
          </a:p>
          <a:p>
            <a:r>
              <a:rPr lang="es-MX" b="1" dirty="0"/>
              <a:t>Externas</a:t>
            </a:r>
            <a:r>
              <a:rPr lang="es-MX" dirty="0"/>
              <a:t>, las cuales son un archivo aparte y tenemos que agregarlo a nuestro documento</a:t>
            </a:r>
          </a:p>
          <a:p>
            <a:pPr lvl="1"/>
            <a:r>
              <a:rPr lang="es-MX" b="1" dirty="0"/>
              <a:t>&lt;link </a:t>
            </a:r>
            <a:r>
              <a:rPr lang="es-MX" b="1" dirty="0" err="1"/>
              <a:t>rel</a:t>
            </a:r>
            <a:r>
              <a:rPr lang="es-MX" b="1" dirty="0"/>
              <a:t>=“</a:t>
            </a:r>
            <a:r>
              <a:rPr lang="es-MX" b="1" dirty="0" err="1"/>
              <a:t>stylesheet</a:t>
            </a:r>
            <a:r>
              <a:rPr lang="es-MX" b="1" dirty="0"/>
              <a:t>”&gt; </a:t>
            </a:r>
            <a:r>
              <a:rPr lang="es-MX" b="1" dirty="0" err="1"/>
              <a:t>type</a:t>
            </a:r>
            <a:r>
              <a:rPr lang="es-MX" b="1" dirty="0"/>
              <a:t>=“</a:t>
            </a:r>
            <a:r>
              <a:rPr lang="es-MX" b="1" dirty="0" err="1"/>
              <a:t>text</a:t>
            </a:r>
            <a:r>
              <a:rPr lang="es-MX" b="1" dirty="0"/>
              <a:t>/</a:t>
            </a:r>
            <a:r>
              <a:rPr lang="es-MX" b="1" dirty="0" err="1"/>
              <a:t>css</a:t>
            </a:r>
            <a:r>
              <a:rPr lang="es-MX" b="1" dirty="0"/>
              <a:t>” </a:t>
            </a:r>
            <a:r>
              <a:rPr lang="es-MX" b="1" dirty="0" err="1"/>
              <a:t>href</a:t>
            </a:r>
            <a:r>
              <a:rPr lang="es-MX" b="1" dirty="0"/>
              <a:t>=“mystyle.css” /&gt;</a:t>
            </a:r>
          </a:p>
          <a:p>
            <a:r>
              <a:rPr lang="es-MX" b="1" dirty="0"/>
              <a:t>Internas, </a:t>
            </a:r>
            <a:r>
              <a:rPr lang="es-MX" dirty="0"/>
              <a:t>estas se colocan dentro del mismo documento que se van a utilizar y no se hacen referencias externas a este</a:t>
            </a:r>
          </a:p>
          <a:p>
            <a:pPr lvl="1"/>
            <a:r>
              <a:rPr lang="es-MX" b="1" dirty="0"/>
              <a:t>&lt;</a:t>
            </a:r>
            <a:r>
              <a:rPr lang="es-MX" b="1" dirty="0" err="1"/>
              <a:t>style</a:t>
            </a:r>
            <a:r>
              <a:rPr lang="es-MX" b="1" dirty="0"/>
              <a:t>&gt;</a:t>
            </a:r>
          </a:p>
          <a:p>
            <a:pPr lvl="1"/>
            <a:r>
              <a:rPr lang="es-MX" b="1" dirty="0" err="1"/>
              <a:t>div</a:t>
            </a:r>
            <a:r>
              <a:rPr lang="es-MX" b="1" dirty="0"/>
              <a:t>{</a:t>
            </a:r>
          </a:p>
          <a:p>
            <a:pPr lvl="2"/>
            <a:r>
              <a:rPr lang="es-MX" b="1" dirty="0"/>
              <a:t>color:#000000;</a:t>
            </a:r>
          </a:p>
          <a:p>
            <a:pPr lvl="2"/>
            <a:r>
              <a:rPr lang="es-MX" b="1" dirty="0"/>
              <a:t>}</a:t>
            </a:r>
          </a:p>
          <a:p>
            <a:pPr lvl="1"/>
            <a:r>
              <a:rPr lang="es-MX" b="1" dirty="0"/>
              <a:t>&lt;/</a:t>
            </a:r>
            <a:r>
              <a:rPr lang="es-MX" b="1" dirty="0" err="1"/>
              <a:t>style</a:t>
            </a:r>
            <a:r>
              <a:rPr lang="es-MX" b="1" dirty="0"/>
              <a:t>&gt;</a:t>
            </a:r>
          </a:p>
          <a:p>
            <a:r>
              <a:rPr lang="es-MX" b="1" dirty="0" err="1"/>
              <a:t>Inline</a:t>
            </a:r>
            <a:r>
              <a:rPr lang="es-MX" b="1" dirty="0"/>
              <a:t>, </a:t>
            </a:r>
            <a:r>
              <a:rPr lang="es-MX" dirty="0"/>
              <a:t>o en línea, se agregan directamente sobre la etiqueta a usar</a:t>
            </a:r>
          </a:p>
          <a:p>
            <a:pPr lvl="1"/>
            <a:r>
              <a:rPr lang="es-MX" b="1" dirty="0"/>
              <a:t>&lt;</a:t>
            </a:r>
            <a:r>
              <a:rPr lang="es-MX" b="1" dirty="0" err="1"/>
              <a:t>div</a:t>
            </a:r>
            <a:r>
              <a:rPr lang="es-MX" b="1" dirty="0"/>
              <a:t> </a:t>
            </a:r>
            <a:r>
              <a:rPr lang="es-MX" b="1" dirty="0" err="1"/>
              <a:t>style</a:t>
            </a:r>
            <a:r>
              <a:rPr lang="es-MX" b="1" dirty="0"/>
              <a:t>=“</a:t>
            </a:r>
            <a:r>
              <a:rPr lang="es-MX" b="1" dirty="0" err="1"/>
              <a:t>background</a:t>
            </a:r>
            <a:r>
              <a:rPr lang="es-MX" b="1" dirty="0"/>
              <a:t>: #000000;”&gt; &lt;/</a:t>
            </a:r>
            <a:r>
              <a:rPr lang="es-MX" b="1" dirty="0" err="1"/>
              <a:t>div</a:t>
            </a:r>
            <a:r>
              <a:rPr lang="es-MX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798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74F7-20A2-42A3-AE12-BFB50403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0043-C00B-423B-AC61-73CCBAF8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CSS </a:t>
            </a:r>
            <a:r>
              <a:rPr lang="en-US" dirty="0" err="1"/>
              <a:t>tienen</a:t>
            </a:r>
            <a:r>
              <a:rPr lang="en-US" dirty="0"/>
              <a:t> una </a:t>
            </a:r>
            <a:r>
              <a:rPr lang="en-US" dirty="0" err="1"/>
              <a:t>estructura</a:t>
            </a:r>
            <a:r>
              <a:rPr lang="en-US" dirty="0"/>
              <a:t> simple</a:t>
            </a:r>
          </a:p>
          <a:p>
            <a:pPr lvl="1"/>
            <a:r>
              <a:rPr lang="en-US" b="1" dirty="0"/>
              <a:t>Selector, </a:t>
            </a:r>
            <a:r>
              <a:rPr lang="en-US" dirty="0"/>
              <a:t>el </a:t>
            </a:r>
            <a:r>
              <a:rPr lang="en-US" dirty="0" err="1"/>
              <a:t>contenedor</a:t>
            </a:r>
            <a:r>
              <a:rPr lang="en-US" dirty="0"/>
              <a:t> a </a:t>
            </a:r>
            <a:r>
              <a:rPr lang="en-US" dirty="0" err="1"/>
              <a:t>modificar</a:t>
            </a:r>
            <a:endParaRPr lang="en-US" dirty="0"/>
          </a:p>
          <a:p>
            <a:pPr lvl="1"/>
            <a:r>
              <a:rPr lang="en-US" b="1" dirty="0" err="1"/>
              <a:t>Declaracion</a:t>
            </a:r>
            <a:r>
              <a:rPr lang="en-US" b="1" dirty="0"/>
              <a:t>, </a:t>
            </a:r>
            <a:r>
              <a:rPr lang="en-US" dirty="0"/>
              <a:t>los </a:t>
            </a:r>
            <a:r>
              <a:rPr lang="en-US" dirty="0" err="1"/>
              <a:t>valores</a:t>
            </a:r>
            <a:r>
              <a:rPr lang="en-US" dirty="0"/>
              <a:t> que </a:t>
            </a:r>
            <a:r>
              <a:rPr lang="en-US" dirty="0" err="1"/>
              <a:t>seran</a:t>
            </a:r>
            <a:r>
              <a:rPr lang="en-US" dirty="0"/>
              <a:t> </a:t>
            </a:r>
            <a:r>
              <a:rPr lang="en-US" dirty="0" err="1"/>
              <a:t>modificados</a:t>
            </a:r>
            <a:endParaRPr lang="en-US" dirty="0"/>
          </a:p>
          <a:p>
            <a:pPr lvl="1"/>
            <a:r>
              <a:rPr lang="en-US" b="1" dirty="0" err="1"/>
              <a:t>Propiedades</a:t>
            </a:r>
            <a:r>
              <a:rPr lang="en-US" b="1" dirty="0"/>
              <a:t>,</a:t>
            </a:r>
            <a:r>
              <a:rPr lang="en-US" dirty="0"/>
              <a:t> que valor sera </a:t>
            </a:r>
            <a:r>
              <a:rPr lang="en-US" dirty="0" err="1"/>
              <a:t>modificado</a:t>
            </a:r>
            <a:r>
              <a:rPr lang="en-US" dirty="0"/>
              <a:t>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entre una gran </a:t>
            </a:r>
            <a:r>
              <a:rPr lang="en-US" dirty="0" err="1"/>
              <a:t>diversidad</a:t>
            </a:r>
            <a:r>
              <a:rPr lang="en-US" dirty="0"/>
              <a:t> tales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fondo</a:t>
            </a:r>
            <a:r>
              <a:rPr lang="en-US" dirty="0"/>
              <a:t>, </a:t>
            </a:r>
            <a:r>
              <a:rPr lang="en-US" dirty="0" err="1"/>
              <a:t>texto</a:t>
            </a:r>
            <a:r>
              <a:rPr lang="en-US" dirty="0"/>
              <a:t>, color de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Valor, </a:t>
            </a:r>
            <a:r>
              <a:rPr lang="en-US" dirty="0"/>
              <a:t>el valor de la </a:t>
            </a:r>
            <a:r>
              <a:rPr lang="en-US" dirty="0" err="1"/>
              <a:t>propiedad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99459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C1EE-9BE5-4130-B582-3F630688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Cascada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A204-381A-4204-B8A6-3384718A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razon</a:t>
            </a:r>
            <a:r>
              <a:rPr lang="es-MX" dirty="0"/>
              <a:t> por la cual obtiene este nombre es dado que las propiedades se van transmitiendo, desde el valor mas externo hasta el mas interno.</a:t>
            </a:r>
          </a:p>
          <a:p>
            <a:r>
              <a:rPr lang="es-MX" dirty="0"/>
              <a:t>Las hojas de estilo se aplican en el siguiente orden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Valor default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Inserción Externa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Inserción Interna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Inserción </a:t>
            </a:r>
            <a:r>
              <a:rPr lang="es-MX" dirty="0" err="1"/>
              <a:t>Inline</a:t>
            </a:r>
            <a:endParaRPr lang="es-MX" dirty="0"/>
          </a:p>
          <a:p>
            <a:r>
              <a:rPr lang="es-MX" dirty="0"/>
              <a:t>Si existe algún valor que no queremos que sea reemplazado se puede usar </a:t>
            </a:r>
            <a:r>
              <a:rPr lang="es-MX" b="1" dirty="0"/>
              <a:t>!</a:t>
            </a:r>
            <a:r>
              <a:rPr lang="es-MX" b="1" dirty="0" err="1"/>
              <a:t>important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975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BFB1-5193-4615-84FC-F8531911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Especificidad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558D-A1FC-4A81-A4A0-A46AC5C0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llega a existir </a:t>
            </a:r>
            <a:r>
              <a:rPr lang="es-MX" dirty="0" err="1"/>
              <a:t>algun</a:t>
            </a:r>
            <a:r>
              <a:rPr lang="es-MX" dirty="0"/>
              <a:t> conflicto entre las reglas de los CSS los buscadores tienden a determinar cual es el mas especifico y mostrar este valor.</a:t>
            </a:r>
          </a:p>
          <a:p>
            <a:r>
              <a:rPr lang="es-MX" dirty="0"/>
              <a:t>La jerarquía de esta va de la siguiente manera</a:t>
            </a:r>
          </a:p>
          <a:p>
            <a:pPr lvl="1"/>
            <a:r>
              <a:rPr lang="es-MX" b="1" dirty="0" err="1"/>
              <a:t>Inline</a:t>
            </a:r>
            <a:r>
              <a:rPr lang="es-MX" b="1" dirty="0"/>
              <a:t>, </a:t>
            </a:r>
            <a:r>
              <a:rPr lang="es-MX" dirty="0"/>
              <a:t> toda propiedad modificada en los elementos.</a:t>
            </a:r>
          </a:p>
          <a:p>
            <a:pPr lvl="1"/>
            <a:r>
              <a:rPr lang="es-MX" b="1" dirty="0" err="1"/>
              <a:t>IDs</a:t>
            </a:r>
            <a:r>
              <a:rPr lang="es-MX" b="1" dirty="0"/>
              <a:t>, </a:t>
            </a:r>
            <a:r>
              <a:rPr lang="es-MX" dirty="0"/>
              <a:t>los identificadores de los elementos de la pagina, #id.</a:t>
            </a:r>
          </a:p>
          <a:p>
            <a:pPr lvl="1"/>
            <a:r>
              <a:rPr lang="es-MX" b="1" dirty="0"/>
              <a:t>Clases, atributos y </a:t>
            </a:r>
            <a:r>
              <a:rPr lang="es-MX" b="1" dirty="0" err="1"/>
              <a:t>pseudo-clases</a:t>
            </a:r>
            <a:r>
              <a:rPr lang="es-MX" b="1" dirty="0"/>
              <a:t>, </a:t>
            </a:r>
            <a:r>
              <a:rPr lang="es-MX" dirty="0"/>
              <a:t>incluye .clase, [atributo] y </a:t>
            </a:r>
            <a:r>
              <a:rPr lang="es-MX" dirty="0" err="1"/>
              <a:t>pseudo-clases</a:t>
            </a:r>
            <a:r>
              <a:rPr lang="es-MX" dirty="0"/>
              <a:t> tales como :</a:t>
            </a:r>
            <a:r>
              <a:rPr lang="es-MX" dirty="0" err="1"/>
              <a:t>hover</a:t>
            </a:r>
            <a:r>
              <a:rPr lang="es-MX" dirty="0"/>
              <a:t>, :</a:t>
            </a:r>
            <a:r>
              <a:rPr lang="es-MX" dirty="0" err="1"/>
              <a:t>focus</a:t>
            </a:r>
            <a:r>
              <a:rPr lang="es-MX" dirty="0"/>
              <a:t>, etc.</a:t>
            </a:r>
          </a:p>
          <a:p>
            <a:pPr lvl="1"/>
            <a:r>
              <a:rPr lang="es-MX" b="1" dirty="0"/>
              <a:t>Elementos y </a:t>
            </a:r>
            <a:r>
              <a:rPr lang="es-MX" b="1" dirty="0" err="1"/>
              <a:t>pseudo-elementos</a:t>
            </a:r>
            <a:r>
              <a:rPr lang="es-MX" b="1" dirty="0"/>
              <a:t>, </a:t>
            </a:r>
            <a:r>
              <a:rPr lang="es-MX" dirty="0"/>
              <a:t>tales como h1, </a:t>
            </a:r>
            <a:r>
              <a:rPr lang="es-MX" dirty="0" err="1"/>
              <a:t>div</a:t>
            </a:r>
            <a:r>
              <a:rPr lang="es-MX" dirty="0"/>
              <a:t>, :</a:t>
            </a:r>
            <a:r>
              <a:rPr lang="es-MX" dirty="0" err="1"/>
              <a:t>before</a:t>
            </a:r>
            <a:r>
              <a:rPr lang="es-MX" dirty="0"/>
              <a:t> y :after.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8372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5FD2-EEE1-4FEF-B453-0A787641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5B0C-3B50-4B8A-A097-150A4159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HTML</a:t>
            </a:r>
            <a:r>
              <a:rPr lang="es-MX" dirty="0"/>
              <a:t> (</a:t>
            </a:r>
            <a:r>
              <a:rPr lang="es-MX" dirty="0" err="1"/>
              <a:t>Hypertext</a:t>
            </a:r>
            <a:r>
              <a:rPr lang="es-MX" dirty="0"/>
              <a:t> </a:t>
            </a:r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y </a:t>
            </a:r>
            <a:r>
              <a:rPr lang="es-MX" b="1" dirty="0"/>
              <a:t>CSS</a:t>
            </a:r>
            <a:r>
              <a:rPr lang="es-MX" dirty="0"/>
              <a:t> (</a:t>
            </a:r>
            <a:r>
              <a:rPr lang="es-MX" dirty="0" err="1"/>
              <a:t>Cascading</a:t>
            </a:r>
            <a:r>
              <a:rPr lang="es-MX" dirty="0"/>
              <a:t> </a:t>
            </a:r>
            <a:r>
              <a:rPr lang="es-MX" dirty="0" err="1"/>
              <a:t>Styles</a:t>
            </a:r>
            <a:r>
              <a:rPr lang="es-MX" dirty="0"/>
              <a:t> </a:t>
            </a:r>
            <a:r>
              <a:rPr lang="es-MX" dirty="0" err="1"/>
              <a:t>Sheets</a:t>
            </a:r>
            <a:r>
              <a:rPr lang="es-MX" dirty="0"/>
              <a:t>) son los dos núcleos de tecnologías para la creación de paginas web.</a:t>
            </a:r>
          </a:p>
          <a:p>
            <a:endParaRPr lang="es-MX" dirty="0"/>
          </a:p>
          <a:p>
            <a:r>
              <a:rPr lang="es-MX" dirty="0"/>
              <a:t>HTML provee de la </a:t>
            </a:r>
            <a:r>
              <a:rPr lang="es-MX" b="1" i="1" dirty="0"/>
              <a:t>estructura</a:t>
            </a:r>
            <a:r>
              <a:rPr lang="es-MX" dirty="0"/>
              <a:t> de la pagina.</a:t>
            </a:r>
          </a:p>
          <a:p>
            <a:r>
              <a:rPr lang="es-MX" dirty="0"/>
              <a:t>CSS  nos permite darle un diseño para la variedad de dispositivos.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00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4619-E4AC-4AA3-843B-1B07511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Anidar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0246-669E-4E0F-8561-A372513F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especificidad se puede anidar, </a:t>
            </a:r>
            <a:r>
              <a:rPr lang="es-MX" dirty="0" err="1"/>
              <a:t>permitiendonos</a:t>
            </a:r>
            <a:r>
              <a:rPr lang="es-MX" dirty="0"/>
              <a:t> modificar elementos tanto </a:t>
            </a:r>
            <a:r>
              <a:rPr lang="es-MX" dirty="0" err="1"/>
              <a:t>genericos</a:t>
            </a:r>
            <a:r>
              <a:rPr lang="es-MX" dirty="0"/>
              <a:t> como </a:t>
            </a:r>
            <a:r>
              <a:rPr lang="es-MX" dirty="0" err="1"/>
              <a:t>especificos</a:t>
            </a:r>
            <a:r>
              <a:rPr lang="es-MX" dirty="0"/>
              <a:t>.</a:t>
            </a:r>
          </a:p>
          <a:p>
            <a:r>
              <a:rPr lang="es-MX" dirty="0" err="1"/>
              <a:t>Podriamos</a:t>
            </a:r>
            <a:r>
              <a:rPr lang="es-MX" dirty="0"/>
              <a:t> simplemente crear una clase que nos permita cambiar el fondo de esta</a:t>
            </a:r>
          </a:p>
          <a:p>
            <a:pPr lvl="1"/>
            <a:r>
              <a:rPr lang="es-MX" dirty="0"/>
              <a:t>.blue{</a:t>
            </a:r>
            <a:r>
              <a:rPr lang="es-MX" dirty="0" err="1"/>
              <a:t>background</a:t>
            </a:r>
            <a:r>
              <a:rPr lang="es-MX" dirty="0"/>
              <a:t>:#0000FF}</a:t>
            </a:r>
          </a:p>
          <a:p>
            <a:r>
              <a:rPr lang="es-MX" dirty="0"/>
              <a:t>O incluso podrimos buscar esa clase dentro de ciertos elementos o clases para que solo esa sea modificado</a:t>
            </a:r>
          </a:p>
          <a:p>
            <a:pPr lvl="1"/>
            <a:r>
              <a:rPr lang="es-MX" dirty="0" err="1"/>
              <a:t>html</a:t>
            </a:r>
            <a:r>
              <a:rPr lang="es-MX" dirty="0"/>
              <a:t> </a:t>
            </a:r>
            <a:r>
              <a:rPr lang="es-MX" dirty="0" err="1"/>
              <a:t>body</a:t>
            </a:r>
            <a:r>
              <a:rPr lang="es-MX" dirty="0"/>
              <a:t> .red{background:FF0000}</a:t>
            </a:r>
          </a:p>
        </p:txBody>
      </p:sp>
    </p:spTree>
    <p:extLst>
      <p:ext uri="{BB962C8B-B14F-4D97-AF65-F5344CB8AC3E}">
        <p14:creationId xmlns:p14="http://schemas.microsoft.com/office/powerpoint/2010/main" val="376594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0350-7751-4C54-B0F9-161A2EA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selectores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22BD-54E3-441E-92A7-93524595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es el </a:t>
            </a:r>
            <a:r>
              <a:rPr lang="en-US" dirty="0" err="1"/>
              <a:t>tipo</a:t>
            </a:r>
            <a:r>
              <a:rPr lang="en-US" dirty="0"/>
              <a:t> de selector a </a:t>
            </a:r>
            <a:r>
              <a:rPr lang="en-US" dirty="0" err="1"/>
              <a:t>usar</a:t>
            </a:r>
            <a:endParaRPr lang="en-US" dirty="0"/>
          </a:p>
          <a:p>
            <a:pPr lvl="1"/>
            <a:r>
              <a:rPr lang="en-US" b="1" dirty="0" err="1"/>
              <a:t>Etiqueta</a:t>
            </a:r>
            <a:r>
              <a:rPr lang="en-US" b="1" dirty="0"/>
              <a:t>, </a:t>
            </a:r>
            <a:r>
              <a:rPr lang="en-US" dirty="0"/>
              <a:t>h1 {…}</a:t>
            </a:r>
          </a:p>
          <a:p>
            <a:pPr lvl="1"/>
            <a:r>
              <a:rPr lang="en-US" b="1" dirty="0"/>
              <a:t>ID, </a:t>
            </a:r>
            <a:r>
              <a:rPr lang="en-US" dirty="0"/>
              <a:t>#id {…}</a:t>
            </a:r>
          </a:p>
          <a:p>
            <a:pPr lvl="1"/>
            <a:r>
              <a:rPr lang="en-US" b="1" dirty="0" err="1"/>
              <a:t>Clase</a:t>
            </a:r>
            <a:r>
              <a:rPr lang="en-US" b="1" dirty="0"/>
              <a:t>, </a:t>
            </a:r>
            <a:r>
              <a:rPr lang="en-US" dirty="0"/>
              <a:t>.class {…}</a:t>
            </a:r>
          </a:p>
          <a:p>
            <a:pPr lvl="1"/>
            <a:r>
              <a:rPr lang="en-US" b="1" dirty="0" err="1"/>
              <a:t>Agrupacion</a:t>
            </a:r>
            <a:r>
              <a:rPr lang="en-US" b="1" dirty="0"/>
              <a:t>, </a:t>
            </a:r>
            <a:r>
              <a:rPr lang="en-US" dirty="0"/>
              <a:t>h1,h2,p {…}</a:t>
            </a:r>
          </a:p>
          <a:p>
            <a:pPr lvl="1"/>
            <a:r>
              <a:rPr lang="en-US" b="1" dirty="0"/>
              <a:t>Universal, </a:t>
            </a:r>
            <a:r>
              <a:rPr lang="en-US" dirty="0"/>
              <a:t>* {…}</a:t>
            </a:r>
          </a:p>
          <a:p>
            <a:pPr lvl="1"/>
            <a:r>
              <a:rPr lang="en-US" b="1" dirty="0" err="1"/>
              <a:t>Descendente</a:t>
            </a:r>
            <a:r>
              <a:rPr lang="en-US" b="1" dirty="0"/>
              <a:t>, </a:t>
            </a:r>
          </a:p>
          <a:p>
            <a:pPr lvl="2"/>
            <a:r>
              <a:rPr lang="en-US" dirty="0"/>
              <a:t>div span {…}</a:t>
            </a:r>
          </a:p>
          <a:p>
            <a:pPr lvl="2"/>
            <a:r>
              <a:rPr lang="en-US" dirty="0"/>
              <a:t>p a span </a:t>
            </a:r>
            <a:r>
              <a:rPr lang="en-US" dirty="0" err="1"/>
              <a:t>em</a:t>
            </a:r>
            <a:r>
              <a:rPr lang="en-US" dirty="0"/>
              <a:t> {…}</a:t>
            </a:r>
          </a:p>
          <a:p>
            <a:pPr lvl="2"/>
            <a:r>
              <a:rPr lang="en-US" dirty="0" err="1"/>
              <a:t>p.class</a:t>
            </a:r>
            <a:r>
              <a:rPr lang="en-US" dirty="0"/>
              <a:t> {…}</a:t>
            </a:r>
          </a:p>
          <a:p>
            <a:pPr lvl="1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0164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F921-B872-45C8-90ED-2F0952B9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Selectores</a:t>
            </a:r>
            <a:r>
              <a:rPr lang="en-US" dirty="0"/>
              <a:t> </a:t>
            </a:r>
            <a:r>
              <a:rPr lang="en-US" dirty="0" err="1"/>
              <a:t>avanzados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F752-B2B4-48E9-81BB-DF59AACB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ciertas operaciones con selectores que se consideran mas específicos.</a:t>
            </a:r>
          </a:p>
          <a:p>
            <a:pPr lvl="1"/>
            <a:r>
              <a:rPr lang="es-MX" b="1" dirty="0"/>
              <a:t>Hijo directo, </a:t>
            </a:r>
            <a:r>
              <a:rPr lang="es-MX" dirty="0" err="1"/>
              <a:t>div</a:t>
            </a:r>
            <a:r>
              <a:rPr lang="es-MX" dirty="0"/>
              <a:t> &gt; </a:t>
            </a:r>
            <a:r>
              <a:rPr lang="es-MX" dirty="0" err="1"/>
              <a:t>span</a:t>
            </a:r>
            <a:r>
              <a:rPr lang="es-MX" dirty="0"/>
              <a:t> </a:t>
            </a:r>
            <a:r>
              <a:rPr lang="en-US" dirty="0"/>
              <a:t>{…}</a:t>
            </a:r>
          </a:p>
          <a:p>
            <a:pPr lvl="1"/>
            <a:r>
              <a:rPr lang="en-US" b="1" dirty="0" err="1"/>
              <a:t>Adyacente</a:t>
            </a:r>
            <a:r>
              <a:rPr lang="en-US" b="1" dirty="0"/>
              <a:t>, </a:t>
            </a:r>
            <a:r>
              <a:rPr lang="en-US" dirty="0"/>
              <a:t>p + h2 {…}</a:t>
            </a:r>
          </a:p>
          <a:p>
            <a:pPr lvl="1"/>
            <a:r>
              <a:rPr lang="en-US" b="1" dirty="0" err="1"/>
              <a:t>Atributo</a:t>
            </a:r>
            <a:r>
              <a:rPr lang="en-US" b="1" dirty="0"/>
              <a:t>, </a:t>
            </a:r>
            <a:r>
              <a:rPr lang="en-US" dirty="0"/>
              <a:t>input[</a:t>
            </a:r>
            <a:r>
              <a:rPr lang="en-US" dirty="0" err="1"/>
              <a:t>attr</a:t>
            </a:r>
            <a:r>
              <a:rPr lang="en-US" dirty="0"/>
              <a:t>] {…}</a:t>
            </a:r>
          </a:p>
          <a:p>
            <a:pPr lvl="1"/>
            <a:r>
              <a:rPr lang="en-US" b="1" dirty="0" err="1"/>
              <a:t>Atributo</a:t>
            </a:r>
            <a:r>
              <a:rPr lang="en-US" b="1" dirty="0"/>
              <a:t> con valor, </a:t>
            </a:r>
            <a:r>
              <a:rPr lang="en-US" dirty="0"/>
              <a:t>input[</a:t>
            </a:r>
            <a:r>
              <a:rPr lang="en-US" dirty="0" err="1"/>
              <a:t>attr</a:t>
            </a:r>
            <a:r>
              <a:rPr lang="en-US" dirty="0"/>
              <a:t>=value] {…}</a:t>
            </a:r>
            <a:endParaRPr lang="en-US" b="1" dirty="0"/>
          </a:p>
          <a:p>
            <a:pPr lvl="1"/>
            <a:r>
              <a:rPr lang="en-US" b="1" dirty="0" err="1"/>
              <a:t>Activos</a:t>
            </a:r>
            <a:r>
              <a:rPr lang="en-US" b="1" dirty="0"/>
              <a:t>, </a:t>
            </a:r>
            <a:r>
              <a:rPr lang="en-US" dirty="0"/>
              <a:t>a:active {…}</a:t>
            </a:r>
          </a:p>
          <a:p>
            <a:pPr lvl="1"/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elemento</a:t>
            </a:r>
            <a:r>
              <a:rPr lang="en-US" b="1" dirty="0"/>
              <a:t>, </a:t>
            </a:r>
            <a:r>
              <a:rPr lang="en-US" dirty="0"/>
              <a:t>a:hover {…}</a:t>
            </a:r>
          </a:p>
          <a:p>
            <a:pPr lvl="1"/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foco</a:t>
            </a:r>
            <a:r>
              <a:rPr lang="en-US" b="1" dirty="0"/>
              <a:t>, </a:t>
            </a:r>
            <a:r>
              <a:rPr lang="en-US" dirty="0"/>
              <a:t>a:focus {…}</a:t>
            </a:r>
          </a:p>
          <a:p>
            <a:pPr lvl="1"/>
            <a:r>
              <a:rPr lang="en-US" b="1" dirty="0"/>
              <a:t>Links no </a:t>
            </a:r>
            <a:r>
              <a:rPr lang="en-US" b="1" dirty="0" err="1"/>
              <a:t>visitados</a:t>
            </a:r>
            <a:r>
              <a:rPr lang="en-US" b="1" dirty="0"/>
              <a:t>, </a:t>
            </a:r>
            <a:r>
              <a:rPr lang="en-US" dirty="0"/>
              <a:t>a:link {…}</a:t>
            </a:r>
          </a:p>
          <a:p>
            <a:pPr lvl="1"/>
            <a:r>
              <a:rPr lang="en-US" b="1" dirty="0"/>
              <a:t>Links </a:t>
            </a:r>
            <a:r>
              <a:rPr lang="en-US" b="1" dirty="0" err="1"/>
              <a:t>visitados</a:t>
            </a:r>
            <a:r>
              <a:rPr lang="en-US" b="1" dirty="0"/>
              <a:t>, </a:t>
            </a:r>
            <a:r>
              <a:rPr lang="en-US" dirty="0"/>
              <a:t>a:visited {…}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444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B4A3-78D5-47B5-9D27-AD128BBD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EA58-8A95-4479-9E46-2C734EC6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HTML se </a:t>
            </a:r>
            <a:r>
              <a:rPr lang="en-US" dirty="0" err="1"/>
              <a:t>podrian</a:t>
            </a:r>
            <a:r>
              <a:rPr lang="en-US" dirty="0"/>
              <a:t> considerer que </a:t>
            </a:r>
            <a:r>
              <a:rPr lang="en-US" dirty="0" err="1"/>
              <a:t>estan</a:t>
            </a:r>
            <a:r>
              <a:rPr lang="en-US" dirty="0"/>
              <a:t> dentro de una </a:t>
            </a:r>
            <a:r>
              <a:rPr lang="en-US" dirty="0" err="1"/>
              <a:t>caja</a:t>
            </a:r>
            <a:r>
              <a:rPr lang="en-US" dirty="0"/>
              <a:t>.</a:t>
            </a:r>
          </a:p>
          <a:p>
            <a:r>
              <a:rPr lang="en-US" dirty="0"/>
              <a:t>El CSS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termino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dise</a:t>
            </a:r>
            <a:r>
              <a:rPr lang="es-MX" dirty="0" err="1"/>
              <a:t>ñar</a:t>
            </a:r>
            <a:r>
              <a:rPr lang="es-MX" dirty="0"/>
              <a:t> el aspecto</a:t>
            </a:r>
          </a:p>
          <a:p>
            <a:r>
              <a:rPr lang="es-MX" dirty="0"/>
              <a:t>Sus partes de interna a externa son</a:t>
            </a:r>
          </a:p>
          <a:p>
            <a:pPr lvl="1"/>
            <a:r>
              <a:rPr lang="es-MX" b="1" dirty="0"/>
              <a:t>Content, </a:t>
            </a:r>
            <a:r>
              <a:rPr lang="es-MX" dirty="0"/>
              <a:t>es la caja principal, donde se encuentran los textos e imágenes</a:t>
            </a:r>
          </a:p>
          <a:p>
            <a:pPr lvl="1"/>
            <a:r>
              <a:rPr lang="es-MX" b="1" dirty="0" err="1"/>
              <a:t>Padding</a:t>
            </a:r>
            <a:r>
              <a:rPr lang="es-MX" b="1" dirty="0"/>
              <a:t>, </a:t>
            </a:r>
            <a:r>
              <a:rPr lang="es-MX" dirty="0"/>
              <a:t>crea un área alrededor del contenido, es transparente</a:t>
            </a:r>
          </a:p>
          <a:p>
            <a:pPr lvl="1"/>
            <a:r>
              <a:rPr lang="es-MX" b="1" dirty="0" err="1"/>
              <a:t>Border</a:t>
            </a:r>
            <a:r>
              <a:rPr lang="es-MX" b="1" dirty="0"/>
              <a:t>, </a:t>
            </a:r>
            <a:r>
              <a:rPr lang="es-MX" dirty="0"/>
              <a:t>un borde que rodea al </a:t>
            </a:r>
            <a:r>
              <a:rPr lang="es-MX" dirty="0" err="1"/>
              <a:t>Padding</a:t>
            </a:r>
            <a:r>
              <a:rPr lang="es-MX" dirty="0"/>
              <a:t> y Content</a:t>
            </a:r>
            <a:endParaRPr lang="es-MX" b="1" dirty="0"/>
          </a:p>
          <a:p>
            <a:pPr lvl="1"/>
            <a:r>
              <a:rPr lang="es-MX" b="1" dirty="0" err="1"/>
              <a:t>Margin</a:t>
            </a:r>
            <a:r>
              <a:rPr lang="es-MX" b="1" dirty="0"/>
              <a:t>, </a:t>
            </a:r>
            <a:r>
              <a:rPr lang="es-MX" dirty="0"/>
              <a:t>el área mas alejada y es transparente</a:t>
            </a:r>
            <a:endParaRPr lang="es-MX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52B29-4C77-4B3D-88E4-F892CEC96C51}"/>
              </a:ext>
            </a:extLst>
          </p:cNvPr>
          <p:cNvSpPr/>
          <p:nvPr/>
        </p:nvSpPr>
        <p:spPr>
          <a:xfrm>
            <a:off x="3816626" y="4913906"/>
            <a:ext cx="3792772" cy="1522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0896B-6D63-4EAE-B9CE-ED89C8BFAF91}"/>
              </a:ext>
            </a:extLst>
          </p:cNvPr>
          <p:cNvSpPr/>
          <p:nvPr/>
        </p:nvSpPr>
        <p:spPr>
          <a:xfrm>
            <a:off x="4079019" y="5064981"/>
            <a:ext cx="3267986" cy="1220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9220C-AAA4-48B6-81BA-56F9B2CE1CC3}"/>
              </a:ext>
            </a:extLst>
          </p:cNvPr>
          <p:cNvSpPr/>
          <p:nvPr/>
        </p:nvSpPr>
        <p:spPr>
          <a:xfrm>
            <a:off x="4405022" y="5311471"/>
            <a:ext cx="2615980" cy="74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B7135-C9ED-45EF-AE8C-AFFBE846F62D}"/>
              </a:ext>
            </a:extLst>
          </p:cNvPr>
          <p:cNvSpPr/>
          <p:nvPr/>
        </p:nvSpPr>
        <p:spPr>
          <a:xfrm>
            <a:off x="4715123" y="5462546"/>
            <a:ext cx="1995778" cy="425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2175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D7D7-B537-4F16-B0B3-69E8AFCE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elementos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5128-F151-4AF6-A0BF-932E1B37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elementos se pueden organizar en la manera que se acomodan u organizan</a:t>
            </a:r>
          </a:p>
          <a:p>
            <a:r>
              <a:rPr lang="es-MX" b="1" dirty="0"/>
              <a:t>Block,</a:t>
            </a:r>
            <a:r>
              <a:rPr lang="es-MX" dirty="0"/>
              <a:t> o de bloque, son aquellos que siempre inician una nueva línea o renglón, ocupan todo el espacio disponible hasta el final de esta</a:t>
            </a:r>
          </a:p>
          <a:p>
            <a:r>
              <a:rPr lang="es-MX" b="1" dirty="0" err="1"/>
              <a:t>Inline</a:t>
            </a:r>
            <a:r>
              <a:rPr lang="es-MX" b="1" dirty="0"/>
              <a:t>, </a:t>
            </a:r>
            <a:r>
              <a:rPr lang="es-MX" dirty="0"/>
              <a:t>o en línea, no </a:t>
            </a:r>
            <a:r>
              <a:rPr lang="es-MX" dirty="0" err="1"/>
              <a:t>empeizan</a:t>
            </a:r>
            <a:r>
              <a:rPr lang="es-MX" dirty="0"/>
              <a:t> una nueva línea o renglón y solo ocupan el espacio designado para estos</a:t>
            </a:r>
          </a:p>
          <a:p>
            <a:r>
              <a:rPr lang="es-MX" b="1" dirty="0" err="1"/>
              <a:t>Inline</a:t>
            </a:r>
            <a:r>
              <a:rPr lang="es-MX" b="1" dirty="0"/>
              <a:t>-block, </a:t>
            </a:r>
            <a:r>
              <a:rPr lang="es-MX" dirty="0"/>
              <a:t>no agrega una nueva línea después del elemento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8527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CB63-BF90-44CE-94B3-36FAC721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Posicionamiento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784A-69BD-4FF1-865B-167CA106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como se vallan a acomodar los elementos dependen de su posicionamiento, existe una propiedad a modificar para lograr lo que deseamos llamada </a:t>
            </a:r>
            <a:r>
              <a:rPr lang="es-MX" b="1" dirty="0"/>
              <a:t>position </a:t>
            </a:r>
            <a:r>
              <a:rPr lang="es-MX" dirty="0"/>
              <a:t> sus atributos pueden realizar grandes cambios a nuestra vista</a:t>
            </a:r>
          </a:p>
          <a:p>
            <a:r>
              <a:rPr lang="es-MX" b="1" dirty="0" err="1"/>
              <a:t>Static</a:t>
            </a:r>
            <a:r>
              <a:rPr lang="es-MX" b="1" dirty="0"/>
              <a:t>, </a:t>
            </a:r>
            <a:r>
              <a:rPr lang="es-MX" dirty="0"/>
              <a:t>ignorara los valores top, </a:t>
            </a:r>
            <a:r>
              <a:rPr lang="es-MX" dirty="0" err="1"/>
              <a:t>right</a:t>
            </a:r>
            <a:r>
              <a:rPr lang="es-MX" dirty="0"/>
              <a:t>, </a:t>
            </a:r>
            <a:r>
              <a:rPr lang="es-MX" dirty="0" err="1"/>
              <a:t>bottom</a:t>
            </a:r>
            <a:r>
              <a:rPr lang="es-MX" dirty="0"/>
              <a:t> y </a:t>
            </a:r>
            <a:r>
              <a:rPr lang="es-MX" dirty="0" err="1"/>
              <a:t>left</a:t>
            </a:r>
            <a:endParaRPr lang="es-MX" dirty="0"/>
          </a:p>
          <a:p>
            <a:r>
              <a:rPr lang="es-MX" b="1" dirty="0" err="1"/>
              <a:t>Relative</a:t>
            </a:r>
            <a:r>
              <a:rPr lang="es-MX" b="1" dirty="0"/>
              <a:t>, </a:t>
            </a:r>
            <a:r>
              <a:rPr lang="es-MX" dirty="0"/>
              <a:t>es controlado por las propiedades top, </a:t>
            </a:r>
            <a:r>
              <a:rPr lang="es-MX" dirty="0" err="1"/>
              <a:t>right</a:t>
            </a:r>
            <a:r>
              <a:rPr lang="es-MX" dirty="0"/>
              <a:t>, </a:t>
            </a:r>
            <a:r>
              <a:rPr lang="es-MX" dirty="0" err="1"/>
              <a:t>bottom</a:t>
            </a:r>
            <a:r>
              <a:rPr lang="es-MX" dirty="0"/>
              <a:t> y </a:t>
            </a:r>
            <a:r>
              <a:rPr lang="es-MX" dirty="0" err="1"/>
              <a:t>left</a:t>
            </a:r>
            <a:endParaRPr lang="es-MX" dirty="0"/>
          </a:p>
          <a:p>
            <a:r>
              <a:rPr lang="es-MX" b="1" dirty="0"/>
              <a:t>Absolute, </a:t>
            </a:r>
            <a:r>
              <a:rPr lang="es-MX" dirty="0"/>
              <a:t>es una posición relativa a nuestro contenedor mas cercano, es afectado por las propiedades top, </a:t>
            </a:r>
            <a:r>
              <a:rPr lang="es-MX" dirty="0" err="1"/>
              <a:t>right</a:t>
            </a:r>
            <a:r>
              <a:rPr lang="es-MX" dirty="0"/>
              <a:t>, </a:t>
            </a:r>
            <a:r>
              <a:rPr lang="es-MX" dirty="0" err="1"/>
              <a:t>bottom</a:t>
            </a:r>
            <a:r>
              <a:rPr lang="es-MX" dirty="0"/>
              <a:t> y </a:t>
            </a:r>
            <a:r>
              <a:rPr lang="es-MX" dirty="0" err="1"/>
              <a:t>left</a:t>
            </a:r>
            <a:endParaRPr lang="es-MX" dirty="0"/>
          </a:p>
          <a:p>
            <a:r>
              <a:rPr lang="es-MX" b="1" dirty="0" err="1"/>
              <a:t>Fixed</a:t>
            </a:r>
            <a:r>
              <a:rPr lang="es-MX" b="1" dirty="0"/>
              <a:t>, </a:t>
            </a:r>
            <a:r>
              <a:rPr lang="es-MX" dirty="0"/>
              <a:t>tal como el absoluto pero este no se ve afectado aunque la pagina sea desplazada</a:t>
            </a:r>
          </a:p>
          <a:p>
            <a:r>
              <a:rPr lang="es-MX" b="1" dirty="0" err="1"/>
              <a:t>Sticky</a:t>
            </a:r>
            <a:r>
              <a:rPr lang="es-MX" b="1" dirty="0"/>
              <a:t>, </a:t>
            </a:r>
            <a:r>
              <a:rPr lang="es-MX" dirty="0"/>
              <a:t>es una posición basada en el desplazamiento de nuestra pagina, es un punto intermedio entre </a:t>
            </a:r>
            <a:r>
              <a:rPr lang="es-MX" b="1" dirty="0" err="1"/>
              <a:t>Relative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Fixed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95388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204D-AE6F-45D0-85F9-934F6E7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¿Juntos o separados?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8359-6839-4E0B-BFE7-F97FABEB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el HTML y el CSS se pueden contener en un solo archivo es aconsejable que se manejen en separados, con esto el escalamiento y el mantenimiento de un sitio puede ser mas sencillo.</a:t>
            </a:r>
          </a:p>
        </p:txBody>
      </p:sp>
    </p:spTree>
    <p:extLst>
      <p:ext uri="{BB962C8B-B14F-4D97-AF65-F5344CB8AC3E}">
        <p14:creationId xmlns:p14="http://schemas.microsoft.com/office/powerpoint/2010/main" val="376685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3DA4-A02A-4F5B-B206-5F34C60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4B01-7317-4FBE-A784-263193CD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lenguaje que nos permite crear la estructura de nuestra pagina web, permitir que los autores puedan:</a:t>
            </a:r>
          </a:p>
          <a:p>
            <a:pPr lvl="1"/>
            <a:r>
              <a:rPr lang="es-MX" dirty="0"/>
              <a:t>Publicar documentos</a:t>
            </a:r>
          </a:p>
          <a:p>
            <a:pPr lvl="1"/>
            <a:r>
              <a:rPr lang="es-MX" dirty="0"/>
              <a:t>Redireccionar a otra información</a:t>
            </a:r>
          </a:p>
          <a:p>
            <a:pPr lvl="1"/>
            <a:r>
              <a:rPr lang="es-MX" dirty="0"/>
              <a:t>Diseñar formularios para la realización de transacciones</a:t>
            </a:r>
          </a:p>
          <a:p>
            <a:pPr lvl="1"/>
            <a:r>
              <a:rPr lang="es-MX" dirty="0"/>
              <a:t>Incluir multimedia</a:t>
            </a:r>
          </a:p>
          <a:p>
            <a:r>
              <a:rPr lang="es-MX" dirty="0"/>
              <a:t>Nos permite crear las estructuras en base a </a:t>
            </a:r>
            <a:r>
              <a:rPr lang="es-MX" b="1" i="1" dirty="0"/>
              <a:t>“</a:t>
            </a:r>
            <a:r>
              <a:rPr lang="es-MX" b="1" i="1" dirty="0" err="1"/>
              <a:t>markup</a:t>
            </a:r>
            <a:r>
              <a:rPr lang="es-MX" b="1" i="1" dirty="0"/>
              <a:t>” </a:t>
            </a:r>
            <a:r>
              <a:rPr lang="es-MX" dirty="0"/>
              <a:t>o marcadores.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414915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1151-9948-4AC1-B948-578BBEB3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</a:t>
            </a:r>
            <a:r>
              <a:rPr lang="es-MX" dirty="0" err="1"/>
              <a:t>basica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595-56CD-4AD9-A818-2B1E089D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&lt;!DOCTYPE </a:t>
            </a:r>
            <a:r>
              <a:rPr lang="es-MX" dirty="0" err="1"/>
              <a:t>html</a:t>
            </a:r>
            <a:r>
              <a:rPr lang="es-MX" dirty="0"/>
              <a:t>&gt; &lt;!-- Permite al navegador saber que </a:t>
            </a:r>
            <a:r>
              <a:rPr lang="es-MX" dirty="0" err="1"/>
              <a:t>version</a:t>
            </a:r>
            <a:r>
              <a:rPr lang="es-MX" dirty="0"/>
              <a:t> de </a:t>
            </a:r>
            <a:r>
              <a:rPr lang="es-MX" dirty="0" err="1"/>
              <a:t>html</a:t>
            </a:r>
            <a:r>
              <a:rPr lang="es-MX" dirty="0"/>
              <a:t> se usa --&gt;</a:t>
            </a:r>
          </a:p>
          <a:p>
            <a:r>
              <a:rPr lang="es-MX" dirty="0"/>
              <a:t>&lt;</a:t>
            </a:r>
            <a:r>
              <a:rPr lang="es-MX" dirty="0" err="1"/>
              <a:t>html</a:t>
            </a:r>
            <a:r>
              <a:rPr lang="es-MX" dirty="0"/>
              <a:t>&gt; &lt;!-- Contenedor padre que resguarda todos los elementos de la pagina --&gt;</a:t>
            </a:r>
          </a:p>
          <a:p>
            <a:r>
              <a:rPr lang="es-MX" dirty="0"/>
              <a:t>&lt;head&gt; &lt;!-- Contiene la </a:t>
            </a:r>
            <a:r>
              <a:rPr lang="es-MX" dirty="0" err="1"/>
              <a:t>informacion</a:t>
            </a:r>
            <a:r>
              <a:rPr lang="es-MX" dirty="0"/>
              <a:t> descriptiva y </a:t>
            </a:r>
            <a:r>
              <a:rPr lang="es-MX" dirty="0" err="1"/>
              <a:t>metadata</a:t>
            </a:r>
            <a:r>
              <a:rPr lang="es-MX" dirty="0"/>
              <a:t> de la pagina --&gt;</a:t>
            </a:r>
          </a:p>
          <a:p>
            <a:r>
              <a:rPr lang="es-MX" dirty="0"/>
              <a:t>	&lt;meta </a:t>
            </a:r>
            <a:r>
              <a:rPr lang="es-MX" dirty="0" err="1"/>
              <a:t>charset</a:t>
            </a:r>
            <a:r>
              <a:rPr lang="es-MX" dirty="0"/>
              <a:t>="UTF-8"&gt; &lt;!-- </a:t>
            </a:r>
            <a:r>
              <a:rPr lang="es-MX" dirty="0" err="1"/>
              <a:t>Codificacion</a:t>
            </a:r>
            <a:r>
              <a:rPr lang="es-MX" dirty="0"/>
              <a:t> a usar --&gt;</a:t>
            </a:r>
          </a:p>
          <a:p>
            <a:r>
              <a:rPr lang="es-MX" dirty="0"/>
              <a:t>	&lt;</a:t>
            </a:r>
            <a:r>
              <a:rPr lang="es-MX" dirty="0" err="1"/>
              <a:t>title</a:t>
            </a:r>
            <a:r>
              <a:rPr lang="es-MX" dirty="0"/>
              <a:t>&gt;</a:t>
            </a:r>
            <a:r>
              <a:rPr lang="es-MX" dirty="0" err="1"/>
              <a:t>Document</a:t>
            </a:r>
            <a:r>
              <a:rPr lang="es-MX" dirty="0"/>
              <a:t>&lt;/</a:t>
            </a:r>
            <a:r>
              <a:rPr lang="es-MX" dirty="0" err="1"/>
              <a:t>title</a:t>
            </a:r>
            <a:r>
              <a:rPr lang="es-MX" dirty="0"/>
              <a:t>&gt; &lt;!-- Titulo de la pagina --&gt;</a:t>
            </a:r>
          </a:p>
          <a:p>
            <a:r>
              <a:rPr lang="es-MX" dirty="0"/>
              <a:t>&lt;/head&gt;</a:t>
            </a:r>
          </a:p>
          <a:p>
            <a:r>
              <a:rPr lang="es-MX" dirty="0"/>
              <a:t>&lt;</a:t>
            </a:r>
            <a:r>
              <a:rPr lang="es-MX" dirty="0" err="1"/>
              <a:t>body</a:t>
            </a:r>
            <a:r>
              <a:rPr lang="es-MX" dirty="0"/>
              <a:t>&gt; &lt;!-- Resguarda el contenido de la pagina --&gt;</a:t>
            </a:r>
          </a:p>
          <a:p>
            <a:r>
              <a:rPr lang="es-MX" dirty="0"/>
              <a:t>	Content</a:t>
            </a:r>
          </a:p>
          <a:p>
            <a:r>
              <a:rPr lang="es-MX" dirty="0"/>
              <a:t>	&lt;!-- ESTO ES UN COMENTARIO DENTRO DE HTML --&gt;</a:t>
            </a:r>
          </a:p>
          <a:p>
            <a:r>
              <a:rPr lang="es-MX" dirty="0"/>
              <a:t>&lt;/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&lt;/</a:t>
            </a:r>
            <a:r>
              <a:rPr lang="es-MX" dirty="0" err="1"/>
              <a:t>html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460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FAD-A877-4E2C-A08B-68F5709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1225-63FB-4ECC-A382-1FFE750B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lo </a:t>
            </a:r>
            <a:r>
              <a:rPr lang="en-US" dirty="0" err="1"/>
              <a:t>menciona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trabaja</a:t>
            </a:r>
            <a:r>
              <a:rPr lang="en-US" dirty="0"/>
              <a:t> por medio de </a:t>
            </a:r>
            <a:r>
              <a:rPr lang="en-US" dirty="0" err="1"/>
              <a:t>etiquetas</a:t>
            </a:r>
            <a:r>
              <a:rPr lang="en-US" dirty="0"/>
              <a:t> que son </a:t>
            </a:r>
            <a:r>
              <a:rPr lang="en-US" dirty="0" err="1"/>
              <a:t>conocidos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i="1" dirty="0"/>
              <a:t>“elements”</a:t>
            </a:r>
            <a:r>
              <a:rPr lang="en-US" dirty="0"/>
              <a:t> o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elementos</a:t>
            </a:r>
            <a:r>
              <a:rPr lang="en-US" dirty="0"/>
              <a:t>.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anidados</a:t>
            </a:r>
            <a:r>
              <a:rPr lang="en-US" dirty="0"/>
              <a:t>.</a:t>
            </a:r>
          </a:p>
          <a:p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llegar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sus </a:t>
            </a:r>
            <a:r>
              <a:rPr lang="en-US" dirty="0" err="1"/>
              <a:t>propios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mayoria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funcionaran</a:t>
            </a:r>
            <a:r>
              <a:rPr lang="en-US" dirty="0"/>
              <a:t> por medio de una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apertura</a:t>
            </a:r>
            <a:r>
              <a:rPr lang="en-US" dirty="0"/>
              <a:t> y una de </a:t>
            </a:r>
            <a:r>
              <a:rPr lang="en-US" dirty="0" err="1"/>
              <a:t>clausura</a:t>
            </a:r>
            <a:r>
              <a:rPr lang="en-US" dirty="0"/>
              <a:t>.</a:t>
            </a:r>
          </a:p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consideran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“empty element” o element </a:t>
            </a:r>
            <a:r>
              <a:rPr lang="en-US" dirty="0" err="1"/>
              <a:t>vacio</a:t>
            </a:r>
            <a:r>
              <a:rPr lang="en-US" dirty="0"/>
              <a:t>, son </a:t>
            </a:r>
            <a:r>
              <a:rPr lang="en-US" dirty="0" err="1"/>
              <a:t>aquellas</a:t>
            </a:r>
            <a:r>
              <a:rPr lang="en-US" dirty="0"/>
              <a:t> que no </a:t>
            </a:r>
            <a:r>
              <a:rPr lang="en-US" dirty="0" err="1"/>
              <a:t>requieren</a:t>
            </a:r>
            <a:r>
              <a:rPr lang="en-US" dirty="0"/>
              <a:t> de una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clausura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etiquetas</a:t>
            </a:r>
            <a:r>
              <a:rPr lang="en-US" dirty="0"/>
              <a:t> no </a:t>
            </a:r>
            <a:r>
              <a:rPr lang="en-US" dirty="0" err="1"/>
              <a:t>distinguen</a:t>
            </a:r>
            <a:r>
              <a:rPr lang="en-US" dirty="0"/>
              <a:t> entre </a:t>
            </a:r>
            <a:r>
              <a:rPr lang="en-US" dirty="0" err="1"/>
              <a:t>mayusculas</a:t>
            </a:r>
            <a:r>
              <a:rPr lang="en-US" dirty="0"/>
              <a:t> y </a:t>
            </a:r>
            <a:r>
              <a:rPr lang="en-US" dirty="0" err="1"/>
              <a:t>minusculas</a:t>
            </a:r>
            <a:r>
              <a:rPr lang="en-US" dirty="0"/>
              <a:t>. Y el standard actual no require de </a:t>
            </a:r>
            <a:r>
              <a:rPr lang="en-US" dirty="0" err="1"/>
              <a:t>minusculas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minuculas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90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9A4D-D30E-453B-9BD0-08D15598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EjemploS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8270-38B6-4ECC-B394-33D875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&lt;p&gt; Esto es &lt;</a:t>
            </a:r>
            <a:r>
              <a:rPr lang="es-MX" dirty="0" err="1"/>
              <a:t>br</a:t>
            </a:r>
            <a:r>
              <a:rPr lang="es-MX" dirty="0"/>
              <a:t>&gt; un ejemplo. &lt;/p&gt;</a:t>
            </a:r>
          </a:p>
          <a:p>
            <a:pPr lvl="1"/>
            <a:r>
              <a:rPr lang="es-MX" dirty="0"/>
              <a:t>&lt;p&gt; es la apertura párrafo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br</a:t>
            </a:r>
            <a:r>
              <a:rPr lang="es-MX" dirty="0"/>
              <a:t>&gt; es un elemento vacío</a:t>
            </a:r>
          </a:p>
          <a:p>
            <a:pPr lvl="1"/>
            <a:r>
              <a:rPr lang="es-MX" dirty="0"/>
              <a:t>&lt;/p&gt; es la clausura de un párrafo</a:t>
            </a:r>
          </a:p>
          <a:p>
            <a:r>
              <a:rPr lang="pt-BR" dirty="0"/>
              <a:t>&lt;a href="https://www.google.com"&gt;GOOGLE&lt;/a&gt;</a:t>
            </a:r>
          </a:p>
          <a:p>
            <a:pPr lvl="1"/>
            <a:r>
              <a:rPr lang="pt-BR" dirty="0"/>
              <a:t>&lt;a&gt; es la apertura de un anchor</a:t>
            </a:r>
          </a:p>
          <a:p>
            <a:pPr lvl="1"/>
            <a:r>
              <a:rPr lang="pt-BR" dirty="0"/>
              <a:t>href es un atributo</a:t>
            </a:r>
          </a:p>
          <a:p>
            <a:pPr lvl="1"/>
            <a:r>
              <a:rPr lang="pt-BR" dirty="0"/>
              <a:t>“https://www.google.com” es el valor del atributo href</a:t>
            </a:r>
          </a:p>
          <a:p>
            <a:pPr lvl="1"/>
            <a:r>
              <a:rPr lang="pt-BR" dirty="0"/>
              <a:t>&lt;/a&gt; es la clausura del anchor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0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444C-21F6-4E44-8B98-544F9423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Etiquetas</a:t>
            </a:r>
            <a:r>
              <a:rPr lang="en-US" dirty="0"/>
              <a:t> de </a:t>
            </a:r>
            <a:r>
              <a:rPr lang="en-US" dirty="0" err="1"/>
              <a:t>contenido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641-58C0-4197-BDCA-B3B195F9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una 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que son </a:t>
            </a:r>
            <a:r>
              <a:rPr lang="en-US" dirty="0" err="1"/>
              <a:t>principalmente</a:t>
            </a:r>
            <a:r>
              <a:rPr lang="en-US" dirty="0"/>
              <a:t> para la gestion del </a:t>
            </a:r>
            <a:r>
              <a:rPr lang="en-US" dirty="0" err="1"/>
              <a:t>contenido</a:t>
            </a:r>
            <a:r>
              <a:rPr lang="en-US" dirty="0"/>
              <a:t>, para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agruparlo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secciones</a:t>
            </a:r>
            <a:r>
              <a:rPr lang="en-US" dirty="0"/>
              <a:t>.</a:t>
            </a:r>
          </a:p>
          <a:p>
            <a:pPr lvl="1"/>
            <a:r>
              <a:rPr lang="es-MX" b="1" dirty="0" err="1"/>
              <a:t>div</a:t>
            </a:r>
            <a:r>
              <a:rPr lang="es-MX" dirty="0"/>
              <a:t>, define </a:t>
            </a:r>
            <a:r>
              <a:rPr lang="es-MX" b="1" dirty="0"/>
              <a:t>divisiones</a:t>
            </a:r>
            <a:r>
              <a:rPr lang="es-MX" dirty="0"/>
              <a:t>, es el elemento mas usado para contener otros elementos de HTML.</a:t>
            </a:r>
          </a:p>
          <a:p>
            <a:pPr lvl="1"/>
            <a:r>
              <a:rPr lang="es-MX" b="1" dirty="0" err="1"/>
              <a:t>span</a:t>
            </a:r>
            <a:r>
              <a:rPr lang="es-MX" dirty="0"/>
              <a:t>, </a:t>
            </a:r>
            <a:r>
              <a:rPr lang="es-MX" b="1" dirty="0"/>
              <a:t>agrupa elementos en línea</a:t>
            </a:r>
            <a:r>
              <a:rPr lang="es-MX" dirty="0"/>
              <a:t> para cambio de atributos</a:t>
            </a:r>
          </a:p>
          <a:p>
            <a:pPr lvl="1"/>
            <a:r>
              <a:rPr lang="es-MX" b="1" dirty="0" err="1"/>
              <a:t>section</a:t>
            </a:r>
            <a:r>
              <a:rPr lang="es-MX" dirty="0"/>
              <a:t>, nos permite </a:t>
            </a:r>
            <a:r>
              <a:rPr lang="es-MX" b="1" dirty="0"/>
              <a:t>dividir documentos </a:t>
            </a:r>
            <a:r>
              <a:rPr lang="es-MX" dirty="0"/>
              <a:t>en capítulos, cabeceras y pies de pagina</a:t>
            </a:r>
          </a:p>
          <a:p>
            <a:pPr lvl="1"/>
            <a:r>
              <a:rPr lang="es-MX" b="1" dirty="0" err="1"/>
              <a:t>article</a:t>
            </a:r>
            <a:r>
              <a:rPr lang="es-MX" dirty="0"/>
              <a:t>, tiene </a:t>
            </a:r>
            <a:r>
              <a:rPr lang="es-MX" b="1" dirty="0"/>
              <a:t>información independiente </a:t>
            </a:r>
            <a:r>
              <a:rPr lang="es-MX" dirty="0"/>
              <a:t>que no necesita del resto del sitio</a:t>
            </a:r>
          </a:p>
          <a:p>
            <a:pPr lvl="1"/>
            <a:r>
              <a:rPr lang="es-MX" b="1" dirty="0" err="1"/>
              <a:t>aside</a:t>
            </a:r>
            <a:r>
              <a:rPr lang="es-MX" dirty="0"/>
              <a:t>, define el </a:t>
            </a:r>
            <a:r>
              <a:rPr lang="es-MX" b="1" dirty="0"/>
              <a:t>contenido aparte </a:t>
            </a:r>
            <a:r>
              <a:rPr lang="es-MX" dirty="0"/>
              <a:t>del principal mostrado</a:t>
            </a:r>
          </a:p>
          <a:p>
            <a:pPr lvl="1"/>
            <a:r>
              <a:rPr lang="es-MX" b="1" dirty="0" err="1"/>
              <a:t>nav</a:t>
            </a:r>
            <a:r>
              <a:rPr lang="es-MX" dirty="0"/>
              <a:t>, principalmente para resguardar los links de </a:t>
            </a:r>
            <a:r>
              <a:rPr lang="es-MX" b="1" dirty="0"/>
              <a:t>navegación</a:t>
            </a:r>
            <a:r>
              <a:rPr lang="es-MX" dirty="0"/>
              <a:t>, como </a:t>
            </a:r>
            <a:r>
              <a:rPr lang="es-MX" dirty="0" err="1"/>
              <a:t>menus</a:t>
            </a:r>
            <a:endParaRPr lang="es-MX" dirty="0"/>
          </a:p>
          <a:p>
            <a:pPr lvl="1"/>
            <a:r>
              <a:rPr lang="es-MX" b="1" dirty="0" err="1"/>
              <a:t>adress</a:t>
            </a:r>
            <a:r>
              <a:rPr lang="es-MX" dirty="0"/>
              <a:t>, resguarda la </a:t>
            </a:r>
            <a:r>
              <a:rPr lang="es-MX" b="1" dirty="0"/>
              <a:t>información de contacto </a:t>
            </a:r>
            <a:r>
              <a:rPr lang="es-MX" dirty="0"/>
              <a:t>para el autor del documento</a:t>
            </a:r>
          </a:p>
        </p:txBody>
      </p:sp>
    </p:spTree>
    <p:extLst>
      <p:ext uri="{BB962C8B-B14F-4D97-AF65-F5344CB8AC3E}">
        <p14:creationId xmlns:p14="http://schemas.microsoft.com/office/powerpoint/2010/main" val="188315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9A2B-9772-485F-BA74-4E47EB76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5247-EC16-4D12-AA6F-FB01F046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organizada</a:t>
            </a:r>
            <a:r>
              <a:rPr lang="en-US" dirty="0"/>
              <a:t> </a:t>
            </a:r>
            <a:r>
              <a:rPr lang="en-US" dirty="0" err="1"/>
              <a:t>igualmente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apoyar</a:t>
            </a:r>
            <a:r>
              <a:rPr lang="en-US" dirty="0"/>
              <a:t>.</a:t>
            </a:r>
          </a:p>
          <a:p>
            <a:r>
              <a:rPr lang="en-US" dirty="0"/>
              <a:t>Para los </a:t>
            </a:r>
            <a:r>
              <a:rPr lang="en-US" b="1" dirty="0" err="1"/>
              <a:t>parrafos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el </a:t>
            </a:r>
            <a:r>
              <a:rPr lang="en-US" dirty="0" err="1"/>
              <a:t>elementl</a:t>
            </a:r>
            <a:r>
              <a:rPr lang="en-US" dirty="0"/>
              <a:t> </a:t>
            </a:r>
            <a:r>
              <a:rPr lang="en-US" b="1" dirty="0"/>
              <a:t>&lt;p&gt;</a:t>
            </a:r>
          </a:p>
          <a:p>
            <a:pPr lvl="1"/>
            <a:r>
              <a:rPr lang="en-US" dirty="0"/>
              <a:t>&lt;p&gt;…&lt;/p&gt;</a:t>
            </a:r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b="1" dirty="0" err="1"/>
              <a:t>encabezados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importancia</a:t>
            </a:r>
            <a:r>
              <a:rPr lang="en-US" dirty="0"/>
              <a:t>,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b="1" dirty="0"/>
              <a:t>&lt;h1&gt; </a:t>
            </a:r>
            <a:r>
              <a:rPr lang="en-US" dirty="0"/>
              <a:t>hasta el </a:t>
            </a:r>
            <a:r>
              <a:rPr lang="en-US" b="1" dirty="0"/>
              <a:t>&lt;h6&gt;</a:t>
            </a:r>
          </a:p>
          <a:p>
            <a:r>
              <a:rPr lang="en-US" dirty="0"/>
              <a:t>Por ultimo para </a:t>
            </a:r>
            <a:r>
              <a:rPr lang="en-US" dirty="0" err="1"/>
              <a:t>cambiar</a:t>
            </a:r>
            <a:r>
              <a:rPr lang="en-US" dirty="0"/>
              <a:t> de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el </a:t>
            </a: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</a:t>
            </a:r>
            <a:r>
              <a:rPr lang="en-US" dirty="0"/>
              <a:t>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colocara</a:t>
            </a:r>
            <a:r>
              <a:rPr lang="en-US" dirty="0"/>
              <a:t> una </a:t>
            </a:r>
            <a:r>
              <a:rPr lang="en-US" b="1" dirty="0"/>
              <a:t>division de </a:t>
            </a:r>
            <a:r>
              <a:rPr lang="en-US" b="1" dirty="0" err="1"/>
              <a:t>contenido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9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5FBC-A3E8-4AC3-B353-425E05FB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9B49-9939-4330-9F0D-273B7D4B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las mas </a:t>
            </a:r>
            <a:r>
              <a:rPr lang="en-US" dirty="0" err="1"/>
              <a:t>usadas</a:t>
            </a:r>
            <a:r>
              <a:rPr lang="en-US" dirty="0"/>
              <a:t> son&gt;</a:t>
            </a:r>
          </a:p>
          <a:p>
            <a:r>
              <a:rPr lang="en-US" b="1" dirty="0" err="1"/>
              <a:t>Listas</a:t>
            </a:r>
            <a:r>
              <a:rPr lang="en-US" b="1" dirty="0"/>
              <a:t> </a:t>
            </a:r>
            <a:r>
              <a:rPr lang="en-US" b="1" dirty="0" err="1"/>
              <a:t>ordenadas</a:t>
            </a:r>
            <a:endParaRPr lang="en-US" b="1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coleccion</a:t>
            </a:r>
            <a:r>
              <a:rPr lang="en-US" dirty="0"/>
              <a:t> de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numerica</a:t>
            </a:r>
            <a:r>
              <a:rPr lang="en-US" dirty="0"/>
              <a:t> o </a:t>
            </a:r>
            <a:r>
              <a:rPr lang="en-US" dirty="0" err="1"/>
              <a:t>alfabetica</a:t>
            </a:r>
            <a:endParaRPr lang="en-US" dirty="0"/>
          </a:p>
          <a:p>
            <a:pPr lvl="2"/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lista</a:t>
            </a:r>
            <a:endParaRPr lang="en-US" dirty="0"/>
          </a:p>
          <a:p>
            <a:pPr lvl="2"/>
            <a:r>
              <a:rPr lang="en-US" b="1" dirty="0"/>
              <a:t>&lt;li&gt;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elemento</a:t>
            </a:r>
            <a:endParaRPr lang="en-US" dirty="0"/>
          </a:p>
          <a:p>
            <a:r>
              <a:rPr lang="en-US" b="1" dirty="0"/>
              <a:t>Lista </a:t>
            </a:r>
            <a:r>
              <a:rPr lang="en-US" b="1" dirty="0" err="1"/>
              <a:t>desordenadas</a:t>
            </a:r>
            <a:r>
              <a:rPr lang="en-US" b="1" dirty="0"/>
              <a:t> o con vi</a:t>
            </a:r>
            <a:r>
              <a:rPr lang="es-MX" b="1" dirty="0" err="1"/>
              <a:t>ñetas</a:t>
            </a:r>
            <a:endParaRPr lang="es-MX" b="1" dirty="0"/>
          </a:p>
          <a:p>
            <a:pPr lvl="1"/>
            <a:r>
              <a:rPr lang="es-MX" dirty="0"/>
              <a:t>Una colección de elementos donde </a:t>
            </a:r>
            <a:r>
              <a:rPr lang="es-MX" b="1" dirty="0"/>
              <a:t>no importa su organización</a:t>
            </a:r>
          </a:p>
          <a:p>
            <a:pPr lvl="2"/>
            <a:r>
              <a:rPr lang="en-US" b="1" dirty="0"/>
              <a:t>&lt;ul&gt;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lista</a:t>
            </a:r>
            <a:endParaRPr lang="en-US" dirty="0"/>
          </a:p>
          <a:p>
            <a:pPr lvl="2"/>
            <a:r>
              <a:rPr lang="en-US" b="1" dirty="0"/>
              <a:t>&lt;li&gt;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ayudara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endParaRPr lang="en-US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646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259</TotalTime>
  <Words>1908</Words>
  <Application>Microsoft Office PowerPoint</Application>
  <PresentationFormat>Widescreen</PresentationFormat>
  <Paragraphs>219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</vt:lpstr>
      <vt:lpstr>Banded</vt:lpstr>
      <vt:lpstr>DISEÑO WEB</vt:lpstr>
      <vt:lpstr>COMPONENTES</vt:lpstr>
      <vt:lpstr>¿Qué ES HTML?</vt:lpstr>
      <vt:lpstr>Estructura basica</vt:lpstr>
      <vt:lpstr>Elementos</vt:lpstr>
      <vt:lpstr>EjemploS</vt:lpstr>
      <vt:lpstr>Etiquetas de contenido</vt:lpstr>
      <vt:lpstr>estructuras de texto</vt:lpstr>
      <vt:lpstr>Listas</vt:lpstr>
      <vt:lpstr>Elementos de texto</vt:lpstr>
      <vt:lpstr>Hipervinculos</vt:lpstr>
      <vt:lpstr>Imagenes</vt:lpstr>
      <vt:lpstr>Elementos para tablas</vt:lpstr>
      <vt:lpstr>PowerPoint Presentation</vt:lpstr>
      <vt:lpstr>¿Qué es css?</vt:lpstr>
      <vt:lpstr>Tipos de insercion</vt:lpstr>
      <vt:lpstr>Estructura</vt:lpstr>
      <vt:lpstr>Cascada</vt:lpstr>
      <vt:lpstr>Especificidad</vt:lpstr>
      <vt:lpstr>Anidar</vt:lpstr>
      <vt:lpstr>Tipos de selectores</vt:lpstr>
      <vt:lpstr>Selectores avanzados</vt:lpstr>
      <vt:lpstr>Box model</vt:lpstr>
      <vt:lpstr>Tipos de elementos</vt:lpstr>
      <vt:lpstr>Posicionamiento</vt:lpstr>
      <vt:lpstr>¿Juntos o separados?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Jose OS</dc:creator>
  <cp:lastModifiedBy>Jose OS</cp:lastModifiedBy>
  <cp:revision>19</cp:revision>
  <dcterms:created xsi:type="dcterms:W3CDTF">2019-02-04T19:57:36Z</dcterms:created>
  <dcterms:modified xsi:type="dcterms:W3CDTF">2019-02-05T21:06:12Z</dcterms:modified>
</cp:coreProperties>
</file>