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1" autoAdjust="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7AB47-7735-48D9-9B15-4C816BFD2737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C07E1-25BA-4287-BC9F-B6B8A8D1BC4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019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https://www.w3schools.com/tags/ref_httpmethods.asp</a:t>
            </a:r>
            <a:br>
              <a:rPr lang="es-MX" dirty="0"/>
            </a:br>
            <a:r>
              <a:rPr lang="es-MX" dirty="0"/>
              <a:t>https://www.w3schools.com/tags/att_form_enctype.asp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C07E1-25BA-4287-BC9F-B6B8A8D1BC4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83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https://www.w3schools.com/tags/tag_input.asp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C07E1-25BA-4287-BC9F-B6B8A8D1BC4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41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C07E1-25BA-4287-BC9F-B6B8A8D1BC4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9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E1ED-6C4E-459A-9D06-D3E2889C9F66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2E1B-014E-4202-8DE9-817450CEFA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91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E1ED-6C4E-459A-9D06-D3E2889C9F66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2E1B-014E-4202-8DE9-817450CEFA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60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799E1ED-6C4E-459A-9D06-D3E2889C9F66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3372E1B-014E-4202-8DE9-817450CEFA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39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E1ED-6C4E-459A-9D06-D3E2889C9F66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2E1B-014E-4202-8DE9-817450CEFA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503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9E1ED-6C4E-459A-9D06-D3E2889C9F66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372E1B-014E-4202-8DE9-817450CEFA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2903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E1ED-6C4E-459A-9D06-D3E2889C9F66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2E1B-014E-4202-8DE9-817450CEFA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41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E1ED-6C4E-459A-9D06-D3E2889C9F66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2E1B-014E-4202-8DE9-817450CEFA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9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E1ED-6C4E-459A-9D06-D3E2889C9F66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2E1B-014E-4202-8DE9-817450CEFA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27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E1ED-6C4E-459A-9D06-D3E2889C9F66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2E1B-014E-4202-8DE9-817450CEFA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67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E1ED-6C4E-459A-9D06-D3E2889C9F66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2E1B-014E-4202-8DE9-817450CEFA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07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E1ED-6C4E-459A-9D06-D3E2889C9F66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2E1B-014E-4202-8DE9-817450CEFA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323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799E1ED-6C4E-459A-9D06-D3E2889C9F66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3372E1B-014E-4202-8DE9-817450CEFA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1150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0EFB-848E-44B5-A39D-3F6139BFE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7790C-52AB-4A46-A9A2-2CAF6F776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21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D457-FBC8-454E-99EE-CAAC9172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input 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9B1A-7BC4-45BF-BF37-401D1B51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email</a:t>
            </a:r>
            <a:r>
              <a:rPr lang="es-MX" dirty="0"/>
              <a:t>, nos permite definir un campo para una dirección de correo</a:t>
            </a:r>
            <a:endParaRPr lang="es-MX" b="1" dirty="0"/>
          </a:p>
          <a:p>
            <a:r>
              <a:rPr lang="es-MX" b="1" dirty="0"/>
              <a:t>date</a:t>
            </a:r>
            <a:r>
              <a:rPr lang="es-MX" dirty="0"/>
              <a:t>, te crear un control de fechas, contiene año, mes y </a:t>
            </a:r>
            <a:r>
              <a:rPr lang="es-MX" dirty="0" err="1"/>
              <a:t>dia</a:t>
            </a:r>
            <a:endParaRPr lang="en-US" dirty="0"/>
          </a:p>
          <a:p>
            <a:r>
              <a:rPr lang="en-US" b="1" dirty="0"/>
              <a:t>color</a:t>
            </a:r>
            <a:r>
              <a:rPr lang="es-MX" dirty="0"/>
              <a:t>, nos permite mostrar un selector de color</a:t>
            </a:r>
          </a:p>
          <a:p>
            <a:r>
              <a:rPr lang="es-MX" b="1" dirty="0" err="1"/>
              <a:t>number</a:t>
            </a:r>
            <a:r>
              <a:rPr lang="es-MX" dirty="0"/>
              <a:t>, nos permite la entrada de números</a:t>
            </a:r>
          </a:p>
          <a:p>
            <a:r>
              <a:rPr lang="es-MX" b="1" dirty="0" err="1"/>
              <a:t>tel</a:t>
            </a:r>
            <a:r>
              <a:rPr lang="es-MX" dirty="0"/>
              <a:t>, la entrada de un tipo de </a:t>
            </a:r>
            <a:r>
              <a:rPr lang="es-MX" dirty="0" err="1"/>
              <a:t>telefono</a:t>
            </a:r>
            <a:endParaRPr lang="es-MX" b="1" dirty="0"/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67171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2FC7-E4D7-41C7-8CFB-9AB971A7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elementos para </a:t>
            </a:r>
            <a:r>
              <a:rPr lang="es-MX" dirty="0" err="1"/>
              <a:t>forms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05BBF-A990-4C6E-8F82-64220BA83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Ademas</a:t>
            </a:r>
            <a:r>
              <a:rPr lang="es-MX" dirty="0"/>
              <a:t> del </a:t>
            </a:r>
            <a:r>
              <a:rPr lang="es-MX" b="1" dirty="0"/>
              <a:t>input</a:t>
            </a:r>
            <a:r>
              <a:rPr lang="es-MX" dirty="0"/>
              <a:t> existen otros elementos especializados para la entrada de datos.</a:t>
            </a:r>
          </a:p>
          <a:p>
            <a:pPr lvl="1"/>
            <a:r>
              <a:rPr lang="es-MX" b="1" dirty="0" err="1"/>
              <a:t>textarea</a:t>
            </a:r>
            <a:r>
              <a:rPr lang="es-MX" dirty="0"/>
              <a:t>, nos permite crear una entrada de texto multilínea, sus principales atributos son </a:t>
            </a:r>
            <a:r>
              <a:rPr lang="es-MX" b="1" dirty="0" err="1"/>
              <a:t>row</a:t>
            </a:r>
            <a:r>
              <a:rPr lang="es-MX" b="1" dirty="0"/>
              <a:t>, </a:t>
            </a:r>
            <a:r>
              <a:rPr lang="es-MX" b="1" dirty="0" err="1"/>
              <a:t>cols</a:t>
            </a:r>
            <a:r>
              <a:rPr lang="es-MX" b="1" dirty="0"/>
              <a:t> </a:t>
            </a:r>
            <a:r>
              <a:rPr lang="es-MX" dirty="0"/>
              <a:t>y </a:t>
            </a:r>
            <a:r>
              <a:rPr lang="es-MX" b="1" dirty="0" err="1"/>
              <a:t>maxlength</a:t>
            </a:r>
            <a:r>
              <a:rPr lang="es-MX" dirty="0"/>
              <a:t>.</a:t>
            </a:r>
          </a:p>
          <a:p>
            <a:pPr lvl="1"/>
            <a:r>
              <a:rPr lang="es-MX" b="1" dirty="0" err="1"/>
              <a:t>button</a:t>
            </a:r>
            <a:r>
              <a:rPr lang="es-MX" dirty="0"/>
              <a:t>, nos permite crear un botón, de ser posible evitar usarlo, dado que cada navegador puede enviar distintos tipos de información</a:t>
            </a:r>
          </a:p>
          <a:p>
            <a:pPr lvl="1"/>
            <a:r>
              <a:rPr lang="es-MX" b="1" dirty="0" err="1"/>
              <a:t>select</a:t>
            </a:r>
            <a:r>
              <a:rPr lang="es-MX" dirty="0"/>
              <a:t>, nos permite crear un menú de selección, estilo </a:t>
            </a:r>
            <a:r>
              <a:rPr lang="es-MX" dirty="0" err="1"/>
              <a:t>combobox</a:t>
            </a:r>
            <a:r>
              <a:rPr lang="es-MX" dirty="0"/>
              <a:t>, dentro de este se tienen que colocar los elementos </a:t>
            </a:r>
            <a:r>
              <a:rPr lang="es-MX" b="1" dirty="0" err="1"/>
              <a:t>option</a:t>
            </a:r>
            <a:r>
              <a:rPr lang="es-MX" dirty="0"/>
              <a:t> para colocar los diferentes valores. </a:t>
            </a:r>
          </a:p>
          <a:p>
            <a:pPr lvl="2"/>
            <a:r>
              <a:rPr lang="es-MX" dirty="0"/>
              <a:t>En caso de quererse se puede agregar el atributo </a:t>
            </a:r>
            <a:r>
              <a:rPr lang="es-MX" b="1" dirty="0" err="1"/>
              <a:t>multiple</a:t>
            </a:r>
            <a:r>
              <a:rPr lang="es-MX" dirty="0"/>
              <a:t> para la </a:t>
            </a:r>
            <a:r>
              <a:rPr lang="es-MX" dirty="0" err="1"/>
              <a:t>multiple</a:t>
            </a:r>
            <a:r>
              <a:rPr lang="es-MX" dirty="0"/>
              <a:t> selección de objetos.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03042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36F5-BA6A-4328-92D9-0EA61731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6FDA-539D-44DD-BEC5-F9776379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</a:t>
            </a:r>
            <a:r>
              <a:rPr lang="es-MX" b="1" dirty="0" err="1"/>
              <a:t>forms</a:t>
            </a:r>
            <a:r>
              <a:rPr lang="es-MX" b="1" dirty="0"/>
              <a:t> </a:t>
            </a:r>
            <a:r>
              <a:rPr lang="es-MX" dirty="0"/>
              <a:t>o formularios igualmente otros lenguajes sirven para la muestra y recepción de información.</a:t>
            </a:r>
          </a:p>
          <a:p>
            <a:r>
              <a:rPr lang="es-MX" dirty="0"/>
              <a:t>La mayoría de los elementos dentro de un formulario llevaran el nombre de </a:t>
            </a:r>
            <a:r>
              <a:rPr lang="es-MX" b="1" dirty="0"/>
              <a:t>input</a:t>
            </a:r>
            <a:r>
              <a:rPr lang="es-MX" dirty="0"/>
              <a:t> simplemente cambiando su atributo </a:t>
            </a:r>
            <a:r>
              <a:rPr lang="es-MX" b="1" dirty="0" err="1"/>
              <a:t>type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9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ED92-1448-48C2-AFD3-839557FA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Atributos del </a:t>
            </a:r>
            <a:r>
              <a:rPr lang="es-MX" dirty="0" err="1"/>
              <a:t>formuliario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52EF-CF53-426C-87DC-BBA7C857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atributos del elemento </a:t>
            </a:r>
            <a:r>
              <a:rPr lang="es-MX" dirty="0" err="1"/>
              <a:t>form</a:t>
            </a:r>
            <a:r>
              <a:rPr lang="es-MX" dirty="0"/>
              <a:t> llevan a tener varias repercusiones simples.</a:t>
            </a:r>
          </a:p>
          <a:p>
            <a:r>
              <a:rPr lang="es-MX" b="1" dirty="0" err="1"/>
              <a:t>action</a:t>
            </a:r>
            <a:r>
              <a:rPr lang="es-MX" dirty="0"/>
              <a:t>, en este colocaremos la URL sobre la cual trabajara nuestro formulario, ya sea una </a:t>
            </a:r>
            <a:r>
              <a:rPr lang="es-MX" b="1" dirty="0"/>
              <a:t>aplicación</a:t>
            </a:r>
            <a:r>
              <a:rPr lang="es-MX" dirty="0"/>
              <a:t>, </a:t>
            </a:r>
            <a:r>
              <a:rPr lang="es-MX" b="1" dirty="0"/>
              <a:t>script</a:t>
            </a:r>
            <a:r>
              <a:rPr lang="es-MX" dirty="0"/>
              <a:t> o </a:t>
            </a:r>
            <a:r>
              <a:rPr lang="es-MX" b="1" dirty="0"/>
              <a:t>web </a:t>
            </a:r>
            <a:r>
              <a:rPr lang="es-MX" b="1" dirty="0" err="1"/>
              <a:t>service</a:t>
            </a:r>
            <a:r>
              <a:rPr lang="es-MX" dirty="0"/>
              <a:t>.</a:t>
            </a:r>
          </a:p>
          <a:p>
            <a:r>
              <a:rPr lang="es-MX" b="1" dirty="0" err="1"/>
              <a:t>method</a:t>
            </a:r>
            <a:r>
              <a:rPr lang="es-MX" dirty="0"/>
              <a:t>, esta especificara el tipo de modo en que la información será utilizada, los métodos mas usados son </a:t>
            </a:r>
            <a:r>
              <a:rPr lang="es-MX" b="1" dirty="0"/>
              <a:t>GET</a:t>
            </a:r>
            <a:r>
              <a:rPr lang="es-MX" dirty="0"/>
              <a:t> y </a:t>
            </a:r>
            <a:r>
              <a:rPr lang="es-MX" b="1" dirty="0"/>
              <a:t>POST</a:t>
            </a:r>
            <a:r>
              <a:rPr lang="es-MX" dirty="0"/>
              <a:t>.</a:t>
            </a:r>
          </a:p>
          <a:p>
            <a:r>
              <a:rPr lang="es-MX" b="1" dirty="0" err="1"/>
              <a:t>enctype</a:t>
            </a:r>
            <a:r>
              <a:rPr lang="es-MX" dirty="0"/>
              <a:t>, especifica como debe ser codificada la información del formulario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02808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E09E-0B94-4A23-A941-D9E6DADC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53ED6-5476-4DED-9E1F-8572377A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err="1"/>
              <a:t>novalidate</a:t>
            </a:r>
            <a:r>
              <a:rPr lang="es-MX" dirty="0"/>
              <a:t>, es un atributo </a:t>
            </a:r>
            <a:r>
              <a:rPr lang="es-MX" dirty="0" err="1"/>
              <a:t>boleano</a:t>
            </a:r>
            <a:r>
              <a:rPr lang="es-MX" dirty="0"/>
              <a:t>, especifica que la información no debe ser validada al momento de enviarse</a:t>
            </a:r>
          </a:p>
          <a:p>
            <a:r>
              <a:rPr lang="es-MX" b="1" dirty="0"/>
              <a:t>autocomplete</a:t>
            </a:r>
            <a:r>
              <a:rPr lang="es-MX" dirty="0"/>
              <a:t>, permite especificar si el formulario puede o no autocompletar información.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23955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4E9C-EB7D-498D-B595-00ED9E1A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Diferencias entre GET y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B9B64-8F2C-4197-AEED-7716BCF5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Sus nombres son muy descriptivos, pero para aclarar</a:t>
            </a:r>
          </a:p>
          <a:p>
            <a:pPr lvl="1"/>
            <a:r>
              <a:rPr lang="es-MX" b="1" dirty="0"/>
              <a:t>GET</a:t>
            </a:r>
            <a:r>
              <a:rPr lang="es-MX" dirty="0"/>
              <a:t>, nos permite pedir información especificada de nuestro recurso, nos creara una consulta que nos generara un texto.</a:t>
            </a:r>
          </a:p>
          <a:p>
            <a:pPr lvl="2"/>
            <a:r>
              <a:rPr lang="en-US" dirty="0"/>
              <a:t>/test/webservice.php?name1=value1&amp;name2=value2</a:t>
            </a:r>
          </a:p>
          <a:p>
            <a:pPr lvl="1"/>
            <a:r>
              <a:rPr lang="en-US" b="1" dirty="0"/>
              <a:t>POST</a:t>
            </a:r>
            <a:r>
              <a:rPr lang="en-US" dirty="0"/>
              <a:t>, </a:t>
            </a:r>
            <a:r>
              <a:rPr lang="en-US" dirty="0" err="1"/>
              <a:t>sirve</a:t>
            </a:r>
            <a:r>
              <a:rPr lang="en-US" dirty="0"/>
              <a:t> para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a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sea para </a:t>
            </a:r>
            <a:r>
              <a:rPr lang="en-US" dirty="0" err="1"/>
              <a:t>crear</a:t>
            </a:r>
            <a:r>
              <a:rPr lang="en-US" dirty="0"/>
              <a:t> o </a:t>
            </a:r>
            <a:r>
              <a:rPr lang="en-US" dirty="0" err="1"/>
              <a:t>modificar</a:t>
            </a:r>
            <a:r>
              <a:rPr lang="en-US" dirty="0"/>
              <a:t> un </a:t>
            </a:r>
            <a:r>
              <a:rPr lang="en-US" dirty="0" err="1"/>
              <a:t>recurso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Este </a:t>
            </a:r>
            <a:r>
              <a:rPr lang="en-US" dirty="0" err="1"/>
              <a:t>metodo</a:t>
            </a:r>
            <a:r>
              <a:rPr lang="en-US" dirty="0"/>
              <a:t> no se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cache.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424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A2D8-A0BF-4E39-A734-90383A39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Atributos de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3114-A9A7-4802-8007-A68143CD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autocomplete</a:t>
            </a:r>
            <a:r>
              <a:rPr lang="es-MX" dirty="0"/>
              <a:t>, de igual forma que el </a:t>
            </a:r>
            <a:r>
              <a:rPr lang="es-MX" dirty="0" err="1"/>
              <a:t>form</a:t>
            </a:r>
            <a:r>
              <a:rPr lang="es-MX" dirty="0"/>
              <a:t>, le permitirá saber si debe o no ser autocompletado.</a:t>
            </a:r>
          </a:p>
          <a:p>
            <a:r>
              <a:rPr lang="es-MX" b="1" dirty="0" err="1"/>
              <a:t>readonly</a:t>
            </a:r>
            <a:r>
              <a:rPr lang="es-MX" dirty="0"/>
              <a:t>, nos permite colocarlo en modo solo lectura para que dicho valor no sea modificado</a:t>
            </a:r>
          </a:p>
          <a:p>
            <a:r>
              <a:rPr lang="es-MX" b="1" dirty="0" err="1"/>
              <a:t>disabled</a:t>
            </a:r>
            <a:r>
              <a:rPr lang="es-MX" b="1" dirty="0"/>
              <a:t>, </a:t>
            </a:r>
            <a:r>
              <a:rPr lang="es-MX" dirty="0"/>
              <a:t>tal cual su nombre dice deshabilita el elemento</a:t>
            </a:r>
          </a:p>
          <a:p>
            <a:r>
              <a:rPr lang="es-MX" b="1" dirty="0" err="1"/>
              <a:t>required</a:t>
            </a:r>
            <a:r>
              <a:rPr lang="es-MX" dirty="0"/>
              <a:t>, un elemento es obligatorio</a:t>
            </a:r>
          </a:p>
          <a:p>
            <a:r>
              <a:rPr lang="es-MX" b="1" dirty="0" err="1"/>
              <a:t>value</a:t>
            </a:r>
            <a:r>
              <a:rPr lang="es-MX" b="1" dirty="0"/>
              <a:t>, </a:t>
            </a:r>
            <a:r>
              <a:rPr lang="es-MX" dirty="0"/>
              <a:t>el valor que tiene nuestro elemento.</a:t>
            </a:r>
          </a:p>
          <a:p>
            <a:r>
              <a:rPr lang="es-MX" b="1" dirty="0" err="1"/>
              <a:t>placeholder</a:t>
            </a:r>
            <a:r>
              <a:rPr lang="es-MX" dirty="0"/>
              <a:t>, por si se requiere mostrar un valor default o un ejemplo</a:t>
            </a:r>
            <a:r>
              <a:rPr lang="es-MX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7177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28CB-E9D5-4CD6-A7F7-2DC8AA7F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 </a:t>
            </a:r>
            <a:r>
              <a:rPr lang="es-MX" dirty="0" err="1"/>
              <a:t>Name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1729-14AA-4A4B-9F43-877EF4273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atributo se podría decir que junto a </a:t>
            </a:r>
            <a:r>
              <a:rPr lang="es-MX" b="1" dirty="0" err="1"/>
              <a:t>type</a:t>
            </a:r>
            <a:r>
              <a:rPr lang="es-MX" dirty="0"/>
              <a:t> es el mas importante, este nos permite colocarle un nombre a nuestro elemento, que al momento de ser enviado a nuestro receptor podrá identificar el valor con este nombre.</a:t>
            </a:r>
          </a:p>
          <a:p>
            <a:r>
              <a:rPr lang="es-MX" dirty="0"/>
              <a:t>Por cada campo o elemento del formulario se debe colocar un nombre.</a:t>
            </a:r>
          </a:p>
        </p:txBody>
      </p:sp>
    </p:spTree>
    <p:extLst>
      <p:ext uri="{BB962C8B-B14F-4D97-AF65-F5344CB8AC3E}">
        <p14:creationId xmlns:p14="http://schemas.microsoft.com/office/powerpoint/2010/main" val="394551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BF18-ECBD-4908-AA58-C6ACE2D2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16A7-58B3-474A-A0C5-C0B18722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Existen diversos tipos de input y a partir de HTML5 se agregaron unos cuantos extras, estos son algunos de los tipos de input.</a:t>
            </a:r>
          </a:p>
          <a:p>
            <a:pPr lvl="1"/>
            <a:r>
              <a:rPr lang="es-MX" b="1" dirty="0" err="1"/>
              <a:t>text</a:t>
            </a:r>
            <a:r>
              <a:rPr lang="es-MX" b="1" dirty="0"/>
              <a:t>,</a:t>
            </a:r>
            <a:r>
              <a:rPr lang="es-MX" dirty="0"/>
              <a:t> campo de texto de una sola línea</a:t>
            </a:r>
          </a:p>
          <a:p>
            <a:pPr lvl="1"/>
            <a:r>
              <a:rPr lang="es-MX" b="1" dirty="0" err="1"/>
              <a:t>password</a:t>
            </a:r>
            <a:r>
              <a:rPr lang="es-MX" dirty="0"/>
              <a:t>, un campo especializado para enmascarar los caracteres escritos</a:t>
            </a:r>
          </a:p>
          <a:p>
            <a:pPr lvl="1"/>
            <a:r>
              <a:rPr lang="es-MX" b="1" dirty="0" err="1"/>
              <a:t>hidden</a:t>
            </a:r>
            <a:r>
              <a:rPr lang="es-MX" dirty="0"/>
              <a:t>, es un campo que resguardara un valor pero estará oculto a la vista, pero se puede ver si se muestra el código fuente de la pagina.</a:t>
            </a:r>
            <a:endParaRPr lang="es-MX" b="1" dirty="0"/>
          </a:p>
          <a:p>
            <a:pPr lvl="1"/>
            <a:r>
              <a:rPr lang="es-MX" b="1" dirty="0" err="1"/>
              <a:t>button</a:t>
            </a:r>
            <a:r>
              <a:rPr lang="es-MX" b="1" dirty="0"/>
              <a:t>, </a:t>
            </a:r>
            <a:r>
              <a:rPr lang="es-MX" dirty="0"/>
              <a:t>nos permite crear un botón, comúnmente se </a:t>
            </a:r>
            <a:r>
              <a:rPr lang="es-MX" dirty="0" err="1"/>
              <a:t>usra</a:t>
            </a:r>
            <a:r>
              <a:rPr lang="es-MX" dirty="0"/>
              <a:t> </a:t>
            </a:r>
            <a:r>
              <a:rPr lang="es-MX" dirty="0" err="1"/>
              <a:t>Javascript</a:t>
            </a:r>
            <a:r>
              <a:rPr lang="es-MX" dirty="0"/>
              <a:t> para darle la interacción.</a:t>
            </a:r>
          </a:p>
          <a:p>
            <a:pPr lvl="1"/>
            <a:r>
              <a:rPr lang="es-MX" b="1" dirty="0" err="1"/>
              <a:t>submit</a:t>
            </a:r>
            <a:r>
              <a:rPr lang="es-MX" dirty="0"/>
              <a:t>, crea un botón que llamara al </a:t>
            </a:r>
            <a:r>
              <a:rPr lang="es-MX" dirty="0" err="1"/>
              <a:t>action</a:t>
            </a:r>
            <a:r>
              <a:rPr lang="es-MX" dirty="0"/>
              <a:t> de nuestro </a:t>
            </a:r>
            <a:r>
              <a:rPr lang="es-MX" dirty="0" err="1"/>
              <a:t>form</a:t>
            </a:r>
            <a:endParaRPr lang="es-MX" dirty="0"/>
          </a:p>
          <a:p>
            <a:pPr lvl="1"/>
            <a:r>
              <a:rPr lang="es-MX" b="1" dirty="0" err="1"/>
              <a:t>reset</a:t>
            </a:r>
            <a:r>
              <a:rPr lang="es-MX" dirty="0"/>
              <a:t>, limpiara los elementos llenados.</a:t>
            </a:r>
          </a:p>
          <a:p>
            <a:pPr lvl="1"/>
            <a:r>
              <a:rPr lang="es-MX" b="1" dirty="0"/>
              <a:t>file</a:t>
            </a:r>
            <a:r>
              <a:rPr lang="es-MX" dirty="0"/>
              <a:t>, nos permite crear un botón para la subida de un archivo.</a:t>
            </a:r>
          </a:p>
          <a:p>
            <a:pPr lvl="2"/>
            <a:r>
              <a:rPr lang="es-MX" dirty="0"/>
              <a:t>En caso de usarse, de preferencia usar el </a:t>
            </a:r>
            <a:r>
              <a:rPr lang="es-MX" dirty="0" err="1"/>
              <a:t>enctype</a:t>
            </a:r>
            <a:r>
              <a:rPr lang="es-MX" dirty="0"/>
              <a:t> </a:t>
            </a:r>
            <a:r>
              <a:rPr lang="es-MX" b="1" dirty="0"/>
              <a:t>multipar/</a:t>
            </a:r>
            <a:r>
              <a:rPr lang="es-MX" b="1" dirty="0" err="1"/>
              <a:t>form</a:t>
            </a:r>
            <a:r>
              <a:rPr lang="en-US" b="1" dirty="0"/>
              <a:t>-data</a:t>
            </a:r>
            <a:r>
              <a:rPr lang="en-US" dirty="0"/>
              <a:t> y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b="1" dirty="0"/>
              <a:t>POST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375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9C98-A4C8-4E57-8510-B5EFF3F7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216E-E4CF-4D92-B08F-76F07B6A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b="1" dirty="0" err="1"/>
              <a:t>checkbox</a:t>
            </a:r>
            <a:r>
              <a:rPr lang="es-MX" dirty="0"/>
              <a:t>, creación de opciones </a:t>
            </a:r>
            <a:r>
              <a:rPr lang="es-MX" dirty="0" err="1"/>
              <a:t>multipes</a:t>
            </a:r>
            <a:r>
              <a:rPr lang="es-MX" dirty="0"/>
              <a:t>, son tomados como </a:t>
            </a:r>
            <a:r>
              <a:rPr lang="es-MX" dirty="0" err="1"/>
              <a:t>boleanos</a:t>
            </a:r>
            <a:r>
              <a:rPr lang="es-MX" dirty="0"/>
              <a:t> y se puede usar el atributo </a:t>
            </a:r>
            <a:r>
              <a:rPr lang="es-MX" b="1" dirty="0" err="1"/>
              <a:t>checked</a:t>
            </a:r>
            <a:r>
              <a:rPr lang="es-MX" dirty="0"/>
              <a:t> para marcar por defecto un valor.</a:t>
            </a:r>
          </a:p>
          <a:p>
            <a:pPr lvl="1"/>
            <a:r>
              <a:rPr lang="es-MX" b="1" dirty="0"/>
              <a:t>radio</a:t>
            </a:r>
            <a:r>
              <a:rPr lang="es-MX" dirty="0"/>
              <a:t>, permite la creación de un elemento con </a:t>
            </a:r>
            <a:r>
              <a:rPr lang="es-MX" dirty="0" err="1"/>
              <a:t>multiples</a:t>
            </a:r>
            <a:r>
              <a:rPr lang="es-MX" dirty="0"/>
              <a:t> elementos pero solo una elección, en el caso de este elemento su atributo </a:t>
            </a:r>
            <a:r>
              <a:rPr lang="es-MX" b="1" dirty="0" err="1"/>
              <a:t>name</a:t>
            </a:r>
            <a:r>
              <a:rPr lang="es-MX" b="1" dirty="0"/>
              <a:t> </a:t>
            </a:r>
            <a:r>
              <a:rPr lang="es-MX" dirty="0"/>
              <a:t>tienen que llevar el mismo valor, pero su atributo </a:t>
            </a:r>
            <a:r>
              <a:rPr lang="es-MX" b="1" dirty="0" err="1"/>
              <a:t>value</a:t>
            </a:r>
            <a:r>
              <a:rPr lang="es-MX" dirty="0"/>
              <a:t> será el que cambiara.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80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99</TotalTime>
  <Words>759</Words>
  <Application>Microsoft Office PowerPoint</Application>
  <PresentationFormat>Widescreen</PresentationFormat>
  <Paragraphs>55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</vt:lpstr>
      <vt:lpstr>Banded</vt:lpstr>
      <vt:lpstr>FORMS</vt:lpstr>
      <vt:lpstr>PowerPoint Presentation</vt:lpstr>
      <vt:lpstr>Atributos del formuliario</vt:lpstr>
      <vt:lpstr>PowerPoint Presentation</vt:lpstr>
      <vt:lpstr>Diferencias entre GET y POST</vt:lpstr>
      <vt:lpstr>Atributos de Input</vt:lpstr>
      <vt:lpstr>Atributo Name</vt:lpstr>
      <vt:lpstr>Tipos de input</vt:lpstr>
      <vt:lpstr>PowerPoint Presentation</vt:lpstr>
      <vt:lpstr>Tipos de input HTML5</vt:lpstr>
      <vt:lpstr>Otros elementos para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</dc:title>
  <dc:creator>Jose OS</dc:creator>
  <cp:lastModifiedBy>Jose OS</cp:lastModifiedBy>
  <cp:revision>10</cp:revision>
  <dcterms:created xsi:type="dcterms:W3CDTF">2019-02-06T22:56:30Z</dcterms:created>
  <dcterms:modified xsi:type="dcterms:W3CDTF">2019-02-07T00:35:44Z</dcterms:modified>
</cp:coreProperties>
</file>